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1" r:id="rId5"/>
    <p:sldId id="272" r:id="rId6"/>
    <p:sldId id="258" r:id="rId7"/>
    <p:sldId id="257" r:id="rId8"/>
    <p:sldId id="259" r:id="rId9"/>
    <p:sldId id="262" r:id="rId10"/>
    <p:sldId id="260" r:id="rId11"/>
    <p:sldId id="273" r:id="rId12"/>
    <p:sldId id="261" r:id="rId13"/>
    <p:sldId id="265" r:id="rId14"/>
    <p:sldId id="268" r:id="rId15"/>
    <p:sldId id="274" r:id="rId16"/>
    <p:sldId id="266" r:id="rId17"/>
    <p:sldId id="264" r:id="rId18"/>
    <p:sldId id="267" r:id="rId19"/>
    <p:sldId id="263" r:id="rId20"/>
    <p:sldId id="275" r:id="rId21"/>
    <p:sldId id="270" r:id="rId22"/>
    <p:sldId id="278" r:id="rId23"/>
    <p:sldId id="279" r:id="rId24"/>
    <p:sldId id="280" r:id="rId25"/>
    <p:sldId id="281" r:id="rId26"/>
    <p:sldId id="283" r:id="rId27"/>
    <p:sldId id="28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7C78"/>
    <a:srgbClr val="779464"/>
    <a:srgbClr val="C6A732"/>
    <a:srgbClr val="627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8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27243-0943-4CD0-B808-C6AC6D2BBF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56B8F-7B6B-48D3-9A6F-BBA964CFB8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CDD8B-74EA-40F1-A2A1-EC50BBEA9BC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图片包含 户外, 建筑物&#10;&#10;已生成高可信度的说明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9" name="图片 8" descr="图片包含 户外, 建筑物&#10;&#10;已生成高可信度的说明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10" name="图片 9" descr="图片包含 户外, 建筑物&#10;&#10;已生成高可信度的说明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13" y="0"/>
            <a:ext cx="3857625" cy="6858000"/>
          </a:xfrm>
          <a:prstGeom prst="rect">
            <a:avLst/>
          </a:prstGeom>
        </p:spPr>
      </p:pic>
      <p:pic>
        <p:nvPicPr>
          <p:cNvPr id="11" name="图片 10" descr="图片包含 户外, 建筑物&#10;&#10;已生成高可信度的说明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033" y="0"/>
            <a:ext cx="89296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3.xml"/><Relationship Id="rId2" Type="http://schemas.openxmlformats.org/officeDocument/2006/relationships/image" Target="../media/image5.GIF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8.xml"/><Relationship Id="rId2" Type="http://schemas.openxmlformats.org/officeDocument/2006/relationships/image" Target="../media/image5.GIF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9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20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21.xml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2.xml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5.GIF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7.xml"/><Relationship Id="rId4" Type="http://schemas.openxmlformats.org/officeDocument/2006/relationships/image" Target="../media/image12.emf"/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5.GIF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, 地图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86" y="-2702782"/>
            <a:ext cx="6895506" cy="12258678"/>
          </a:xfrm>
          <a:prstGeom prst="rect">
            <a:avLst/>
          </a:prstGeom>
        </p:spPr>
      </p:pic>
      <p:pic>
        <p:nvPicPr>
          <p:cNvPr id="18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60" y="884981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 Ross - Berkley Sprin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5360" y="-1232034"/>
            <a:ext cx="609600" cy="60960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3894090" y="2818407"/>
            <a:ext cx="5668355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文本框 9"/>
          <p:cNvSpPr txBox="1"/>
          <p:nvPr/>
        </p:nvSpPr>
        <p:spPr>
          <a:xfrm>
            <a:off x="4376005" y="4429558"/>
            <a:ext cx="4704523" cy="58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800" dirty="0">
                <a:cs typeface="+mn-ea"/>
                <a:sym typeface="+mn-lt"/>
              </a:rPr>
              <a:t>汇报人：</a:t>
            </a:r>
            <a:r>
              <a:rPr lang="en-US" altLang="zh-CN" sz="2800" dirty="0">
                <a:cs typeface="+mn-ea"/>
                <a:sym typeface="+mn-lt"/>
              </a:rPr>
              <a:t>xxx</a:t>
            </a:r>
            <a:endParaRPr lang="en-US" altLang="ko-KR" sz="28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37801" y="1987410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006A60"/>
                </a:solidFill>
                <a:cs typeface="+mn-ea"/>
                <a:sym typeface="+mn-lt"/>
              </a:rPr>
              <a:t>落叶小清新通用模板</a:t>
            </a:r>
            <a:endParaRPr lang="zh-CN" altLang="en-US" sz="4800" dirty="0">
              <a:solidFill>
                <a:srgbClr val="006A6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A_直接连接符 56"/>
          <p:cNvCxnSpPr/>
          <p:nvPr/>
        </p:nvCxnSpPr>
        <p:spPr>
          <a:xfrm>
            <a:off x="7991110" y="1150364"/>
            <a:ext cx="0" cy="455727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A_椭圆 57"/>
          <p:cNvSpPr/>
          <p:nvPr/>
        </p:nvSpPr>
        <p:spPr>
          <a:xfrm>
            <a:off x="6352919" y="3315267"/>
            <a:ext cx="858547" cy="8585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59" name="PA_组合 58"/>
          <p:cNvGrpSpPr/>
          <p:nvPr/>
        </p:nvGrpSpPr>
        <p:grpSpPr>
          <a:xfrm>
            <a:off x="7629845" y="1501996"/>
            <a:ext cx="3540918" cy="1231082"/>
            <a:chOff x="5427447" y="1617934"/>
            <a:chExt cx="3771274" cy="1311171"/>
          </a:xfrm>
        </p:grpSpPr>
        <p:sp>
          <p:nvSpPr>
            <p:cNvPr id="72" name="矩形: 圆角 71"/>
            <p:cNvSpPr/>
            <p:nvPr/>
          </p:nvSpPr>
          <p:spPr>
            <a:xfrm flipH="1">
              <a:off x="5519936" y="2153465"/>
              <a:ext cx="3678785" cy="77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200" kern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（建议使用主题字体）</a:t>
              </a:r>
              <a:endParaRPr lang="en-US" altLang="zh-CN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5427447" y="2405737"/>
              <a:ext cx="155194" cy="1551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4" name="文本框 16"/>
            <p:cNvSpPr txBox="1"/>
            <p:nvPr/>
          </p:nvSpPr>
          <p:spPr>
            <a:xfrm>
              <a:off x="5636760" y="1617934"/>
              <a:ext cx="2479269" cy="5355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914400">
                <a:lnSpc>
                  <a:spcPct val="90000"/>
                </a:lnSpc>
                <a:spcBef>
                  <a:spcPct val="0"/>
                </a:spcBef>
                <a:buNone/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algn="l"/>
              <a:r>
                <a:rPr lang="zh-CN" altLang="en-US" sz="1800" spc="-150" dirty="0">
                  <a:solidFill>
                    <a:srgbClr val="262F38"/>
                  </a:solidFill>
                  <a:effectLst/>
                  <a:latin typeface="+mn-lt"/>
                  <a:ea typeface="+mn-ea"/>
                  <a:cs typeface="+mn-ea"/>
                  <a:sym typeface="+mn-lt"/>
                </a:rPr>
                <a:t>标题文本预设</a:t>
              </a:r>
              <a:endParaRPr lang="id-ID" sz="1800" spc="-150" dirty="0">
                <a:solidFill>
                  <a:srgbClr val="262F38"/>
                </a:solidFill>
                <a:effectLst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0" name="PA_组合 59"/>
          <p:cNvGrpSpPr/>
          <p:nvPr/>
        </p:nvGrpSpPr>
        <p:grpSpPr>
          <a:xfrm>
            <a:off x="7629845" y="2932001"/>
            <a:ext cx="3540918" cy="1231082"/>
            <a:chOff x="5427447" y="1617934"/>
            <a:chExt cx="3771274" cy="1311171"/>
          </a:xfrm>
        </p:grpSpPr>
        <p:sp>
          <p:nvSpPr>
            <p:cNvPr id="69" name="矩形: 圆角 68"/>
            <p:cNvSpPr/>
            <p:nvPr/>
          </p:nvSpPr>
          <p:spPr>
            <a:xfrm flipH="1">
              <a:off x="5519936" y="2153465"/>
              <a:ext cx="3678785" cy="77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200" kern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（建议使用主题字体）</a:t>
              </a:r>
              <a:endParaRPr lang="en-US" altLang="zh-CN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5427447" y="2405737"/>
              <a:ext cx="155194" cy="1551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文本框 30"/>
            <p:cNvSpPr txBox="1"/>
            <p:nvPr/>
          </p:nvSpPr>
          <p:spPr>
            <a:xfrm>
              <a:off x="5636760" y="1617934"/>
              <a:ext cx="2479269" cy="5355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914400">
                <a:lnSpc>
                  <a:spcPct val="90000"/>
                </a:lnSpc>
                <a:spcBef>
                  <a:spcPct val="0"/>
                </a:spcBef>
                <a:buNone/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algn="l"/>
              <a:r>
                <a:rPr lang="zh-CN" altLang="en-US" sz="1800" spc="-150" dirty="0">
                  <a:solidFill>
                    <a:srgbClr val="262F38"/>
                  </a:solidFill>
                  <a:effectLst/>
                  <a:latin typeface="+mn-lt"/>
                  <a:ea typeface="+mn-ea"/>
                  <a:cs typeface="+mn-ea"/>
                  <a:sym typeface="+mn-lt"/>
                </a:rPr>
                <a:t>标题文本预设</a:t>
              </a:r>
              <a:endParaRPr lang="id-ID" sz="1800" spc="-150" dirty="0">
                <a:solidFill>
                  <a:srgbClr val="262F38"/>
                </a:solidFill>
                <a:effectLst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1" name="PA_组合 60"/>
          <p:cNvGrpSpPr/>
          <p:nvPr/>
        </p:nvGrpSpPr>
        <p:grpSpPr>
          <a:xfrm>
            <a:off x="7629845" y="4362005"/>
            <a:ext cx="3540918" cy="1231082"/>
            <a:chOff x="5427447" y="1617934"/>
            <a:chExt cx="3771274" cy="1311171"/>
          </a:xfrm>
        </p:grpSpPr>
        <p:sp>
          <p:nvSpPr>
            <p:cNvPr id="66" name="矩形: 圆角 65"/>
            <p:cNvSpPr/>
            <p:nvPr/>
          </p:nvSpPr>
          <p:spPr>
            <a:xfrm flipH="1">
              <a:off x="5519936" y="2153465"/>
              <a:ext cx="3678785" cy="77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prstClr val="black"/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prstClr val="black"/>
                  </a:solidFill>
                  <a:cs typeface="+mn-ea"/>
                  <a:sym typeface="+mn-lt"/>
                </a:rPr>
                <a:t>（建议使用主题字体）</a:t>
              </a:r>
              <a:endParaRPr lang="en-US" altLang="zh-CN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5427447" y="2405737"/>
              <a:ext cx="155194" cy="1551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5636760" y="1617934"/>
              <a:ext cx="2479269" cy="5355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914400">
                <a:lnSpc>
                  <a:spcPct val="90000"/>
                </a:lnSpc>
                <a:spcBef>
                  <a:spcPct val="0"/>
                </a:spcBef>
                <a:buNone/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algn="l"/>
              <a:r>
                <a:rPr lang="zh-CN" altLang="en-US" sz="1800" spc="-150" dirty="0">
                  <a:solidFill>
                    <a:srgbClr val="262F38"/>
                  </a:solidFill>
                  <a:effectLst/>
                  <a:latin typeface="+mn-lt"/>
                  <a:ea typeface="+mn-ea"/>
                  <a:cs typeface="+mn-ea"/>
                  <a:sym typeface="+mn-lt"/>
                </a:rPr>
                <a:t>标题文本预设</a:t>
              </a:r>
              <a:endParaRPr lang="id-ID" sz="1800" spc="-150" dirty="0">
                <a:solidFill>
                  <a:srgbClr val="262F38"/>
                </a:solidFill>
                <a:effectLst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62" name="PA_ElbowConnector 61"/>
          <p:cNvCxnSpPr>
            <a:stCxn id="73" idx="2"/>
            <a:endCxn id="58" idx="6"/>
          </p:cNvCxnSpPr>
          <p:nvPr/>
        </p:nvCxnSpPr>
        <p:spPr>
          <a:xfrm rot="10800000" flipV="1">
            <a:off x="7211467" y="2314536"/>
            <a:ext cx="418379" cy="1430004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A_直接连接符 62"/>
          <p:cNvCxnSpPr>
            <a:stCxn id="58" idx="6"/>
            <a:endCxn id="70" idx="2"/>
          </p:cNvCxnSpPr>
          <p:nvPr/>
        </p:nvCxnSpPr>
        <p:spPr>
          <a:xfrm>
            <a:off x="7211466" y="3744540"/>
            <a:ext cx="4183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A_ElbowConnector 63"/>
          <p:cNvCxnSpPr>
            <a:stCxn id="67" idx="2"/>
            <a:endCxn id="58" idx="6"/>
          </p:cNvCxnSpPr>
          <p:nvPr/>
        </p:nvCxnSpPr>
        <p:spPr>
          <a:xfrm rot="10800000">
            <a:off x="7211467" y="3744540"/>
            <a:ext cx="418379" cy="1430004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A_任意多边形 64"/>
          <p:cNvSpPr>
            <a:spLocks noEditPoints="1"/>
          </p:cNvSpPr>
          <p:nvPr/>
        </p:nvSpPr>
        <p:spPr bwMode="auto">
          <a:xfrm>
            <a:off x="6574557" y="3555301"/>
            <a:ext cx="415269" cy="37847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06933" h="553162">
                <a:moveTo>
                  <a:pt x="443700" y="443503"/>
                </a:moveTo>
                <a:cubicBezTo>
                  <a:pt x="461035" y="453606"/>
                  <a:pt x="477310" y="465825"/>
                  <a:pt x="492334" y="479775"/>
                </a:cubicBezTo>
                <a:cubicBezTo>
                  <a:pt x="460939" y="509024"/>
                  <a:pt x="424150" y="530383"/>
                  <a:pt x="384087" y="542506"/>
                </a:cubicBezTo>
                <a:cubicBezTo>
                  <a:pt x="407971" y="518838"/>
                  <a:pt x="428580" y="484875"/>
                  <a:pt x="443700" y="443503"/>
                </a:cubicBezTo>
                <a:close/>
                <a:moveTo>
                  <a:pt x="163232" y="443503"/>
                </a:moveTo>
                <a:cubicBezTo>
                  <a:pt x="178352" y="484875"/>
                  <a:pt x="198865" y="518838"/>
                  <a:pt x="222845" y="542506"/>
                </a:cubicBezTo>
                <a:cubicBezTo>
                  <a:pt x="182686" y="530383"/>
                  <a:pt x="145897" y="509024"/>
                  <a:pt x="114598" y="479775"/>
                </a:cubicBezTo>
                <a:cubicBezTo>
                  <a:pt x="129622" y="465825"/>
                  <a:pt x="145897" y="453606"/>
                  <a:pt x="163232" y="443503"/>
                </a:cubicBezTo>
                <a:close/>
                <a:moveTo>
                  <a:pt x="316062" y="405892"/>
                </a:moveTo>
                <a:cubicBezTo>
                  <a:pt x="353060" y="407528"/>
                  <a:pt x="388613" y="416377"/>
                  <a:pt x="421275" y="431672"/>
                </a:cubicBezTo>
                <a:cubicBezTo>
                  <a:pt x="397573" y="499968"/>
                  <a:pt x="359034" y="545563"/>
                  <a:pt x="316062" y="553162"/>
                </a:cubicBezTo>
                <a:close/>
                <a:moveTo>
                  <a:pt x="290729" y="405892"/>
                </a:moveTo>
                <a:lnTo>
                  <a:pt x="290729" y="553162"/>
                </a:lnTo>
                <a:cubicBezTo>
                  <a:pt x="247883" y="545563"/>
                  <a:pt x="209369" y="499968"/>
                  <a:pt x="185587" y="431672"/>
                </a:cubicBezTo>
                <a:cubicBezTo>
                  <a:pt x="218227" y="416377"/>
                  <a:pt x="253852" y="407528"/>
                  <a:pt x="290729" y="405892"/>
                </a:cubicBezTo>
                <a:close/>
                <a:moveTo>
                  <a:pt x="463924" y="364965"/>
                </a:moveTo>
                <a:lnTo>
                  <a:pt x="567205" y="364965"/>
                </a:lnTo>
                <a:lnTo>
                  <a:pt x="543818" y="416184"/>
                </a:lnTo>
                <a:cubicBezTo>
                  <a:pt x="534304" y="432408"/>
                  <a:pt x="523128" y="447695"/>
                  <a:pt x="510459" y="461780"/>
                </a:cubicBezTo>
                <a:cubicBezTo>
                  <a:pt x="492442" y="444859"/>
                  <a:pt x="472692" y="430534"/>
                  <a:pt x="451689" y="418708"/>
                </a:cubicBezTo>
                <a:close/>
                <a:moveTo>
                  <a:pt x="316062" y="364965"/>
                </a:moveTo>
                <a:lnTo>
                  <a:pt x="438281" y="364965"/>
                </a:lnTo>
                <a:lnTo>
                  <a:pt x="428843" y="407092"/>
                </a:lnTo>
                <a:cubicBezTo>
                  <a:pt x="393689" y="391126"/>
                  <a:pt x="355646" y="381989"/>
                  <a:pt x="316062" y="380450"/>
                </a:cubicBezTo>
                <a:close/>
                <a:moveTo>
                  <a:pt x="168651" y="364965"/>
                </a:moveTo>
                <a:lnTo>
                  <a:pt x="290729" y="364965"/>
                </a:lnTo>
                <a:lnTo>
                  <a:pt x="290729" y="380450"/>
                </a:lnTo>
                <a:cubicBezTo>
                  <a:pt x="251256" y="381989"/>
                  <a:pt x="213131" y="391126"/>
                  <a:pt x="178086" y="407092"/>
                </a:cubicBezTo>
                <a:close/>
                <a:moveTo>
                  <a:pt x="39659" y="364965"/>
                </a:moveTo>
                <a:lnTo>
                  <a:pt x="143035" y="364965"/>
                </a:lnTo>
                <a:lnTo>
                  <a:pt x="155174" y="418708"/>
                </a:lnTo>
                <a:cubicBezTo>
                  <a:pt x="134171" y="430534"/>
                  <a:pt x="114421" y="444859"/>
                  <a:pt x="96501" y="461780"/>
                </a:cubicBezTo>
                <a:cubicBezTo>
                  <a:pt x="83832" y="447695"/>
                  <a:pt x="72632" y="432408"/>
                  <a:pt x="63094" y="416184"/>
                </a:cubicBezTo>
                <a:close/>
                <a:moveTo>
                  <a:pt x="417814" y="222493"/>
                </a:moveTo>
                <a:lnTo>
                  <a:pt x="435824" y="283675"/>
                </a:lnTo>
                <a:lnTo>
                  <a:pt x="445648" y="252507"/>
                </a:lnTo>
                <a:lnTo>
                  <a:pt x="469822" y="252507"/>
                </a:lnTo>
                <a:lnTo>
                  <a:pt x="479550" y="283675"/>
                </a:lnTo>
                <a:lnTo>
                  <a:pt x="497657" y="222493"/>
                </a:lnTo>
                <a:lnTo>
                  <a:pt x="521831" y="229612"/>
                </a:lnTo>
                <a:lnTo>
                  <a:pt x="492167" y="330619"/>
                </a:lnTo>
                <a:lnTo>
                  <a:pt x="467992" y="330811"/>
                </a:lnTo>
                <a:lnTo>
                  <a:pt x="457687" y="298393"/>
                </a:lnTo>
                <a:lnTo>
                  <a:pt x="447478" y="330811"/>
                </a:lnTo>
                <a:lnTo>
                  <a:pt x="423304" y="330619"/>
                </a:lnTo>
                <a:lnTo>
                  <a:pt x="393543" y="229612"/>
                </a:lnTo>
                <a:close/>
                <a:moveTo>
                  <a:pt x="263629" y="222493"/>
                </a:moveTo>
                <a:lnTo>
                  <a:pt x="281639" y="283675"/>
                </a:lnTo>
                <a:lnTo>
                  <a:pt x="291463" y="252507"/>
                </a:lnTo>
                <a:lnTo>
                  <a:pt x="315541" y="252507"/>
                </a:lnTo>
                <a:lnTo>
                  <a:pt x="325365" y="283675"/>
                </a:lnTo>
                <a:lnTo>
                  <a:pt x="343375" y="222493"/>
                </a:lnTo>
                <a:lnTo>
                  <a:pt x="367646" y="229612"/>
                </a:lnTo>
                <a:lnTo>
                  <a:pt x="337886" y="330619"/>
                </a:lnTo>
                <a:lnTo>
                  <a:pt x="313711" y="330811"/>
                </a:lnTo>
                <a:lnTo>
                  <a:pt x="303502" y="298393"/>
                </a:lnTo>
                <a:lnTo>
                  <a:pt x="293197" y="330811"/>
                </a:lnTo>
                <a:lnTo>
                  <a:pt x="269022" y="330619"/>
                </a:lnTo>
                <a:lnTo>
                  <a:pt x="239358" y="229612"/>
                </a:lnTo>
                <a:close/>
                <a:moveTo>
                  <a:pt x="109302" y="222493"/>
                </a:moveTo>
                <a:lnTo>
                  <a:pt x="127312" y="283675"/>
                </a:lnTo>
                <a:lnTo>
                  <a:pt x="137136" y="252507"/>
                </a:lnTo>
                <a:lnTo>
                  <a:pt x="161214" y="252507"/>
                </a:lnTo>
                <a:lnTo>
                  <a:pt x="171038" y="283675"/>
                </a:lnTo>
                <a:lnTo>
                  <a:pt x="189048" y="222493"/>
                </a:lnTo>
                <a:lnTo>
                  <a:pt x="213319" y="229612"/>
                </a:lnTo>
                <a:lnTo>
                  <a:pt x="183655" y="330619"/>
                </a:lnTo>
                <a:lnTo>
                  <a:pt x="159384" y="330811"/>
                </a:lnTo>
                <a:lnTo>
                  <a:pt x="149175" y="298393"/>
                </a:lnTo>
                <a:lnTo>
                  <a:pt x="138966" y="330811"/>
                </a:lnTo>
                <a:lnTo>
                  <a:pt x="114792" y="330619"/>
                </a:lnTo>
                <a:lnTo>
                  <a:pt x="85031" y="229612"/>
                </a:lnTo>
                <a:close/>
                <a:moveTo>
                  <a:pt x="25329" y="213374"/>
                </a:moveTo>
                <a:lnTo>
                  <a:pt x="25329" y="339668"/>
                </a:lnTo>
                <a:lnTo>
                  <a:pt x="581604" y="339668"/>
                </a:lnTo>
                <a:lnTo>
                  <a:pt x="581604" y="213374"/>
                </a:lnTo>
                <a:close/>
                <a:moveTo>
                  <a:pt x="96501" y="91312"/>
                </a:moveTo>
                <a:cubicBezTo>
                  <a:pt x="114414" y="108145"/>
                  <a:pt x="134157" y="122573"/>
                  <a:pt x="155152" y="134404"/>
                </a:cubicBezTo>
                <a:cubicBezTo>
                  <a:pt x="150241" y="151333"/>
                  <a:pt x="146196" y="169320"/>
                  <a:pt x="143017" y="188173"/>
                </a:cubicBezTo>
                <a:lnTo>
                  <a:pt x="168635" y="188173"/>
                </a:lnTo>
                <a:cubicBezTo>
                  <a:pt x="171236" y="173456"/>
                  <a:pt x="174318" y="159413"/>
                  <a:pt x="178074" y="145947"/>
                </a:cubicBezTo>
                <a:cubicBezTo>
                  <a:pt x="213130" y="161914"/>
                  <a:pt x="251268" y="171052"/>
                  <a:pt x="290754" y="172687"/>
                </a:cubicBezTo>
                <a:lnTo>
                  <a:pt x="290754" y="188173"/>
                </a:lnTo>
                <a:lnTo>
                  <a:pt x="316083" y="188173"/>
                </a:lnTo>
                <a:lnTo>
                  <a:pt x="316083" y="172687"/>
                </a:lnTo>
                <a:cubicBezTo>
                  <a:pt x="355665" y="171052"/>
                  <a:pt x="393707" y="161914"/>
                  <a:pt x="428860" y="145947"/>
                </a:cubicBezTo>
                <a:cubicBezTo>
                  <a:pt x="432519" y="159413"/>
                  <a:pt x="435697" y="173456"/>
                  <a:pt x="438298" y="188173"/>
                </a:cubicBezTo>
                <a:lnTo>
                  <a:pt x="463916" y="188173"/>
                </a:lnTo>
                <a:cubicBezTo>
                  <a:pt x="460737" y="169320"/>
                  <a:pt x="456693" y="151333"/>
                  <a:pt x="451685" y="134404"/>
                </a:cubicBezTo>
                <a:cubicBezTo>
                  <a:pt x="472776" y="122573"/>
                  <a:pt x="492423" y="108145"/>
                  <a:pt x="510432" y="91312"/>
                </a:cubicBezTo>
                <a:cubicBezTo>
                  <a:pt x="535761" y="119399"/>
                  <a:pt x="555119" y="152487"/>
                  <a:pt x="567158" y="188173"/>
                </a:cubicBezTo>
                <a:lnTo>
                  <a:pt x="606933" y="188173"/>
                </a:lnTo>
                <a:lnTo>
                  <a:pt x="606933" y="364965"/>
                </a:lnTo>
                <a:lnTo>
                  <a:pt x="567205" y="364965"/>
                </a:lnTo>
                <a:lnTo>
                  <a:pt x="567205" y="364964"/>
                </a:lnTo>
                <a:lnTo>
                  <a:pt x="463925" y="364964"/>
                </a:lnTo>
                <a:lnTo>
                  <a:pt x="463924" y="364965"/>
                </a:lnTo>
                <a:lnTo>
                  <a:pt x="438281" y="364965"/>
                </a:lnTo>
                <a:lnTo>
                  <a:pt x="438281" y="364964"/>
                </a:lnTo>
                <a:lnTo>
                  <a:pt x="316062" y="364964"/>
                </a:lnTo>
                <a:lnTo>
                  <a:pt x="316062" y="364965"/>
                </a:lnTo>
                <a:lnTo>
                  <a:pt x="290729" y="364965"/>
                </a:lnTo>
                <a:lnTo>
                  <a:pt x="290729" y="364964"/>
                </a:lnTo>
                <a:lnTo>
                  <a:pt x="168651" y="364964"/>
                </a:lnTo>
                <a:lnTo>
                  <a:pt x="168651" y="364965"/>
                </a:lnTo>
                <a:lnTo>
                  <a:pt x="143035" y="364965"/>
                </a:lnTo>
                <a:lnTo>
                  <a:pt x="143035" y="364964"/>
                </a:lnTo>
                <a:lnTo>
                  <a:pt x="39658" y="364964"/>
                </a:lnTo>
                <a:lnTo>
                  <a:pt x="39659" y="364965"/>
                </a:lnTo>
                <a:lnTo>
                  <a:pt x="0" y="364965"/>
                </a:lnTo>
                <a:lnTo>
                  <a:pt x="0" y="188173"/>
                </a:lnTo>
                <a:lnTo>
                  <a:pt x="39679" y="188173"/>
                </a:lnTo>
                <a:cubicBezTo>
                  <a:pt x="51717" y="152487"/>
                  <a:pt x="71075" y="119399"/>
                  <a:pt x="96501" y="91312"/>
                </a:cubicBezTo>
                <a:close/>
                <a:moveTo>
                  <a:pt x="384087" y="10655"/>
                </a:moveTo>
                <a:cubicBezTo>
                  <a:pt x="424150" y="22673"/>
                  <a:pt x="460939" y="44114"/>
                  <a:pt x="492334" y="73246"/>
                </a:cubicBezTo>
                <a:cubicBezTo>
                  <a:pt x="477310" y="87283"/>
                  <a:pt x="461035" y="99397"/>
                  <a:pt x="443700" y="109588"/>
                </a:cubicBezTo>
                <a:cubicBezTo>
                  <a:pt x="428580" y="68150"/>
                  <a:pt x="407971" y="34211"/>
                  <a:pt x="384087" y="10655"/>
                </a:cubicBezTo>
                <a:close/>
                <a:moveTo>
                  <a:pt x="222845" y="10655"/>
                </a:moveTo>
                <a:cubicBezTo>
                  <a:pt x="198865" y="34211"/>
                  <a:pt x="178352" y="68150"/>
                  <a:pt x="163232" y="109588"/>
                </a:cubicBezTo>
                <a:cubicBezTo>
                  <a:pt x="145897" y="99397"/>
                  <a:pt x="129622" y="87283"/>
                  <a:pt x="114598" y="73246"/>
                </a:cubicBezTo>
                <a:cubicBezTo>
                  <a:pt x="145897" y="44114"/>
                  <a:pt x="182686" y="22673"/>
                  <a:pt x="222845" y="10655"/>
                </a:cubicBezTo>
                <a:close/>
                <a:moveTo>
                  <a:pt x="316062" y="0"/>
                </a:moveTo>
                <a:cubicBezTo>
                  <a:pt x="358937" y="7501"/>
                  <a:pt x="397477" y="53178"/>
                  <a:pt x="421275" y="121358"/>
                </a:cubicBezTo>
                <a:cubicBezTo>
                  <a:pt x="388613" y="136744"/>
                  <a:pt x="353060" y="145494"/>
                  <a:pt x="316062" y="147129"/>
                </a:cubicBezTo>
                <a:close/>
                <a:moveTo>
                  <a:pt x="290729" y="0"/>
                </a:moveTo>
                <a:lnTo>
                  <a:pt x="290729" y="147129"/>
                </a:lnTo>
                <a:cubicBezTo>
                  <a:pt x="253852" y="145494"/>
                  <a:pt x="218227" y="136744"/>
                  <a:pt x="185587" y="121358"/>
                </a:cubicBezTo>
                <a:cubicBezTo>
                  <a:pt x="209369" y="53178"/>
                  <a:pt x="247883" y="7501"/>
                  <a:pt x="290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9" name="PA_直接连接符 38"/>
          <p:cNvCxnSpPr/>
          <p:nvPr/>
        </p:nvCxnSpPr>
        <p:spPr>
          <a:xfrm flipH="1">
            <a:off x="4200890" y="1150364"/>
            <a:ext cx="0" cy="455727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A_椭圆 39"/>
          <p:cNvSpPr/>
          <p:nvPr/>
        </p:nvSpPr>
        <p:spPr>
          <a:xfrm flipH="1">
            <a:off x="4980534" y="3315267"/>
            <a:ext cx="858547" cy="8585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41" name="PA_组合 40"/>
          <p:cNvGrpSpPr/>
          <p:nvPr/>
        </p:nvGrpSpPr>
        <p:grpSpPr>
          <a:xfrm flipH="1">
            <a:off x="1021237" y="1501996"/>
            <a:ext cx="3540918" cy="1231082"/>
            <a:chOff x="5427447" y="1617934"/>
            <a:chExt cx="3771274" cy="1311171"/>
          </a:xfrm>
        </p:grpSpPr>
        <p:sp>
          <p:nvSpPr>
            <p:cNvPr id="54" name="矩形: 圆角 53"/>
            <p:cNvSpPr/>
            <p:nvPr/>
          </p:nvSpPr>
          <p:spPr>
            <a:xfrm flipH="1">
              <a:off x="5519936" y="2153465"/>
              <a:ext cx="3678785" cy="77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prstClr val="black"/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prstClr val="black"/>
                  </a:solidFill>
                  <a:cs typeface="+mn-ea"/>
                  <a:sym typeface="+mn-lt"/>
                </a:rPr>
                <a:t>（建议使用主题字体）</a:t>
              </a:r>
              <a:endParaRPr lang="en-US" altLang="zh-CN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5427447" y="2405737"/>
              <a:ext cx="155194" cy="15519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6" name="文本框 83"/>
            <p:cNvSpPr txBox="1"/>
            <p:nvPr/>
          </p:nvSpPr>
          <p:spPr>
            <a:xfrm>
              <a:off x="5636760" y="1617934"/>
              <a:ext cx="2479269" cy="5355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914400">
                <a:lnSpc>
                  <a:spcPct val="90000"/>
                </a:lnSpc>
                <a:spcBef>
                  <a:spcPct val="0"/>
                </a:spcBef>
                <a:buNone/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algn="l"/>
              <a:r>
                <a:rPr lang="zh-CN" altLang="en-US" sz="1800" spc="-150" dirty="0">
                  <a:solidFill>
                    <a:srgbClr val="262F38"/>
                  </a:solidFill>
                  <a:effectLst/>
                  <a:latin typeface="+mn-lt"/>
                  <a:ea typeface="+mn-ea"/>
                  <a:cs typeface="+mn-ea"/>
                  <a:sym typeface="+mn-lt"/>
                </a:rPr>
                <a:t>标题文本预设</a:t>
              </a:r>
              <a:endParaRPr lang="id-ID" sz="1800" spc="-150" dirty="0">
                <a:solidFill>
                  <a:srgbClr val="262F38"/>
                </a:solidFill>
                <a:effectLst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2" name="PA_组合 41"/>
          <p:cNvGrpSpPr/>
          <p:nvPr/>
        </p:nvGrpSpPr>
        <p:grpSpPr>
          <a:xfrm flipH="1">
            <a:off x="1021237" y="2932001"/>
            <a:ext cx="3540918" cy="1231082"/>
            <a:chOff x="5427447" y="1617934"/>
            <a:chExt cx="3771274" cy="1311171"/>
          </a:xfrm>
        </p:grpSpPr>
        <p:sp>
          <p:nvSpPr>
            <p:cNvPr id="51" name="矩形: 圆角 50"/>
            <p:cNvSpPr/>
            <p:nvPr/>
          </p:nvSpPr>
          <p:spPr>
            <a:xfrm flipH="1">
              <a:off x="5519936" y="2153465"/>
              <a:ext cx="3678785" cy="77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200" kern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（建议使用主题字体）</a:t>
              </a:r>
              <a:endParaRPr lang="en-US" altLang="zh-CN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427447" y="2405737"/>
              <a:ext cx="155194" cy="15519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3" name="文本框 80"/>
            <p:cNvSpPr txBox="1"/>
            <p:nvPr/>
          </p:nvSpPr>
          <p:spPr>
            <a:xfrm>
              <a:off x="5636760" y="1617934"/>
              <a:ext cx="2479269" cy="5355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914400">
                <a:lnSpc>
                  <a:spcPct val="90000"/>
                </a:lnSpc>
                <a:spcBef>
                  <a:spcPct val="0"/>
                </a:spcBef>
                <a:buNone/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algn="l"/>
              <a:r>
                <a:rPr lang="zh-CN" altLang="en-US" sz="1800" spc="-150" dirty="0">
                  <a:solidFill>
                    <a:srgbClr val="262F38"/>
                  </a:solidFill>
                  <a:effectLst/>
                  <a:latin typeface="+mn-lt"/>
                  <a:ea typeface="+mn-ea"/>
                  <a:cs typeface="+mn-ea"/>
                  <a:sym typeface="+mn-lt"/>
                </a:rPr>
                <a:t>标题文本预设</a:t>
              </a:r>
              <a:endParaRPr lang="id-ID" sz="1800" spc="-150" dirty="0">
                <a:solidFill>
                  <a:srgbClr val="262F38"/>
                </a:solidFill>
                <a:effectLst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3" name="PA_组合 42"/>
          <p:cNvGrpSpPr/>
          <p:nvPr/>
        </p:nvGrpSpPr>
        <p:grpSpPr>
          <a:xfrm flipH="1">
            <a:off x="1021237" y="4362005"/>
            <a:ext cx="3540918" cy="1231082"/>
            <a:chOff x="5427447" y="1617934"/>
            <a:chExt cx="3771274" cy="1311171"/>
          </a:xfrm>
        </p:grpSpPr>
        <p:sp>
          <p:nvSpPr>
            <p:cNvPr id="48" name="矩形: 圆角 47"/>
            <p:cNvSpPr/>
            <p:nvPr/>
          </p:nvSpPr>
          <p:spPr>
            <a:xfrm flipH="1">
              <a:off x="5519936" y="2153465"/>
              <a:ext cx="3678785" cy="77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200" kern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>
                  <a:solidFill>
                    <a:prstClr val="black"/>
                  </a:solidFill>
                  <a:cs typeface="+mn-ea"/>
                  <a:sym typeface="+mn-lt"/>
                </a:rPr>
                <a:t>（建议使用主题字体）</a:t>
              </a:r>
              <a:endParaRPr lang="en-US" altLang="zh-CN" sz="1200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5427447" y="2405737"/>
              <a:ext cx="155194" cy="15519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文本框 77"/>
            <p:cNvSpPr txBox="1"/>
            <p:nvPr/>
          </p:nvSpPr>
          <p:spPr>
            <a:xfrm>
              <a:off x="5636760" y="1617934"/>
              <a:ext cx="2479269" cy="5355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r" defTabSz="914400">
                <a:lnSpc>
                  <a:spcPct val="90000"/>
                </a:lnSpc>
                <a:spcBef>
                  <a:spcPct val="0"/>
                </a:spcBef>
                <a:buNone/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algn="l"/>
              <a:r>
                <a:rPr lang="zh-CN" altLang="en-US" sz="1800" spc="-150" dirty="0">
                  <a:solidFill>
                    <a:srgbClr val="262F38"/>
                  </a:solidFill>
                  <a:effectLst/>
                  <a:latin typeface="+mn-lt"/>
                  <a:ea typeface="+mn-ea"/>
                  <a:cs typeface="+mn-ea"/>
                  <a:sym typeface="+mn-lt"/>
                </a:rPr>
                <a:t>标题文本预设</a:t>
              </a:r>
              <a:endParaRPr lang="id-ID" sz="1800" spc="-150" dirty="0">
                <a:solidFill>
                  <a:srgbClr val="262F38"/>
                </a:solidFill>
                <a:effectLst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44" name="PA_ElbowConnector 43"/>
          <p:cNvCxnSpPr>
            <a:stCxn id="55" idx="2"/>
            <a:endCxn id="40" idx="6"/>
          </p:cNvCxnSpPr>
          <p:nvPr/>
        </p:nvCxnSpPr>
        <p:spPr>
          <a:xfrm rot="10800000" flipH="1" flipV="1">
            <a:off x="4562154" y="2314536"/>
            <a:ext cx="418379" cy="1430004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A_直接连接符 44"/>
          <p:cNvCxnSpPr>
            <a:stCxn id="40" idx="6"/>
            <a:endCxn id="52" idx="2"/>
          </p:cNvCxnSpPr>
          <p:nvPr/>
        </p:nvCxnSpPr>
        <p:spPr>
          <a:xfrm flipH="1">
            <a:off x="4562155" y="3744540"/>
            <a:ext cx="4183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A_ElbowConnector 45"/>
          <p:cNvCxnSpPr>
            <a:stCxn id="49" idx="2"/>
            <a:endCxn id="40" idx="6"/>
          </p:cNvCxnSpPr>
          <p:nvPr/>
        </p:nvCxnSpPr>
        <p:spPr>
          <a:xfrm rot="10800000" flipH="1">
            <a:off x="4562154" y="3744540"/>
            <a:ext cx="418379" cy="1430004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A_任意多边形 46"/>
          <p:cNvSpPr>
            <a:spLocks noEditPoints="1"/>
          </p:cNvSpPr>
          <p:nvPr/>
        </p:nvSpPr>
        <p:spPr bwMode="auto">
          <a:xfrm flipH="1">
            <a:off x="5202173" y="3555301"/>
            <a:ext cx="415269" cy="37847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06933" h="553162">
                <a:moveTo>
                  <a:pt x="443700" y="443503"/>
                </a:moveTo>
                <a:cubicBezTo>
                  <a:pt x="461035" y="453606"/>
                  <a:pt x="477310" y="465825"/>
                  <a:pt x="492334" y="479775"/>
                </a:cubicBezTo>
                <a:cubicBezTo>
                  <a:pt x="460939" y="509024"/>
                  <a:pt x="424150" y="530383"/>
                  <a:pt x="384087" y="542506"/>
                </a:cubicBezTo>
                <a:cubicBezTo>
                  <a:pt x="407971" y="518838"/>
                  <a:pt x="428580" y="484875"/>
                  <a:pt x="443700" y="443503"/>
                </a:cubicBezTo>
                <a:close/>
                <a:moveTo>
                  <a:pt x="163232" y="443503"/>
                </a:moveTo>
                <a:cubicBezTo>
                  <a:pt x="178352" y="484875"/>
                  <a:pt x="198865" y="518838"/>
                  <a:pt x="222845" y="542506"/>
                </a:cubicBezTo>
                <a:cubicBezTo>
                  <a:pt x="182686" y="530383"/>
                  <a:pt x="145897" y="509024"/>
                  <a:pt x="114598" y="479775"/>
                </a:cubicBezTo>
                <a:cubicBezTo>
                  <a:pt x="129622" y="465825"/>
                  <a:pt x="145897" y="453606"/>
                  <a:pt x="163232" y="443503"/>
                </a:cubicBezTo>
                <a:close/>
                <a:moveTo>
                  <a:pt x="316062" y="405892"/>
                </a:moveTo>
                <a:cubicBezTo>
                  <a:pt x="353060" y="407528"/>
                  <a:pt x="388613" y="416377"/>
                  <a:pt x="421275" y="431672"/>
                </a:cubicBezTo>
                <a:cubicBezTo>
                  <a:pt x="397573" y="499968"/>
                  <a:pt x="359034" y="545563"/>
                  <a:pt x="316062" y="553162"/>
                </a:cubicBezTo>
                <a:close/>
                <a:moveTo>
                  <a:pt x="290729" y="405892"/>
                </a:moveTo>
                <a:lnTo>
                  <a:pt x="290729" y="553162"/>
                </a:lnTo>
                <a:cubicBezTo>
                  <a:pt x="247883" y="545563"/>
                  <a:pt x="209369" y="499968"/>
                  <a:pt x="185587" y="431672"/>
                </a:cubicBezTo>
                <a:cubicBezTo>
                  <a:pt x="218227" y="416377"/>
                  <a:pt x="253852" y="407528"/>
                  <a:pt x="290729" y="405892"/>
                </a:cubicBezTo>
                <a:close/>
                <a:moveTo>
                  <a:pt x="463924" y="364965"/>
                </a:moveTo>
                <a:lnTo>
                  <a:pt x="567205" y="364965"/>
                </a:lnTo>
                <a:lnTo>
                  <a:pt x="543818" y="416184"/>
                </a:lnTo>
                <a:cubicBezTo>
                  <a:pt x="534304" y="432408"/>
                  <a:pt x="523128" y="447695"/>
                  <a:pt x="510459" y="461780"/>
                </a:cubicBezTo>
                <a:cubicBezTo>
                  <a:pt x="492442" y="444859"/>
                  <a:pt x="472692" y="430534"/>
                  <a:pt x="451689" y="418708"/>
                </a:cubicBezTo>
                <a:close/>
                <a:moveTo>
                  <a:pt x="316062" y="364965"/>
                </a:moveTo>
                <a:lnTo>
                  <a:pt x="438281" y="364965"/>
                </a:lnTo>
                <a:lnTo>
                  <a:pt x="428843" y="407092"/>
                </a:lnTo>
                <a:cubicBezTo>
                  <a:pt x="393689" y="391126"/>
                  <a:pt x="355646" y="381989"/>
                  <a:pt x="316062" y="380450"/>
                </a:cubicBezTo>
                <a:close/>
                <a:moveTo>
                  <a:pt x="168651" y="364965"/>
                </a:moveTo>
                <a:lnTo>
                  <a:pt x="290729" y="364965"/>
                </a:lnTo>
                <a:lnTo>
                  <a:pt x="290729" y="380450"/>
                </a:lnTo>
                <a:cubicBezTo>
                  <a:pt x="251256" y="381989"/>
                  <a:pt x="213131" y="391126"/>
                  <a:pt x="178086" y="407092"/>
                </a:cubicBezTo>
                <a:close/>
                <a:moveTo>
                  <a:pt x="39659" y="364965"/>
                </a:moveTo>
                <a:lnTo>
                  <a:pt x="143035" y="364965"/>
                </a:lnTo>
                <a:lnTo>
                  <a:pt x="155174" y="418708"/>
                </a:lnTo>
                <a:cubicBezTo>
                  <a:pt x="134171" y="430534"/>
                  <a:pt x="114421" y="444859"/>
                  <a:pt x="96501" y="461780"/>
                </a:cubicBezTo>
                <a:cubicBezTo>
                  <a:pt x="83832" y="447695"/>
                  <a:pt x="72632" y="432408"/>
                  <a:pt x="63094" y="416184"/>
                </a:cubicBezTo>
                <a:close/>
                <a:moveTo>
                  <a:pt x="417814" y="222493"/>
                </a:moveTo>
                <a:lnTo>
                  <a:pt x="435824" y="283675"/>
                </a:lnTo>
                <a:lnTo>
                  <a:pt x="445648" y="252507"/>
                </a:lnTo>
                <a:lnTo>
                  <a:pt x="469822" y="252507"/>
                </a:lnTo>
                <a:lnTo>
                  <a:pt x="479550" y="283675"/>
                </a:lnTo>
                <a:lnTo>
                  <a:pt x="497657" y="222493"/>
                </a:lnTo>
                <a:lnTo>
                  <a:pt x="521831" y="229612"/>
                </a:lnTo>
                <a:lnTo>
                  <a:pt x="492167" y="330619"/>
                </a:lnTo>
                <a:lnTo>
                  <a:pt x="467992" y="330811"/>
                </a:lnTo>
                <a:lnTo>
                  <a:pt x="457687" y="298393"/>
                </a:lnTo>
                <a:lnTo>
                  <a:pt x="447478" y="330811"/>
                </a:lnTo>
                <a:lnTo>
                  <a:pt x="423304" y="330619"/>
                </a:lnTo>
                <a:lnTo>
                  <a:pt x="393543" y="229612"/>
                </a:lnTo>
                <a:close/>
                <a:moveTo>
                  <a:pt x="263629" y="222493"/>
                </a:moveTo>
                <a:lnTo>
                  <a:pt x="281639" y="283675"/>
                </a:lnTo>
                <a:lnTo>
                  <a:pt x="291463" y="252507"/>
                </a:lnTo>
                <a:lnTo>
                  <a:pt x="315541" y="252507"/>
                </a:lnTo>
                <a:lnTo>
                  <a:pt x="325365" y="283675"/>
                </a:lnTo>
                <a:lnTo>
                  <a:pt x="343375" y="222493"/>
                </a:lnTo>
                <a:lnTo>
                  <a:pt x="367646" y="229612"/>
                </a:lnTo>
                <a:lnTo>
                  <a:pt x="337886" y="330619"/>
                </a:lnTo>
                <a:lnTo>
                  <a:pt x="313711" y="330811"/>
                </a:lnTo>
                <a:lnTo>
                  <a:pt x="303502" y="298393"/>
                </a:lnTo>
                <a:lnTo>
                  <a:pt x="293197" y="330811"/>
                </a:lnTo>
                <a:lnTo>
                  <a:pt x="269022" y="330619"/>
                </a:lnTo>
                <a:lnTo>
                  <a:pt x="239358" y="229612"/>
                </a:lnTo>
                <a:close/>
                <a:moveTo>
                  <a:pt x="109302" y="222493"/>
                </a:moveTo>
                <a:lnTo>
                  <a:pt x="127312" y="283675"/>
                </a:lnTo>
                <a:lnTo>
                  <a:pt x="137136" y="252507"/>
                </a:lnTo>
                <a:lnTo>
                  <a:pt x="161214" y="252507"/>
                </a:lnTo>
                <a:lnTo>
                  <a:pt x="171038" y="283675"/>
                </a:lnTo>
                <a:lnTo>
                  <a:pt x="189048" y="222493"/>
                </a:lnTo>
                <a:lnTo>
                  <a:pt x="213319" y="229612"/>
                </a:lnTo>
                <a:lnTo>
                  <a:pt x="183655" y="330619"/>
                </a:lnTo>
                <a:lnTo>
                  <a:pt x="159384" y="330811"/>
                </a:lnTo>
                <a:lnTo>
                  <a:pt x="149175" y="298393"/>
                </a:lnTo>
                <a:lnTo>
                  <a:pt x="138966" y="330811"/>
                </a:lnTo>
                <a:lnTo>
                  <a:pt x="114792" y="330619"/>
                </a:lnTo>
                <a:lnTo>
                  <a:pt x="85031" y="229612"/>
                </a:lnTo>
                <a:close/>
                <a:moveTo>
                  <a:pt x="25329" y="213374"/>
                </a:moveTo>
                <a:lnTo>
                  <a:pt x="25329" y="339668"/>
                </a:lnTo>
                <a:lnTo>
                  <a:pt x="581604" y="339668"/>
                </a:lnTo>
                <a:lnTo>
                  <a:pt x="581604" y="213374"/>
                </a:lnTo>
                <a:close/>
                <a:moveTo>
                  <a:pt x="96501" y="91312"/>
                </a:moveTo>
                <a:cubicBezTo>
                  <a:pt x="114414" y="108145"/>
                  <a:pt x="134157" y="122573"/>
                  <a:pt x="155152" y="134404"/>
                </a:cubicBezTo>
                <a:cubicBezTo>
                  <a:pt x="150241" y="151333"/>
                  <a:pt x="146196" y="169320"/>
                  <a:pt x="143017" y="188173"/>
                </a:cubicBezTo>
                <a:lnTo>
                  <a:pt x="168635" y="188173"/>
                </a:lnTo>
                <a:cubicBezTo>
                  <a:pt x="171236" y="173456"/>
                  <a:pt x="174318" y="159413"/>
                  <a:pt x="178074" y="145947"/>
                </a:cubicBezTo>
                <a:cubicBezTo>
                  <a:pt x="213130" y="161914"/>
                  <a:pt x="251268" y="171052"/>
                  <a:pt x="290754" y="172687"/>
                </a:cubicBezTo>
                <a:lnTo>
                  <a:pt x="290754" y="188173"/>
                </a:lnTo>
                <a:lnTo>
                  <a:pt x="316083" y="188173"/>
                </a:lnTo>
                <a:lnTo>
                  <a:pt x="316083" y="172687"/>
                </a:lnTo>
                <a:cubicBezTo>
                  <a:pt x="355665" y="171052"/>
                  <a:pt x="393707" y="161914"/>
                  <a:pt x="428860" y="145947"/>
                </a:cubicBezTo>
                <a:cubicBezTo>
                  <a:pt x="432519" y="159413"/>
                  <a:pt x="435697" y="173456"/>
                  <a:pt x="438298" y="188173"/>
                </a:cubicBezTo>
                <a:lnTo>
                  <a:pt x="463916" y="188173"/>
                </a:lnTo>
                <a:cubicBezTo>
                  <a:pt x="460737" y="169320"/>
                  <a:pt x="456693" y="151333"/>
                  <a:pt x="451685" y="134404"/>
                </a:cubicBezTo>
                <a:cubicBezTo>
                  <a:pt x="472776" y="122573"/>
                  <a:pt x="492423" y="108145"/>
                  <a:pt x="510432" y="91312"/>
                </a:cubicBezTo>
                <a:cubicBezTo>
                  <a:pt x="535761" y="119399"/>
                  <a:pt x="555119" y="152487"/>
                  <a:pt x="567158" y="188173"/>
                </a:cubicBezTo>
                <a:lnTo>
                  <a:pt x="606933" y="188173"/>
                </a:lnTo>
                <a:lnTo>
                  <a:pt x="606933" y="364965"/>
                </a:lnTo>
                <a:lnTo>
                  <a:pt x="567205" y="364965"/>
                </a:lnTo>
                <a:lnTo>
                  <a:pt x="567205" y="364964"/>
                </a:lnTo>
                <a:lnTo>
                  <a:pt x="463925" y="364964"/>
                </a:lnTo>
                <a:lnTo>
                  <a:pt x="463924" y="364965"/>
                </a:lnTo>
                <a:lnTo>
                  <a:pt x="438281" y="364965"/>
                </a:lnTo>
                <a:lnTo>
                  <a:pt x="438281" y="364964"/>
                </a:lnTo>
                <a:lnTo>
                  <a:pt x="316062" y="364964"/>
                </a:lnTo>
                <a:lnTo>
                  <a:pt x="316062" y="364965"/>
                </a:lnTo>
                <a:lnTo>
                  <a:pt x="290729" y="364965"/>
                </a:lnTo>
                <a:lnTo>
                  <a:pt x="290729" y="364964"/>
                </a:lnTo>
                <a:lnTo>
                  <a:pt x="168651" y="364964"/>
                </a:lnTo>
                <a:lnTo>
                  <a:pt x="168651" y="364965"/>
                </a:lnTo>
                <a:lnTo>
                  <a:pt x="143035" y="364965"/>
                </a:lnTo>
                <a:lnTo>
                  <a:pt x="143035" y="364964"/>
                </a:lnTo>
                <a:lnTo>
                  <a:pt x="39658" y="364964"/>
                </a:lnTo>
                <a:lnTo>
                  <a:pt x="39659" y="364965"/>
                </a:lnTo>
                <a:lnTo>
                  <a:pt x="0" y="364965"/>
                </a:lnTo>
                <a:lnTo>
                  <a:pt x="0" y="188173"/>
                </a:lnTo>
                <a:lnTo>
                  <a:pt x="39679" y="188173"/>
                </a:lnTo>
                <a:cubicBezTo>
                  <a:pt x="51717" y="152487"/>
                  <a:pt x="71075" y="119399"/>
                  <a:pt x="96501" y="91312"/>
                </a:cubicBezTo>
                <a:close/>
                <a:moveTo>
                  <a:pt x="384087" y="10655"/>
                </a:moveTo>
                <a:cubicBezTo>
                  <a:pt x="424150" y="22673"/>
                  <a:pt x="460939" y="44114"/>
                  <a:pt x="492334" y="73246"/>
                </a:cubicBezTo>
                <a:cubicBezTo>
                  <a:pt x="477310" y="87283"/>
                  <a:pt x="461035" y="99397"/>
                  <a:pt x="443700" y="109588"/>
                </a:cubicBezTo>
                <a:cubicBezTo>
                  <a:pt x="428580" y="68150"/>
                  <a:pt x="407971" y="34211"/>
                  <a:pt x="384087" y="10655"/>
                </a:cubicBezTo>
                <a:close/>
                <a:moveTo>
                  <a:pt x="222845" y="10655"/>
                </a:moveTo>
                <a:cubicBezTo>
                  <a:pt x="198865" y="34211"/>
                  <a:pt x="178352" y="68150"/>
                  <a:pt x="163232" y="109588"/>
                </a:cubicBezTo>
                <a:cubicBezTo>
                  <a:pt x="145897" y="99397"/>
                  <a:pt x="129622" y="87283"/>
                  <a:pt x="114598" y="73246"/>
                </a:cubicBezTo>
                <a:cubicBezTo>
                  <a:pt x="145897" y="44114"/>
                  <a:pt x="182686" y="22673"/>
                  <a:pt x="222845" y="10655"/>
                </a:cubicBezTo>
                <a:close/>
                <a:moveTo>
                  <a:pt x="316062" y="0"/>
                </a:moveTo>
                <a:cubicBezTo>
                  <a:pt x="358937" y="7501"/>
                  <a:pt x="397477" y="53178"/>
                  <a:pt x="421275" y="121358"/>
                </a:cubicBezTo>
                <a:cubicBezTo>
                  <a:pt x="388613" y="136744"/>
                  <a:pt x="353060" y="145494"/>
                  <a:pt x="316062" y="147129"/>
                </a:cubicBezTo>
                <a:close/>
                <a:moveTo>
                  <a:pt x="290729" y="0"/>
                </a:moveTo>
                <a:lnTo>
                  <a:pt x="290729" y="147129"/>
                </a:lnTo>
                <a:cubicBezTo>
                  <a:pt x="253852" y="145494"/>
                  <a:pt x="218227" y="136744"/>
                  <a:pt x="185587" y="121358"/>
                </a:cubicBezTo>
                <a:cubicBezTo>
                  <a:pt x="209369" y="53178"/>
                  <a:pt x="247883" y="7501"/>
                  <a:pt x="290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8" grpId="0" animBg="1"/>
      <p:bldP spid="65" grpId="0" animBg="1"/>
      <p:bldP spid="40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A_直接连接符 11"/>
          <p:cNvCxnSpPr/>
          <p:nvPr/>
        </p:nvCxnSpPr>
        <p:spPr>
          <a:xfrm>
            <a:off x="7381875" y="1934830"/>
            <a:ext cx="0" cy="296102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A_文本框 12"/>
          <p:cNvSpPr txBox="1"/>
          <p:nvPr/>
        </p:nvSpPr>
        <p:spPr>
          <a:xfrm>
            <a:off x="7784935" y="3808363"/>
            <a:ext cx="2703555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cs typeface="+mn-ea"/>
                <a:sym typeface="+mn-lt"/>
              </a:rPr>
              <a:t>请替换文字内容，点击添加相关标题文字，修改文字内容，也可以直接复制你的内容到此。</a:t>
            </a:r>
            <a:endParaRPr lang="zh-CN" altLang="en-US" sz="1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cs typeface="+mn-ea"/>
              <a:sym typeface="+mn-lt"/>
            </a:endParaRPr>
          </a:p>
        </p:txBody>
      </p:sp>
      <p:sp>
        <p:nvSpPr>
          <p:cNvPr id="46" name="PA_文本框 16"/>
          <p:cNvSpPr txBox="1"/>
          <p:nvPr/>
        </p:nvSpPr>
        <p:spPr>
          <a:xfrm>
            <a:off x="5182192" y="3808365"/>
            <a:ext cx="179662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zh-CN" altLang="en-US" sz="900">
                <a:cs typeface="+mn-ea"/>
                <a:sym typeface="+mn-lt"/>
              </a:rPr>
              <a:t>本页面适用于</a:t>
            </a:r>
            <a:endParaRPr lang="en-US" altLang="zh-CN" sz="900"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</a:pPr>
            <a:r>
              <a:rPr lang="zh-CN" altLang="en-US" sz="900">
                <a:cs typeface="+mn-ea"/>
                <a:sym typeface="+mn-lt"/>
              </a:rPr>
              <a:t>演示阅读类型的</a:t>
            </a:r>
            <a:r>
              <a:rPr lang="en-US" altLang="zh-CN" sz="900">
                <a:cs typeface="+mn-ea"/>
                <a:sym typeface="+mn-lt"/>
              </a:rPr>
              <a:t>PPT</a:t>
            </a:r>
            <a:endParaRPr lang="en-US" altLang="zh-CN" sz="900"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</a:pPr>
            <a:r>
              <a:rPr lang="zh-CN" altLang="en-US" sz="900">
                <a:cs typeface="+mn-ea"/>
                <a:sym typeface="+mn-lt"/>
              </a:rPr>
              <a:t>高密度的文本排列</a:t>
            </a:r>
            <a:endParaRPr lang="en-US" altLang="zh-CN" sz="900">
              <a:cs typeface="+mn-ea"/>
              <a:sym typeface="+mn-lt"/>
            </a:endParaRPr>
          </a:p>
        </p:txBody>
      </p:sp>
      <p:sp>
        <p:nvSpPr>
          <p:cNvPr id="49" name="PA_矩形 20"/>
          <p:cNvSpPr/>
          <p:nvPr/>
        </p:nvSpPr>
        <p:spPr>
          <a:xfrm>
            <a:off x="3296239" y="1934827"/>
            <a:ext cx="1768052" cy="1673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50" name="PA_矩形 50"/>
          <p:cNvSpPr/>
          <p:nvPr/>
        </p:nvSpPr>
        <p:spPr>
          <a:xfrm>
            <a:off x="5182191" y="1934827"/>
            <a:ext cx="1768052" cy="1673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51" name="PA_椭圆 34"/>
          <p:cNvSpPr/>
          <p:nvPr/>
        </p:nvSpPr>
        <p:spPr>
          <a:xfrm>
            <a:off x="3841772" y="2605512"/>
            <a:ext cx="676984" cy="670628"/>
          </a:xfrm>
          <a:custGeom>
            <a:avLst/>
            <a:gdLst>
              <a:gd name="connsiteX0" fmla="*/ 247218 w 338138"/>
              <a:gd name="connsiteY0" fmla="*/ 247650 h 334963"/>
              <a:gd name="connsiteX1" fmla="*/ 182563 w 338138"/>
              <a:gd name="connsiteY1" fmla="*/ 325438 h 334963"/>
              <a:gd name="connsiteX2" fmla="*/ 284163 w 338138"/>
              <a:gd name="connsiteY2" fmla="*/ 276656 h 334963"/>
              <a:gd name="connsiteX3" fmla="*/ 247218 w 338138"/>
              <a:gd name="connsiteY3" fmla="*/ 247650 h 334963"/>
              <a:gd name="connsiteX4" fmla="*/ 90921 w 338138"/>
              <a:gd name="connsiteY4" fmla="*/ 247650 h 334963"/>
              <a:gd name="connsiteX5" fmla="*/ 53975 w 338138"/>
              <a:gd name="connsiteY5" fmla="*/ 276656 h 334963"/>
              <a:gd name="connsiteX6" fmla="*/ 155575 w 338138"/>
              <a:gd name="connsiteY6" fmla="*/ 325438 h 334963"/>
              <a:gd name="connsiteX7" fmla="*/ 90921 w 338138"/>
              <a:gd name="connsiteY7" fmla="*/ 247650 h 334963"/>
              <a:gd name="connsiteX8" fmla="*/ 174625 w 338138"/>
              <a:gd name="connsiteY8" fmla="*/ 227012 h 334963"/>
              <a:gd name="connsiteX9" fmla="*/ 174625 w 338138"/>
              <a:gd name="connsiteY9" fmla="*/ 319087 h 334963"/>
              <a:gd name="connsiteX10" fmla="*/ 238125 w 338138"/>
              <a:gd name="connsiteY10" fmla="*/ 242796 h 334963"/>
              <a:gd name="connsiteX11" fmla="*/ 174625 w 338138"/>
              <a:gd name="connsiteY11" fmla="*/ 227012 h 334963"/>
              <a:gd name="connsiteX12" fmla="*/ 163513 w 338138"/>
              <a:gd name="connsiteY12" fmla="*/ 227012 h 334963"/>
              <a:gd name="connsiteX13" fmla="*/ 98425 w 338138"/>
              <a:gd name="connsiteY13" fmla="*/ 242796 h 334963"/>
              <a:gd name="connsiteX14" fmla="*/ 163513 w 338138"/>
              <a:gd name="connsiteY14" fmla="*/ 319087 h 334963"/>
              <a:gd name="connsiteX15" fmla="*/ 163513 w 338138"/>
              <a:gd name="connsiteY15" fmla="*/ 227012 h 334963"/>
              <a:gd name="connsiteX16" fmla="*/ 264009 w 338138"/>
              <a:gd name="connsiteY16" fmla="*/ 173037 h 334963"/>
              <a:gd name="connsiteX17" fmla="*/ 250825 w 338138"/>
              <a:gd name="connsiteY17" fmla="*/ 238277 h 334963"/>
              <a:gd name="connsiteX18" fmla="*/ 290378 w 338138"/>
              <a:gd name="connsiteY18" fmla="*/ 268287 h 334963"/>
              <a:gd name="connsiteX19" fmla="*/ 328613 w 338138"/>
              <a:gd name="connsiteY19" fmla="*/ 173037 h 334963"/>
              <a:gd name="connsiteX20" fmla="*/ 264009 w 338138"/>
              <a:gd name="connsiteY20" fmla="*/ 173037 h 334963"/>
              <a:gd name="connsiteX21" fmla="*/ 174625 w 338138"/>
              <a:gd name="connsiteY21" fmla="*/ 173037 h 334963"/>
              <a:gd name="connsiteX22" fmla="*/ 174625 w 338138"/>
              <a:gd name="connsiteY22" fmla="*/ 217625 h 334963"/>
              <a:gd name="connsiteX23" fmla="*/ 242094 w 338138"/>
              <a:gd name="connsiteY23" fmla="*/ 233362 h 334963"/>
              <a:gd name="connsiteX24" fmla="*/ 254000 w 338138"/>
              <a:gd name="connsiteY24" fmla="*/ 173037 h 334963"/>
              <a:gd name="connsiteX25" fmla="*/ 174625 w 338138"/>
              <a:gd name="connsiteY25" fmla="*/ 173037 h 334963"/>
              <a:gd name="connsiteX26" fmla="*/ 84138 w 338138"/>
              <a:gd name="connsiteY26" fmla="*/ 173037 h 334963"/>
              <a:gd name="connsiteX27" fmla="*/ 96044 w 338138"/>
              <a:gd name="connsiteY27" fmla="*/ 233362 h 334963"/>
              <a:gd name="connsiteX28" fmla="*/ 163513 w 338138"/>
              <a:gd name="connsiteY28" fmla="*/ 217625 h 334963"/>
              <a:gd name="connsiteX29" fmla="*/ 163513 w 338138"/>
              <a:gd name="connsiteY29" fmla="*/ 173037 h 334963"/>
              <a:gd name="connsiteX30" fmla="*/ 9525 w 338138"/>
              <a:gd name="connsiteY30" fmla="*/ 173037 h 334963"/>
              <a:gd name="connsiteX31" fmla="*/ 47760 w 338138"/>
              <a:gd name="connsiteY31" fmla="*/ 268287 h 334963"/>
              <a:gd name="connsiteX32" fmla="*/ 87313 w 338138"/>
              <a:gd name="connsiteY32" fmla="*/ 238277 h 334963"/>
              <a:gd name="connsiteX33" fmla="*/ 74129 w 338138"/>
              <a:gd name="connsiteY33" fmla="*/ 173037 h 334963"/>
              <a:gd name="connsiteX34" fmla="*/ 9525 w 338138"/>
              <a:gd name="connsiteY34" fmla="*/ 173037 h 334963"/>
              <a:gd name="connsiteX35" fmla="*/ 242094 w 338138"/>
              <a:gd name="connsiteY35" fmla="*/ 101600 h 334963"/>
              <a:gd name="connsiteX36" fmla="*/ 174625 w 338138"/>
              <a:gd name="connsiteY36" fmla="*/ 117337 h 334963"/>
              <a:gd name="connsiteX37" fmla="*/ 174625 w 338138"/>
              <a:gd name="connsiteY37" fmla="*/ 161925 h 334963"/>
              <a:gd name="connsiteX38" fmla="*/ 254000 w 338138"/>
              <a:gd name="connsiteY38" fmla="*/ 161925 h 334963"/>
              <a:gd name="connsiteX39" fmla="*/ 242094 w 338138"/>
              <a:gd name="connsiteY39" fmla="*/ 101600 h 334963"/>
              <a:gd name="connsiteX40" fmla="*/ 96044 w 338138"/>
              <a:gd name="connsiteY40" fmla="*/ 101600 h 334963"/>
              <a:gd name="connsiteX41" fmla="*/ 84138 w 338138"/>
              <a:gd name="connsiteY41" fmla="*/ 161925 h 334963"/>
              <a:gd name="connsiteX42" fmla="*/ 163513 w 338138"/>
              <a:gd name="connsiteY42" fmla="*/ 161925 h 334963"/>
              <a:gd name="connsiteX43" fmla="*/ 163513 w 338138"/>
              <a:gd name="connsiteY43" fmla="*/ 117337 h 334963"/>
              <a:gd name="connsiteX44" fmla="*/ 96044 w 338138"/>
              <a:gd name="connsiteY44" fmla="*/ 101600 h 334963"/>
              <a:gd name="connsiteX45" fmla="*/ 290378 w 338138"/>
              <a:gd name="connsiteY45" fmla="*/ 65087 h 334963"/>
              <a:gd name="connsiteX46" fmla="*/ 250825 w 338138"/>
              <a:gd name="connsiteY46" fmla="*/ 95597 h 334963"/>
              <a:gd name="connsiteX47" fmla="*/ 264009 w 338138"/>
              <a:gd name="connsiteY47" fmla="*/ 161925 h 334963"/>
              <a:gd name="connsiteX48" fmla="*/ 328613 w 338138"/>
              <a:gd name="connsiteY48" fmla="*/ 161925 h 334963"/>
              <a:gd name="connsiteX49" fmla="*/ 290378 w 338138"/>
              <a:gd name="connsiteY49" fmla="*/ 65087 h 334963"/>
              <a:gd name="connsiteX50" fmla="*/ 47760 w 338138"/>
              <a:gd name="connsiteY50" fmla="*/ 65087 h 334963"/>
              <a:gd name="connsiteX51" fmla="*/ 9525 w 338138"/>
              <a:gd name="connsiteY51" fmla="*/ 161925 h 334963"/>
              <a:gd name="connsiteX52" fmla="*/ 74129 w 338138"/>
              <a:gd name="connsiteY52" fmla="*/ 161925 h 334963"/>
              <a:gd name="connsiteX53" fmla="*/ 87313 w 338138"/>
              <a:gd name="connsiteY53" fmla="*/ 95597 h 334963"/>
              <a:gd name="connsiteX54" fmla="*/ 47760 w 338138"/>
              <a:gd name="connsiteY54" fmla="*/ 65087 h 334963"/>
              <a:gd name="connsiteX55" fmla="*/ 174625 w 338138"/>
              <a:gd name="connsiteY55" fmla="*/ 15875 h 334963"/>
              <a:gd name="connsiteX56" fmla="*/ 174625 w 338138"/>
              <a:gd name="connsiteY56" fmla="*/ 107950 h 334963"/>
              <a:gd name="connsiteX57" fmla="*/ 238125 w 338138"/>
              <a:gd name="connsiteY57" fmla="*/ 92166 h 334963"/>
              <a:gd name="connsiteX58" fmla="*/ 174625 w 338138"/>
              <a:gd name="connsiteY58" fmla="*/ 15875 h 334963"/>
              <a:gd name="connsiteX59" fmla="*/ 163513 w 338138"/>
              <a:gd name="connsiteY59" fmla="*/ 15875 h 334963"/>
              <a:gd name="connsiteX60" fmla="*/ 98425 w 338138"/>
              <a:gd name="connsiteY60" fmla="*/ 92166 h 334963"/>
              <a:gd name="connsiteX61" fmla="*/ 163513 w 338138"/>
              <a:gd name="connsiteY61" fmla="*/ 107950 h 334963"/>
              <a:gd name="connsiteX62" fmla="*/ 182563 w 338138"/>
              <a:gd name="connsiteY62" fmla="*/ 9525 h 334963"/>
              <a:gd name="connsiteX63" fmla="*/ 247218 w 338138"/>
              <a:gd name="connsiteY63" fmla="*/ 87313 h 334963"/>
              <a:gd name="connsiteX64" fmla="*/ 284163 w 338138"/>
              <a:gd name="connsiteY64" fmla="*/ 58307 h 334963"/>
              <a:gd name="connsiteX65" fmla="*/ 182563 w 338138"/>
              <a:gd name="connsiteY65" fmla="*/ 9525 h 334963"/>
              <a:gd name="connsiteX66" fmla="*/ 155575 w 338138"/>
              <a:gd name="connsiteY66" fmla="*/ 9525 h 334963"/>
              <a:gd name="connsiteX67" fmla="*/ 53975 w 338138"/>
              <a:gd name="connsiteY67" fmla="*/ 58307 h 334963"/>
              <a:gd name="connsiteX68" fmla="*/ 90921 w 338138"/>
              <a:gd name="connsiteY68" fmla="*/ 87313 h 334963"/>
              <a:gd name="connsiteX69" fmla="*/ 155575 w 338138"/>
              <a:gd name="connsiteY69" fmla="*/ 9525 h 334963"/>
              <a:gd name="connsiteX70" fmla="*/ 165106 w 338138"/>
              <a:gd name="connsiteY70" fmla="*/ 0 h 334963"/>
              <a:gd name="connsiteX71" fmla="*/ 173032 w 338138"/>
              <a:gd name="connsiteY71" fmla="*/ 0 h 334963"/>
              <a:gd name="connsiteX72" fmla="*/ 294550 w 338138"/>
              <a:gd name="connsiteY72" fmla="*/ 55387 h 334963"/>
              <a:gd name="connsiteX73" fmla="*/ 338138 w 338138"/>
              <a:gd name="connsiteY73" fmla="*/ 162206 h 334963"/>
              <a:gd name="connsiteX74" fmla="*/ 338138 w 338138"/>
              <a:gd name="connsiteY74" fmla="*/ 167481 h 334963"/>
              <a:gd name="connsiteX75" fmla="*/ 338138 w 338138"/>
              <a:gd name="connsiteY75" fmla="*/ 172756 h 334963"/>
              <a:gd name="connsiteX76" fmla="*/ 294550 w 338138"/>
              <a:gd name="connsiteY76" fmla="*/ 279576 h 334963"/>
              <a:gd name="connsiteX77" fmla="*/ 173032 w 338138"/>
              <a:gd name="connsiteY77" fmla="*/ 334963 h 334963"/>
              <a:gd name="connsiteX78" fmla="*/ 165106 w 338138"/>
              <a:gd name="connsiteY78" fmla="*/ 334963 h 334963"/>
              <a:gd name="connsiteX79" fmla="*/ 43588 w 338138"/>
              <a:gd name="connsiteY79" fmla="*/ 279576 h 334963"/>
              <a:gd name="connsiteX80" fmla="*/ 0 w 338138"/>
              <a:gd name="connsiteY80" fmla="*/ 172756 h 334963"/>
              <a:gd name="connsiteX81" fmla="*/ 0 w 338138"/>
              <a:gd name="connsiteY81" fmla="*/ 162206 h 334963"/>
              <a:gd name="connsiteX82" fmla="*/ 43588 w 338138"/>
              <a:gd name="connsiteY82" fmla="*/ 55387 h 334963"/>
              <a:gd name="connsiteX83" fmla="*/ 165106 w 338138"/>
              <a:gd name="connsiteY83" fmla="*/ 0 h 33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8138" h="334963">
                <a:moveTo>
                  <a:pt x="247218" y="247650"/>
                </a:moveTo>
                <a:cubicBezTo>
                  <a:pt x="232703" y="279293"/>
                  <a:pt x="210272" y="306980"/>
                  <a:pt x="182563" y="325438"/>
                </a:cubicBezTo>
                <a:cubicBezTo>
                  <a:pt x="222147" y="321483"/>
                  <a:pt x="257773" y="304343"/>
                  <a:pt x="284163" y="276656"/>
                </a:cubicBezTo>
                <a:cubicBezTo>
                  <a:pt x="273607" y="264790"/>
                  <a:pt x="261732" y="255561"/>
                  <a:pt x="247218" y="247650"/>
                </a:cubicBezTo>
                <a:close/>
                <a:moveTo>
                  <a:pt x="90921" y="247650"/>
                </a:moveTo>
                <a:cubicBezTo>
                  <a:pt x="76406" y="255561"/>
                  <a:pt x="64531" y="264790"/>
                  <a:pt x="53975" y="276656"/>
                </a:cubicBezTo>
                <a:cubicBezTo>
                  <a:pt x="80365" y="304343"/>
                  <a:pt x="115991" y="321483"/>
                  <a:pt x="155575" y="325438"/>
                </a:cubicBezTo>
                <a:cubicBezTo>
                  <a:pt x="127866" y="306980"/>
                  <a:pt x="105435" y="279293"/>
                  <a:pt x="90921" y="247650"/>
                </a:cubicBezTo>
                <a:close/>
                <a:moveTo>
                  <a:pt x="174625" y="227012"/>
                </a:moveTo>
                <a:lnTo>
                  <a:pt x="174625" y="319087"/>
                </a:lnTo>
                <a:cubicBezTo>
                  <a:pt x="201839" y="300672"/>
                  <a:pt x="223870" y="274365"/>
                  <a:pt x="238125" y="242796"/>
                </a:cubicBezTo>
                <a:cubicBezTo>
                  <a:pt x="217390" y="233589"/>
                  <a:pt x="196656" y="228327"/>
                  <a:pt x="174625" y="227012"/>
                </a:cubicBezTo>
                <a:close/>
                <a:moveTo>
                  <a:pt x="163513" y="227012"/>
                </a:moveTo>
                <a:cubicBezTo>
                  <a:pt x="140931" y="228327"/>
                  <a:pt x="119678" y="233589"/>
                  <a:pt x="98425" y="242796"/>
                </a:cubicBezTo>
                <a:cubicBezTo>
                  <a:pt x="113037" y="274365"/>
                  <a:pt x="135618" y="300672"/>
                  <a:pt x="163513" y="319087"/>
                </a:cubicBezTo>
                <a:cubicBezTo>
                  <a:pt x="163513" y="319087"/>
                  <a:pt x="163513" y="319087"/>
                  <a:pt x="163513" y="227012"/>
                </a:cubicBezTo>
                <a:close/>
                <a:moveTo>
                  <a:pt x="264009" y="173037"/>
                </a:moveTo>
                <a:cubicBezTo>
                  <a:pt x="262691" y="195219"/>
                  <a:pt x="258736" y="217400"/>
                  <a:pt x="250825" y="238277"/>
                </a:cubicBezTo>
                <a:cubicBezTo>
                  <a:pt x="265328" y="246106"/>
                  <a:pt x="279831" y="256544"/>
                  <a:pt x="290378" y="268287"/>
                </a:cubicBezTo>
                <a:cubicBezTo>
                  <a:pt x="314110" y="240886"/>
                  <a:pt x="327295" y="208267"/>
                  <a:pt x="328613" y="173037"/>
                </a:cubicBezTo>
                <a:cubicBezTo>
                  <a:pt x="328613" y="173037"/>
                  <a:pt x="328613" y="173037"/>
                  <a:pt x="264009" y="173037"/>
                </a:cubicBezTo>
                <a:close/>
                <a:moveTo>
                  <a:pt x="174625" y="173037"/>
                </a:moveTo>
                <a:cubicBezTo>
                  <a:pt x="174625" y="173037"/>
                  <a:pt x="174625" y="173037"/>
                  <a:pt x="174625" y="217625"/>
                </a:cubicBezTo>
                <a:cubicBezTo>
                  <a:pt x="198437" y="218937"/>
                  <a:pt x="220927" y="224182"/>
                  <a:pt x="242094" y="233362"/>
                </a:cubicBezTo>
                <a:cubicBezTo>
                  <a:pt x="250031" y="213691"/>
                  <a:pt x="254000" y="194020"/>
                  <a:pt x="254000" y="173037"/>
                </a:cubicBezTo>
                <a:cubicBezTo>
                  <a:pt x="254000" y="173037"/>
                  <a:pt x="254000" y="173037"/>
                  <a:pt x="174625" y="173037"/>
                </a:cubicBezTo>
                <a:close/>
                <a:moveTo>
                  <a:pt x="84138" y="173037"/>
                </a:moveTo>
                <a:cubicBezTo>
                  <a:pt x="84138" y="194020"/>
                  <a:pt x="88107" y="213691"/>
                  <a:pt x="96044" y="233362"/>
                </a:cubicBezTo>
                <a:cubicBezTo>
                  <a:pt x="117211" y="224182"/>
                  <a:pt x="139700" y="218937"/>
                  <a:pt x="163513" y="217625"/>
                </a:cubicBezTo>
                <a:cubicBezTo>
                  <a:pt x="163513" y="217625"/>
                  <a:pt x="163513" y="217625"/>
                  <a:pt x="163513" y="173037"/>
                </a:cubicBezTo>
                <a:close/>
                <a:moveTo>
                  <a:pt x="9525" y="173037"/>
                </a:moveTo>
                <a:cubicBezTo>
                  <a:pt x="10844" y="208267"/>
                  <a:pt x="24028" y="240886"/>
                  <a:pt x="47760" y="268287"/>
                </a:cubicBezTo>
                <a:cubicBezTo>
                  <a:pt x="58307" y="256544"/>
                  <a:pt x="72810" y="246106"/>
                  <a:pt x="87313" y="238277"/>
                </a:cubicBezTo>
                <a:cubicBezTo>
                  <a:pt x="79402" y="217400"/>
                  <a:pt x="75447" y="195219"/>
                  <a:pt x="74129" y="173037"/>
                </a:cubicBezTo>
                <a:cubicBezTo>
                  <a:pt x="74129" y="173037"/>
                  <a:pt x="74129" y="173037"/>
                  <a:pt x="9525" y="173037"/>
                </a:cubicBezTo>
                <a:close/>
                <a:moveTo>
                  <a:pt x="242094" y="101600"/>
                </a:moveTo>
                <a:cubicBezTo>
                  <a:pt x="220927" y="110780"/>
                  <a:pt x="198437" y="116025"/>
                  <a:pt x="174625" y="117337"/>
                </a:cubicBezTo>
                <a:lnTo>
                  <a:pt x="174625" y="161925"/>
                </a:lnTo>
                <a:cubicBezTo>
                  <a:pt x="174625" y="161925"/>
                  <a:pt x="174625" y="161925"/>
                  <a:pt x="254000" y="161925"/>
                </a:cubicBezTo>
                <a:cubicBezTo>
                  <a:pt x="254000" y="140942"/>
                  <a:pt x="250031" y="121271"/>
                  <a:pt x="242094" y="101600"/>
                </a:cubicBezTo>
                <a:close/>
                <a:moveTo>
                  <a:pt x="96044" y="101600"/>
                </a:moveTo>
                <a:cubicBezTo>
                  <a:pt x="88107" y="121271"/>
                  <a:pt x="84138" y="140942"/>
                  <a:pt x="84138" y="161925"/>
                </a:cubicBezTo>
                <a:cubicBezTo>
                  <a:pt x="84138" y="161925"/>
                  <a:pt x="84138" y="161925"/>
                  <a:pt x="163513" y="161925"/>
                </a:cubicBezTo>
                <a:cubicBezTo>
                  <a:pt x="163513" y="161925"/>
                  <a:pt x="163513" y="161925"/>
                  <a:pt x="163513" y="117337"/>
                </a:cubicBezTo>
                <a:cubicBezTo>
                  <a:pt x="139700" y="116025"/>
                  <a:pt x="117211" y="110780"/>
                  <a:pt x="96044" y="101600"/>
                </a:cubicBezTo>
                <a:close/>
                <a:moveTo>
                  <a:pt x="290378" y="65087"/>
                </a:moveTo>
                <a:cubicBezTo>
                  <a:pt x="279831" y="77026"/>
                  <a:pt x="265328" y="87638"/>
                  <a:pt x="250825" y="95597"/>
                </a:cubicBezTo>
                <a:cubicBezTo>
                  <a:pt x="258736" y="116822"/>
                  <a:pt x="262691" y="139374"/>
                  <a:pt x="264009" y="161925"/>
                </a:cubicBezTo>
                <a:cubicBezTo>
                  <a:pt x="264009" y="161925"/>
                  <a:pt x="264009" y="161925"/>
                  <a:pt x="328613" y="161925"/>
                </a:cubicBezTo>
                <a:cubicBezTo>
                  <a:pt x="327295" y="126108"/>
                  <a:pt x="314110" y="92944"/>
                  <a:pt x="290378" y="65087"/>
                </a:cubicBezTo>
                <a:close/>
                <a:moveTo>
                  <a:pt x="47760" y="65087"/>
                </a:moveTo>
                <a:cubicBezTo>
                  <a:pt x="24028" y="92944"/>
                  <a:pt x="10843" y="126108"/>
                  <a:pt x="9525" y="161925"/>
                </a:cubicBezTo>
                <a:cubicBezTo>
                  <a:pt x="9525" y="161925"/>
                  <a:pt x="9525" y="161925"/>
                  <a:pt x="74129" y="161925"/>
                </a:cubicBezTo>
                <a:cubicBezTo>
                  <a:pt x="75447" y="139374"/>
                  <a:pt x="79402" y="116822"/>
                  <a:pt x="87313" y="95597"/>
                </a:cubicBezTo>
                <a:cubicBezTo>
                  <a:pt x="72810" y="87638"/>
                  <a:pt x="58307" y="77026"/>
                  <a:pt x="47760" y="65087"/>
                </a:cubicBezTo>
                <a:close/>
                <a:moveTo>
                  <a:pt x="174625" y="15875"/>
                </a:moveTo>
                <a:cubicBezTo>
                  <a:pt x="174625" y="15875"/>
                  <a:pt x="174625" y="15875"/>
                  <a:pt x="174625" y="107950"/>
                </a:cubicBezTo>
                <a:cubicBezTo>
                  <a:pt x="196656" y="106635"/>
                  <a:pt x="217390" y="101373"/>
                  <a:pt x="238125" y="92166"/>
                </a:cubicBezTo>
                <a:cubicBezTo>
                  <a:pt x="223870" y="60597"/>
                  <a:pt x="201839" y="34290"/>
                  <a:pt x="174625" y="15875"/>
                </a:cubicBezTo>
                <a:close/>
                <a:moveTo>
                  <a:pt x="163513" y="15875"/>
                </a:moveTo>
                <a:cubicBezTo>
                  <a:pt x="135618" y="34290"/>
                  <a:pt x="113037" y="60597"/>
                  <a:pt x="98425" y="92166"/>
                </a:cubicBezTo>
                <a:cubicBezTo>
                  <a:pt x="119678" y="101373"/>
                  <a:pt x="140931" y="106635"/>
                  <a:pt x="163513" y="107950"/>
                </a:cubicBezTo>
                <a:close/>
                <a:moveTo>
                  <a:pt x="182563" y="9525"/>
                </a:moveTo>
                <a:cubicBezTo>
                  <a:pt x="210272" y="27983"/>
                  <a:pt x="232703" y="55670"/>
                  <a:pt x="247218" y="87313"/>
                </a:cubicBezTo>
                <a:cubicBezTo>
                  <a:pt x="261732" y="79402"/>
                  <a:pt x="273607" y="70173"/>
                  <a:pt x="284163" y="58307"/>
                </a:cubicBezTo>
                <a:cubicBezTo>
                  <a:pt x="257773" y="30620"/>
                  <a:pt x="222147" y="13480"/>
                  <a:pt x="182563" y="9525"/>
                </a:cubicBezTo>
                <a:close/>
                <a:moveTo>
                  <a:pt x="155575" y="9525"/>
                </a:moveTo>
                <a:cubicBezTo>
                  <a:pt x="115991" y="13480"/>
                  <a:pt x="80365" y="30620"/>
                  <a:pt x="53975" y="58307"/>
                </a:cubicBezTo>
                <a:cubicBezTo>
                  <a:pt x="64531" y="70173"/>
                  <a:pt x="76406" y="79402"/>
                  <a:pt x="90921" y="87313"/>
                </a:cubicBezTo>
                <a:cubicBezTo>
                  <a:pt x="105435" y="55670"/>
                  <a:pt x="127866" y="27983"/>
                  <a:pt x="155575" y="9525"/>
                </a:cubicBezTo>
                <a:close/>
                <a:moveTo>
                  <a:pt x="165106" y="0"/>
                </a:moveTo>
                <a:cubicBezTo>
                  <a:pt x="165106" y="0"/>
                  <a:pt x="165106" y="0"/>
                  <a:pt x="173032" y="0"/>
                </a:cubicBezTo>
                <a:cubicBezTo>
                  <a:pt x="219261" y="0"/>
                  <a:pt x="264170" y="21100"/>
                  <a:pt x="294550" y="55387"/>
                </a:cubicBezTo>
                <a:cubicBezTo>
                  <a:pt x="322288" y="84400"/>
                  <a:pt x="336817" y="122644"/>
                  <a:pt x="338138" y="162206"/>
                </a:cubicBezTo>
                <a:lnTo>
                  <a:pt x="338138" y="167481"/>
                </a:lnTo>
                <a:cubicBezTo>
                  <a:pt x="338138" y="167481"/>
                  <a:pt x="338138" y="167481"/>
                  <a:pt x="338138" y="172756"/>
                </a:cubicBezTo>
                <a:cubicBezTo>
                  <a:pt x="336817" y="212319"/>
                  <a:pt x="322288" y="250563"/>
                  <a:pt x="294550" y="279576"/>
                </a:cubicBezTo>
                <a:cubicBezTo>
                  <a:pt x="264170" y="313863"/>
                  <a:pt x="219261" y="334963"/>
                  <a:pt x="173032" y="334963"/>
                </a:cubicBezTo>
                <a:cubicBezTo>
                  <a:pt x="173032" y="334963"/>
                  <a:pt x="173032" y="334963"/>
                  <a:pt x="165106" y="334963"/>
                </a:cubicBezTo>
                <a:cubicBezTo>
                  <a:pt x="118877" y="334963"/>
                  <a:pt x="73968" y="313863"/>
                  <a:pt x="43588" y="279576"/>
                </a:cubicBezTo>
                <a:cubicBezTo>
                  <a:pt x="15850" y="250563"/>
                  <a:pt x="1321" y="212319"/>
                  <a:pt x="0" y="172756"/>
                </a:cubicBezTo>
                <a:cubicBezTo>
                  <a:pt x="0" y="172756"/>
                  <a:pt x="0" y="172756"/>
                  <a:pt x="0" y="162206"/>
                </a:cubicBezTo>
                <a:cubicBezTo>
                  <a:pt x="1321" y="122644"/>
                  <a:pt x="15850" y="84400"/>
                  <a:pt x="43588" y="55387"/>
                </a:cubicBezTo>
                <a:cubicBezTo>
                  <a:pt x="73968" y="21100"/>
                  <a:pt x="118877" y="0"/>
                  <a:pt x="1651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PA_椭圆 34"/>
          <p:cNvSpPr/>
          <p:nvPr/>
        </p:nvSpPr>
        <p:spPr>
          <a:xfrm>
            <a:off x="5727724" y="2603926"/>
            <a:ext cx="676987" cy="673807"/>
          </a:xfrm>
          <a:custGeom>
            <a:avLst/>
            <a:gdLst>
              <a:gd name="connsiteX0" fmla="*/ 169069 w 338138"/>
              <a:gd name="connsiteY0" fmla="*/ 292100 h 336550"/>
              <a:gd name="connsiteX1" fmla="*/ 174625 w 338138"/>
              <a:gd name="connsiteY1" fmla="*/ 297241 h 336550"/>
              <a:gd name="connsiteX2" fmla="*/ 174625 w 338138"/>
              <a:gd name="connsiteY2" fmla="*/ 313948 h 336550"/>
              <a:gd name="connsiteX3" fmla="*/ 169069 w 338138"/>
              <a:gd name="connsiteY3" fmla="*/ 319088 h 336550"/>
              <a:gd name="connsiteX4" fmla="*/ 163512 w 338138"/>
              <a:gd name="connsiteY4" fmla="*/ 313948 h 336550"/>
              <a:gd name="connsiteX5" fmla="*/ 163512 w 338138"/>
              <a:gd name="connsiteY5" fmla="*/ 297241 h 336550"/>
              <a:gd name="connsiteX6" fmla="*/ 169069 w 338138"/>
              <a:gd name="connsiteY6" fmla="*/ 292100 h 336550"/>
              <a:gd name="connsiteX7" fmla="*/ 169069 w 338138"/>
              <a:gd name="connsiteY7" fmla="*/ 252413 h 336550"/>
              <a:gd name="connsiteX8" fmla="*/ 174625 w 338138"/>
              <a:gd name="connsiteY8" fmla="*/ 257554 h 336550"/>
              <a:gd name="connsiteX9" fmla="*/ 174625 w 338138"/>
              <a:gd name="connsiteY9" fmla="*/ 274261 h 336550"/>
              <a:gd name="connsiteX10" fmla="*/ 169069 w 338138"/>
              <a:gd name="connsiteY10" fmla="*/ 279401 h 336550"/>
              <a:gd name="connsiteX11" fmla="*/ 163512 w 338138"/>
              <a:gd name="connsiteY11" fmla="*/ 274261 h 336550"/>
              <a:gd name="connsiteX12" fmla="*/ 163512 w 338138"/>
              <a:gd name="connsiteY12" fmla="*/ 257554 h 336550"/>
              <a:gd name="connsiteX13" fmla="*/ 169069 w 338138"/>
              <a:gd name="connsiteY13" fmla="*/ 252413 h 336550"/>
              <a:gd name="connsiteX14" fmla="*/ 169069 w 338138"/>
              <a:gd name="connsiteY14" fmla="*/ 219075 h 336550"/>
              <a:gd name="connsiteX15" fmla="*/ 174625 w 338138"/>
              <a:gd name="connsiteY15" fmla="*/ 225612 h 336550"/>
              <a:gd name="connsiteX16" fmla="*/ 174625 w 338138"/>
              <a:gd name="connsiteY16" fmla="*/ 236071 h 336550"/>
              <a:gd name="connsiteX17" fmla="*/ 169069 w 338138"/>
              <a:gd name="connsiteY17" fmla="*/ 241300 h 336550"/>
              <a:gd name="connsiteX18" fmla="*/ 163512 w 338138"/>
              <a:gd name="connsiteY18" fmla="*/ 236071 h 336550"/>
              <a:gd name="connsiteX19" fmla="*/ 163512 w 338138"/>
              <a:gd name="connsiteY19" fmla="*/ 225612 h 336550"/>
              <a:gd name="connsiteX20" fmla="*/ 169069 w 338138"/>
              <a:gd name="connsiteY20" fmla="*/ 219075 h 336550"/>
              <a:gd name="connsiteX21" fmla="*/ 169069 w 338138"/>
              <a:gd name="connsiteY21" fmla="*/ 190500 h 336550"/>
              <a:gd name="connsiteX22" fmla="*/ 174625 w 338138"/>
              <a:gd name="connsiteY22" fmla="*/ 195730 h 336550"/>
              <a:gd name="connsiteX23" fmla="*/ 174625 w 338138"/>
              <a:gd name="connsiteY23" fmla="*/ 207496 h 336550"/>
              <a:gd name="connsiteX24" fmla="*/ 169069 w 338138"/>
              <a:gd name="connsiteY24" fmla="*/ 212725 h 336550"/>
              <a:gd name="connsiteX25" fmla="*/ 163512 w 338138"/>
              <a:gd name="connsiteY25" fmla="*/ 207496 h 336550"/>
              <a:gd name="connsiteX26" fmla="*/ 163512 w 338138"/>
              <a:gd name="connsiteY26" fmla="*/ 195730 h 336550"/>
              <a:gd name="connsiteX27" fmla="*/ 169069 w 338138"/>
              <a:gd name="connsiteY27" fmla="*/ 190500 h 336550"/>
              <a:gd name="connsiteX28" fmla="*/ 169069 w 338138"/>
              <a:gd name="connsiteY28" fmla="*/ 163513 h 336550"/>
              <a:gd name="connsiteX29" fmla="*/ 174625 w 338138"/>
              <a:gd name="connsiteY29" fmla="*/ 168743 h 336550"/>
              <a:gd name="connsiteX30" fmla="*/ 174625 w 338138"/>
              <a:gd name="connsiteY30" fmla="*/ 180509 h 336550"/>
              <a:gd name="connsiteX31" fmla="*/ 169069 w 338138"/>
              <a:gd name="connsiteY31" fmla="*/ 185738 h 336550"/>
              <a:gd name="connsiteX32" fmla="*/ 163512 w 338138"/>
              <a:gd name="connsiteY32" fmla="*/ 180509 h 336550"/>
              <a:gd name="connsiteX33" fmla="*/ 163512 w 338138"/>
              <a:gd name="connsiteY33" fmla="*/ 168743 h 336550"/>
              <a:gd name="connsiteX34" fmla="*/ 169069 w 338138"/>
              <a:gd name="connsiteY34" fmla="*/ 163513 h 336550"/>
              <a:gd name="connsiteX35" fmla="*/ 111125 w 338138"/>
              <a:gd name="connsiteY35" fmla="*/ 157163 h 336550"/>
              <a:gd name="connsiteX36" fmla="*/ 47625 w 338138"/>
              <a:gd name="connsiteY36" fmla="*/ 325438 h 336550"/>
              <a:gd name="connsiteX37" fmla="*/ 290513 w 338138"/>
              <a:gd name="connsiteY37" fmla="*/ 325438 h 336550"/>
              <a:gd name="connsiteX38" fmla="*/ 227013 w 338138"/>
              <a:gd name="connsiteY38" fmla="*/ 157163 h 336550"/>
              <a:gd name="connsiteX39" fmla="*/ 103188 w 338138"/>
              <a:gd name="connsiteY39" fmla="*/ 146050 h 336550"/>
              <a:gd name="connsiteX40" fmla="*/ 234951 w 338138"/>
              <a:gd name="connsiteY40" fmla="*/ 146050 h 336550"/>
              <a:gd name="connsiteX41" fmla="*/ 306388 w 338138"/>
              <a:gd name="connsiteY41" fmla="*/ 336550 h 336550"/>
              <a:gd name="connsiteX42" fmla="*/ 31750 w 338138"/>
              <a:gd name="connsiteY42" fmla="*/ 336550 h 336550"/>
              <a:gd name="connsiteX43" fmla="*/ 281782 w 338138"/>
              <a:gd name="connsiteY43" fmla="*/ 71438 h 336550"/>
              <a:gd name="connsiteX44" fmla="*/ 287339 w 338138"/>
              <a:gd name="connsiteY44" fmla="*/ 77788 h 336550"/>
              <a:gd name="connsiteX45" fmla="*/ 281782 w 338138"/>
              <a:gd name="connsiteY45" fmla="*/ 84138 h 336550"/>
              <a:gd name="connsiteX46" fmla="*/ 276225 w 338138"/>
              <a:gd name="connsiteY46" fmla="*/ 77788 h 336550"/>
              <a:gd name="connsiteX47" fmla="*/ 281782 w 338138"/>
              <a:gd name="connsiteY47" fmla="*/ 71438 h 336550"/>
              <a:gd name="connsiteX48" fmla="*/ 259557 w 338138"/>
              <a:gd name="connsiteY48" fmla="*/ 71438 h 336550"/>
              <a:gd name="connsiteX49" fmla="*/ 265114 w 338138"/>
              <a:gd name="connsiteY49" fmla="*/ 77788 h 336550"/>
              <a:gd name="connsiteX50" fmla="*/ 259557 w 338138"/>
              <a:gd name="connsiteY50" fmla="*/ 84138 h 336550"/>
              <a:gd name="connsiteX51" fmla="*/ 254000 w 338138"/>
              <a:gd name="connsiteY51" fmla="*/ 77788 h 336550"/>
              <a:gd name="connsiteX52" fmla="*/ 259557 w 338138"/>
              <a:gd name="connsiteY52" fmla="*/ 71438 h 336550"/>
              <a:gd name="connsiteX53" fmla="*/ 236539 w 338138"/>
              <a:gd name="connsiteY53" fmla="*/ 71438 h 336550"/>
              <a:gd name="connsiteX54" fmla="*/ 241302 w 338138"/>
              <a:gd name="connsiteY54" fmla="*/ 77788 h 336550"/>
              <a:gd name="connsiteX55" fmla="*/ 236539 w 338138"/>
              <a:gd name="connsiteY55" fmla="*/ 84138 h 336550"/>
              <a:gd name="connsiteX56" fmla="*/ 231775 w 338138"/>
              <a:gd name="connsiteY56" fmla="*/ 77788 h 336550"/>
              <a:gd name="connsiteX57" fmla="*/ 236539 w 338138"/>
              <a:gd name="connsiteY57" fmla="*/ 71438 h 336550"/>
              <a:gd name="connsiteX58" fmla="*/ 191294 w 338138"/>
              <a:gd name="connsiteY58" fmla="*/ 71438 h 336550"/>
              <a:gd name="connsiteX59" fmla="*/ 196851 w 338138"/>
              <a:gd name="connsiteY59" fmla="*/ 77788 h 336550"/>
              <a:gd name="connsiteX60" fmla="*/ 191294 w 338138"/>
              <a:gd name="connsiteY60" fmla="*/ 84138 h 336550"/>
              <a:gd name="connsiteX61" fmla="*/ 185737 w 338138"/>
              <a:gd name="connsiteY61" fmla="*/ 77788 h 336550"/>
              <a:gd name="connsiteX62" fmla="*/ 191294 w 338138"/>
              <a:gd name="connsiteY62" fmla="*/ 71438 h 336550"/>
              <a:gd name="connsiteX63" fmla="*/ 169069 w 338138"/>
              <a:gd name="connsiteY63" fmla="*/ 71438 h 336550"/>
              <a:gd name="connsiteX64" fmla="*/ 174626 w 338138"/>
              <a:gd name="connsiteY64" fmla="*/ 77788 h 336550"/>
              <a:gd name="connsiteX65" fmla="*/ 169069 w 338138"/>
              <a:gd name="connsiteY65" fmla="*/ 84138 h 336550"/>
              <a:gd name="connsiteX66" fmla="*/ 163512 w 338138"/>
              <a:gd name="connsiteY66" fmla="*/ 77788 h 336550"/>
              <a:gd name="connsiteX67" fmla="*/ 169069 w 338138"/>
              <a:gd name="connsiteY67" fmla="*/ 71438 h 336550"/>
              <a:gd name="connsiteX68" fmla="*/ 146844 w 338138"/>
              <a:gd name="connsiteY68" fmla="*/ 71438 h 336550"/>
              <a:gd name="connsiteX69" fmla="*/ 152401 w 338138"/>
              <a:gd name="connsiteY69" fmla="*/ 77788 h 336550"/>
              <a:gd name="connsiteX70" fmla="*/ 146844 w 338138"/>
              <a:gd name="connsiteY70" fmla="*/ 84138 h 336550"/>
              <a:gd name="connsiteX71" fmla="*/ 141287 w 338138"/>
              <a:gd name="connsiteY71" fmla="*/ 77788 h 336550"/>
              <a:gd name="connsiteX72" fmla="*/ 146844 w 338138"/>
              <a:gd name="connsiteY72" fmla="*/ 71438 h 336550"/>
              <a:gd name="connsiteX73" fmla="*/ 102394 w 338138"/>
              <a:gd name="connsiteY73" fmla="*/ 71438 h 336550"/>
              <a:gd name="connsiteX74" fmla="*/ 107951 w 338138"/>
              <a:gd name="connsiteY74" fmla="*/ 77788 h 336550"/>
              <a:gd name="connsiteX75" fmla="*/ 102394 w 338138"/>
              <a:gd name="connsiteY75" fmla="*/ 84138 h 336550"/>
              <a:gd name="connsiteX76" fmla="*/ 96837 w 338138"/>
              <a:gd name="connsiteY76" fmla="*/ 77788 h 336550"/>
              <a:gd name="connsiteX77" fmla="*/ 102394 w 338138"/>
              <a:gd name="connsiteY77" fmla="*/ 71438 h 336550"/>
              <a:gd name="connsiteX78" fmla="*/ 78582 w 338138"/>
              <a:gd name="connsiteY78" fmla="*/ 71438 h 336550"/>
              <a:gd name="connsiteX79" fmla="*/ 84139 w 338138"/>
              <a:gd name="connsiteY79" fmla="*/ 77788 h 336550"/>
              <a:gd name="connsiteX80" fmla="*/ 78582 w 338138"/>
              <a:gd name="connsiteY80" fmla="*/ 84138 h 336550"/>
              <a:gd name="connsiteX81" fmla="*/ 73025 w 338138"/>
              <a:gd name="connsiteY81" fmla="*/ 77788 h 336550"/>
              <a:gd name="connsiteX82" fmla="*/ 78582 w 338138"/>
              <a:gd name="connsiteY82" fmla="*/ 71438 h 336550"/>
              <a:gd name="connsiteX83" fmla="*/ 56357 w 338138"/>
              <a:gd name="connsiteY83" fmla="*/ 71438 h 336550"/>
              <a:gd name="connsiteX84" fmla="*/ 61914 w 338138"/>
              <a:gd name="connsiteY84" fmla="*/ 77788 h 336550"/>
              <a:gd name="connsiteX85" fmla="*/ 56357 w 338138"/>
              <a:gd name="connsiteY85" fmla="*/ 84138 h 336550"/>
              <a:gd name="connsiteX86" fmla="*/ 50800 w 338138"/>
              <a:gd name="connsiteY86" fmla="*/ 77788 h 336550"/>
              <a:gd name="connsiteX87" fmla="*/ 56357 w 338138"/>
              <a:gd name="connsiteY87" fmla="*/ 71438 h 336550"/>
              <a:gd name="connsiteX88" fmla="*/ 270669 w 338138"/>
              <a:gd name="connsiteY88" fmla="*/ 61913 h 336550"/>
              <a:gd name="connsiteX89" fmla="*/ 276225 w 338138"/>
              <a:gd name="connsiteY89" fmla="*/ 66676 h 336550"/>
              <a:gd name="connsiteX90" fmla="*/ 270669 w 338138"/>
              <a:gd name="connsiteY90" fmla="*/ 71440 h 336550"/>
              <a:gd name="connsiteX91" fmla="*/ 265112 w 338138"/>
              <a:gd name="connsiteY91" fmla="*/ 66676 h 336550"/>
              <a:gd name="connsiteX92" fmla="*/ 270669 w 338138"/>
              <a:gd name="connsiteY92" fmla="*/ 61913 h 336550"/>
              <a:gd name="connsiteX93" fmla="*/ 247650 w 338138"/>
              <a:gd name="connsiteY93" fmla="*/ 61913 h 336550"/>
              <a:gd name="connsiteX94" fmla="*/ 254000 w 338138"/>
              <a:gd name="connsiteY94" fmla="*/ 66676 h 336550"/>
              <a:gd name="connsiteX95" fmla="*/ 247650 w 338138"/>
              <a:gd name="connsiteY95" fmla="*/ 71440 h 336550"/>
              <a:gd name="connsiteX96" fmla="*/ 241300 w 338138"/>
              <a:gd name="connsiteY96" fmla="*/ 66676 h 336550"/>
              <a:gd name="connsiteX97" fmla="*/ 247650 w 338138"/>
              <a:gd name="connsiteY97" fmla="*/ 61913 h 336550"/>
              <a:gd name="connsiteX98" fmla="*/ 180182 w 338138"/>
              <a:gd name="connsiteY98" fmla="*/ 61913 h 336550"/>
              <a:gd name="connsiteX99" fmla="*/ 185738 w 338138"/>
              <a:gd name="connsiteY99" fmla="*/ 66676 h 336550"/>
              <a:gd name="connsiteX100" fmla="*/ 180182 w 338138"/>
              <a:gd name="connsiteY100" fmla="*/ 71440 h 336550"/>
              <a:gd name="connsiteX101" fmla="*/ 174625 w 338138"/>
              <a:gd name="connsiteY101" fmla="*/ 66676 h 336550"/>
              <a:gd name="connsiteX102" fmla="*/ 180182 w 338138"/>
              <a:gd name="connsiteY102" fmla="*/ 61913 h 336550"/>
              <a:gd name="connsiteX103" fmla="*/ 157956 w 338138"/>
              <a:gd name="connsiteY103" fmla="*/ 61913 h 336550"/>
              <a:gd name="connsiteX104" fmla="*/ 163513 w 338138"/>
              <a:gd name="connsiteY104" fmla="*/ 66676 h 336550"/>
              <a:gd name="connsiteX105" fmla="*/ 157956 w 338138"/>
              <a:gd name="connsiteY105" fmla="*/ 71440 h 336550"/>
              <a:gd name="connsiteX106" fmla="*/ 152400 w 338138"/>
              <a:gd name="connsiteY106" fmla="*/ 66676 h 336550"/>
              <a:gd name="connsiteX107" fmla="*/ 157956 w 338138"/>
              <a:gd name="connsiteY107" fmla="*/ 61913 h 336550"/>
              <a:gd name="connsiteX108" fmla="*/ 90487 w 338138"/>
              <a:gd name="connsiteY108" fmla="*/ 61913 h 336550"/>
              <a:gd name="connsiteX109" fmla="*/ 96837 w 338138"/>
              <a:gd name="connsiteY109" fmla="*/ 66676 h 336550"/>
              <a:gd name="connsiteX110" fmla="*/ 90487 w 338138"/>
              <a:gd name="connsiteY110" fmla="*/ 71440 h 336550"/>
              <a:gd name="connsiteX111" fmla="*/ 84137 w 338138"/>
              <a:gd name="connsiteY111" fmla="*/ 66676 h 336550"/>
              <a:gd name="connsiteX112" fmla="*/ 90487 w 338138"/>
              <a:gd name="connsiteY112" fmla="*/ 61913 h 336550"/>
              <a:gd name="connsiteX113" fmla="*/ 67468 w 338138"/>
              <a:gd name="connsiteY113" fmla="*/ 61913 h 336550"/>
              <a:gd name="connsiteX114" fmla="*/ 73025 w 338138"/>
              <a:gd name="connsiteY114" fmla="*/ 66676 h 336550"/>
              <a:gd name="connsiteX115" fmla="*/ 67468 w 338138"/>
              <a:gd name="connsiteY115" fmla="*/ 71440 h 336550"/>
              <a:gd name="connsiteX116" fmla="*/ 61912 w 338138"/>
              <a:gd name="connsiteY116" fmla="*/ 66676 h 336550"/>
              <a:gd name="connsiteX117" fmla="*/ 67468 w 338138"/>
              <a:gd name="connsiteY117" fmla="*/ 61913 h 336550"/>
              <a:gd name="connsiteX118" fmla="*/ 281782 w 338138"/>
              <a:gd name="connsiteY118" fmla="*/ 49213 h 336550"/>
              <a:gd name="connsiteX119" fmla="*/ 287339 w 338138"/>
              <a:gd name="connsiteY119" fmla="*/ 55563 h 336550"/>
              <a:gd name="connsiteX120" fmla="*/ 281782 w 338138"/>
              <a:gd name="connsiteY120" fmla="*/ 61913 h 336550"/>
              <a:gd name="connsiteX121" fmla="*/ 276225 w 338138"/>
              <a:gd name="connsiteY121" fmla="*/ 55563 h 336550"/>
              <a:gd name="connsiteX122" fmla="*/ 281782 w 338138"/>
              <a:gd name="connsiteY122" fmla="*/ 49213 h 336550"/>
              <a:gd name="connsiteX123" fmla="*/ 259557 w 338138"/>
              <a:gd name="connsiteY123" fmla="*/ 49213 h 336550"/>
              <a:gd name="connsiteX124" fmla="*/ 265114 w 338138"/>
              <a:gd name="connsiteY124" fmla="*/ 55563 h 336550"/>
              <a:gd name="connsiteX125" fmla="*/ 259557 w 338138"/>
              <a:gd name="connsiteY125" fmla="*/ 61913 h 336550"/>
              <a:gd name="connsiteX126" fmla="*/ 254000 w 338138"/>
              <a:gd name="connsiteY126" fmla="*/ 55563 h 336550"/>
              <a:gd name="connsiteX127" fmla="*/ 259557 w 338138"/>
              <a:gd name="connsiteY127" fmla="*/ 49213 h 336550"/>
              <a:gd name="connsiteX128" fmla="*/ 236539 w 338138"/>
              <a:gd name="connsiteY128" fmla="*/ 49213 h 336550"/>
              <a:gd name="connsiteX129" fmla="*/ 241302 w 338138"/>
              <a:gd name="connsiteY129" fmla="*/ 55563 h 336550"/>
              <a:gd name="connsiteX130" fmla="*/ 236539 w 338138"/>
              <a:gd name="connsiteY130" fmla="*/ 61913 h 336550"/>
              <a:gd name="connsiteX131" fmla="*/ 231775 w 338138"/>
              <a:gd name="connsiteY131" fmla="*/ 55563 h 336550"/>
              <a:gd name="connsiteX132" fmla="*/ 236539 w 338138"/>
              <a:gd name="connsiteY132" fmla="*/ 49213 h 336550"/>
              <a:gd name="connsiteX133" fmla="*/ 191294 w 338138"/>
              <a:gd name="connsiteY133" fmla="*/ 49213 h 336550"/>
              <a:gd name="connsiteX134" fmla="*/ 196851 w 338138"/>
              <a:gd name="connsiteY134" fmla="*/ 55563 h 336550"/>
              <a:gd name="connsiteX135" fmla="*/ 191294 w 338138"/>
              <a:gd name="connsiteY135" fmla="*/ 61913 h 336550"/>
              <a:gd name="connsiteX136" fmla="*/ 185737 w 338138"/>
              <a:gd name="connsiteY136" fmla="*/ 55563 h 336550"/>
              <a:gd name="connsiteX137" fmla="*/ 191294 w 338138"/>
              <a:gd name="connsiteY137" fmla="*/ 49213 h 336550"/>
              <a:gd name="connsiteX138" fmla="*/ 169069 w 338138"/>
              <a:gd name="connsiteY138" fmla="*/ 49213 h 336550"/>
              <a:gd name="connsiteX139" fmla="*/ 174626 w 338138"/>
              <a:gd name="connsiteY139" fmla="*/ 55563 h 336550"/>
              <a:gd name="connsiteX140" fmla="*/ 169069 w 338138"/>
              <a:gd name="connsiteY140" fmla="*/ 61913 h 336550"/>
              <a:gd name="connsiteX141" fmla="*/ 163512 w 338138"/>
              <a:gd name="connsiteY141" fmla="*/ 55563 h 336550"/>
              <a:gd name="connsiteX142" fmla="*/ 169069 w 338138"/>
              <a:gd name="connsiteY142" fmla="*/ 49213 h 336550"/>
              <a:gd name="connsiteX143" fmla="*/ 146844 w 338138"/>
              <a:gd name="connsiteY143" fmla="*/ 49213 h 336550"/>
              <a:gd name="connsiteX144" fmla="*/ 152401 w 338138"/>
              <a:gd name="connsiteY144" fmla="*/ 55563 h 336550"/>
              <a:gd name="connsiteX145" fmla="*/ 146844 w 338138"/>
              <a:gd name="connsiteY145" fmla="*/ 61913 h 336550"/>
              <a:gd name="connsiteX146" fmla="*/ 141287 w 338138"/>
              <a:gd name="connsiteY146" fmla="*/ 55563 h 336550"/>
              <a:gd name="connsiteX147" fmla="*/ 146844 w 338138"/>
              <a:gd name="connsiteY147" fmla="*/ 49213 h 336550"/>
              <a:gd name="connsiteX148" fmla="*/ 102394 w 338138"/>
              <a:gd name="connsiteY148" fmla="*/ 49213 h 336550"/>
              <a:gd name="connsiteX149" fmla="*/ 107951 w 338138"/>
              <a:gd name="connsiteY149" fmla="*/ 55563 h 336550"/>
              <a:gd name="connsiteX150" fmla="*/ 102394 w 338138"/>
              <a:gd name="connsiteY150" fmla="*/ 61913 h 336550"/>
              <a:gd name="connsiteX151" fmla="*/ 96837 w 338138"/>
              <a:gd name="connsiteY151" fmla="*/ 55563 h 336550"/>
              <a:gd name="connsiteX152" fmla="*/ 102394 w 338138"/>
              <a:gd name="connsiteY152" fmla="*/ 49213 h 336550"/>
              <a:gd name="connsiteX153" fmla="*/ 78582 w 338138"/>
              <a:gd name="connsiteY153" fmla="*/ 49213 h 336550"/>
              <a:gd name="connsiteX154" fmla="*/ 84139 w 338138"/>
              <a:gd name="connsiteY154" fmla="*/ 55563 h 336550"/>
              <a:gd name="connsiteX155" fmla="*/ 78582 w 338138"/>
              <a:gd name="connsiteY155" fmla="*/ 61913 h 336550"/>
              <a:gd name="connsiteX156" fmla="*/ 73025 w 338138"/>
              <a:gd name="connsiteY156" fmla="*/ 55563 h 336550"/>
              <a:gd name="connsiteX157" fmla="*/ 78582 w 338138"/>
              <a:gd name="connsiteY157" fmla="*/ 49213 h 336550"/>
              <a:gd name="connsiteX158" fmla="*/ 56357 w 338138"/>
              <a:gd name="connsiteY158" fmla="*/ 49213 h 336550"/>
              <a:gd name="connsiteX159" fmla="*/ 61914 w 338138"/>
              <a:gd name="connsiteY159" fmla="*/ 55563 h 336550"/>
              <a:gd name="connsiteX160" fmla="*/ 56357 w 338138"/>
              <a:gd name="connsiteY160" fmla="*/ 61913 h 336550"/>
              <a:gd name="connsiteX161" fmla="*/ 50800 w 338138"/>
              <a:gd name="connsiteY161" fmla="*/ 55563 h 336550"/>
              <a:gd name="connsiteX162" fmla="*/ 56357 w 338138"/>
              <a:gd name="connsiteY162" fmla="*/ 49213 h 336550"/>
              <a:gd name="connsiteX163" fmla="*/ 315119 w 338138"/>
              <a:gd name="connsiteY163" fmla="*/ 39688 h 336550"/>
              <a:gd name="connsiteX164" fmla="*/ 320675 w 338138"/>
              <a:gd name="connsiteY164" fmla="*/ 44451 h 336550"/>
              <a:gd name="connsiteX165" fmla="*/ 315119 w 338138"/>
              <a:gd name="connsiteY165" fmla="*/ 49215 h 336550"/>
              <a:gd name="connsiteX166" fmla="*/ 309562 w 338138"/>
              <a:gd name="connsiteY166" fmla="*/ 44451 h 336550"/>
              <a:gd name="connsiteX167" fmla="*/ 315119 w 338138"/>
              <a:gd name="connsiteY167" fmla="*/ 39688 h 336550"/>
              <a:gd name="connsiteX168" fmla="*/ 292894 w 338138"/>
              <a:gd name="connsiteY168" fmla="*/ 39688 h 336550"/>
              <a:gd name="connsiteX169" fmla="*/ 298450 w 338138"/>
              <a:gd name="connsiteY169" fmla="*/ 44451 h 336550"/>
              <a:gd name="connsiteX170" fmla="*/ 292894 w 338138"/>
              <a:gd name="connsiteY170" fmla="*/ 49215 h 336550"/>
              <a:gd name="connsiteX171" fmla="*/ 287337 w 338138"/>
              <a:gd name="connsiteY171" fmla="*/ 44451 h 336550"/>
              <a:gd name="connsiteX172" fmla="*/ 292894 w 338138"/>
              <a:gd name="connsiteY172" fmla="*/ 39688 h 336550"/>
              <a:gd name="connsiteX173" fmla="*/ 225425 w 338138"/>
              <a:gd name="connsiteY173" fmla="*/ 39688 h 336550"/>
              <a:gd name="connsiteX174" fmla="*/ 231775 w 338138"/>
              <a:gd name="connsiteY174" fmla="*/ 44451 h 336550"/>
              <a:gd name="connsiteX175" fmla="*/ 225425 w 338138"/>
              <a:gd name="connsiteY175" fmla="*/ 49215 h 336550"/>
              <a:gd name="connsiteX176" fmla="*/ 219075 w 338138"/>
              <a:gd name="connsiteY176" fmla="*/ 44451 h 336550"/>
              <a:gd name="connsiteX177" fmla="*/ 225425 w 338138"/>
              <a:gd name="connsiteY177" fmla="*/ 39688 h 336550"/>
              <a:gd name="connsiteX178" fmla="*/ 202407 w 338138"/>
              <a:gd name="connsiteY178" fmla="*/ 39688 h 336550"/>
              <a:gd name="connsiteX179" fmla="*/ 207963 w 338138"/>
              <a:gd name="connsiteY179" fmla="*/ 44451 h 336550"/>
              <a:gd name="connsiteX180" fmla="*/ 202407 w 338138"/>
              <a:gd name="connsiteY180" fmla="*/ 49215 h 336550"/>
              <a:gd name="connsiteX181" fmla="*/ 196850 w 338138"/>
              <a:gd name="connsiteY181" fmla="*/ 44451 h 336550"/>
              <a:gd name="connsiteX182" fmla="*/ 202407 w 338138"/>
              <a:gd name="connsiteY182" fmla="*/ 39688 h 336550"/>
              <a:gd name="connsiteX183" fmla="*/ 135731 w 338138"/>
              <a:gd name="connsiteY183" fmla="*/ 39688 h 336550"/>
              <a:gd name="connsiteX184" fmla="*/ 141288 w 338138"/>
              <a:gd name="connsiteY184" fmla="*/ 44451 h 336550"/>
              <a:gd name="connsiteX185" fmla="*/ 135731 w 338138"/>
              <a:gd name="connsiteY185" fmla="*/ 49215 h 336550"/>
              <a:gd name="connsiteX186" fmla="*/ 130175 w 338138"/>
              <a:gd name="connsiteY186" fmla="*/ 44451 h 336550"/>
              <a:gd name="connsiteX187" fmla="*/ 135731 w 338138"/>
              <a:gd name="connsiteY187" fmla="*/ 39688 h 336550"/>
              <a:gd name="connsiteX188" fmla="*/ 113506 w 338138"/>
              <a:gd name="connsiteY188" fmla="*/ 39688 h 336550"/>
              <a:gd name="connsiteX189" fmla="*/ 119063 w 338138"/>
              <a:gd name="connsiteY189" fmla="*/ 44451 h 336550"/>
              <a:gd name="connsiteX190" fmla="*/ 113506 w 338138"/>
              <a:gd name="connsiteY190" fmla="*/ 49215 h 336550"/>
              <a:gd name="connsiteX191" fmla="*/ 107950 w 338138"/>
              <a:gd name="connsiteY191" fmla="*/ 44451 h 336550"/>
              <a:gd name="connsiteX192" fmla="*/ 113506 w 338138"/>
              <a:gd name="connsiteY192" fmla="*/ 39688 h 336550"/>
              <a:gd name="connsiteX193" fmla="*/ 45243 w 338138"/>
              <a:gd name="connsiteY193" fmla="*/ 39688 h 336550"/>
              <a:gd name="connsiteX194" fmla="*/ 50800 w 338138"/>
              <a:gd name="connsiteY194" fmla="*/ 44451 h 336550"/>
              <a:gd name="connsiteX195" fmla="*/ 45243 w 338138"/>
              <a:gd name="connsiteY195" fmla="*/ 49215 h 336550"/>
              <a:gd name="connsiteX196" fmla="*/ 39687 w 338138"/>
              <a:gd name="connsiteY196" fmla="*/ 44451 h 336550"/>
              <a:gd name="connsiteX197" fmla="*/ 45243 w 338138"/>
              <a:gd name="connsiteY197" fmla="*/ 39688 h 336550"/>
              <a:gd name="connsiteX198" fmla="*/ 23018 w 338138"/>
              <a:gd name="connsiteY198" fmla="*/ 39688 h 336550"/>
              <a:gd name="connsiteX199" fmla="*/ 28575 w 338138"/>
              <a:gd name="connsiteY199" fmla="*/ 44451 h 336550"/>
              <a:gd name="connsiteX200" fmla="*/ 23018 w 338138"/>
              <a:gd name="connsiteY200" fmla="*/ 49215 h 336550"/>
              <a:gd name="connsiteX201" fmla="*/ 17462 w 338138"/>
              <a:gd name="connsiteY201" fmla="*/ 44451 h 336550"/>
              <a:gd name="connsiteX202" fmla="*/ 23018 w 338138"/>
              <a:gd name="connsiteY202" fmla="*/ 39688 h 336550"/>
              <a:gd name="connsiteX203" fmla="*/ 304007 w 338138"/>
              <a:gd name="connsiteY203" fmla="*/ 26988 h 336550"/>
              <a:gd name="connsiteX204" fmla="*/ 309564 w 338138"/>
              <a:gd name="connsiteY204" fmla="*/ 33338 h 336550"/>
              <a:gd name="connsiteX205" fmla="*/ 304007 w 338138"/>
              <a:gd name="connsiteY205" fmla="*/ 39688 h 336550"/>
              <a:gd name="connsiteX206" fmla="*/ 298450 w 338138"/>
              <a:gd name="connsiteY206" fmla="*/ 33338 h 336550"/>
              <a:gd name="connsiteX207" fmla="*/ 304007 w 338138"/>
              <a:gd name="connsiteY207" fmla="*/ 26988 h 336550"/>
              <a:gd name="connsiteX208" fmla="*/ 281782 w 338138"/>
              <a:gd name="connsiteY208" fmla="*/ 26988 h 336550"/>
              <a:gd name="connsiteX209" fmla="*/ 287339 w 338138"/>
              <a:gd name="connsiteY209" fmla="*/ 33338 h 336550"/>
              <a:gd name="connsiteX210" fmla="*/ 281782 w 338138"/>
              <a:gd name="connsiteY210" fmla="*/ 39688 h 336550"/>
              <a:gd name="connsiteX211" fmla="*/ 276225 w 338138"/>
              <a:gd name="connsiteY211" fmla="*/ 33338 h 336550"/>
              <a:gd name="connsiteX212" fmla="*/ 281782 w 338138"/>
              <a:gd name="connsiteY212" fmla="*/ 26988 h 336550"/>
              <a:gd name="connsiteX213" fmla="*/ 236539 w 338138"/>
              <a:gd name="connsiteY213" fmla="*/ 26988 h 336550"/>
              <a:gd name="connsiteX214" fmla="*/ 241302 w 338138"/>
              <a:gd name="connsiteY214" fmla="*/ 33338 h 336550"/>
              <a:gd name="connsiteX215" fmla="*/ 236539 w 338138"/>
              <a:gd name="connsiteY215" fmla="*/ 39688 h 336550"/>
              <a:gd name="connsiteX216" fmla="*/ 231775 w 338138"/>
              <a:gd name="connsiteY216" fmla="*/ 33338 h 336550"/>
              <a:gd name="connsiteX217" fmla="*/ 236539 w 338138"/>
              <a:gd name="connsiteY217" fmla="*/ 26988 h 336550"/>
              <a:gd name="connsiteX218" fmla="*/ 213519 w 338138"/>
              <a:gd name="connsiteY218" fmla="*/ 26988 h 336550"/>
              <a:gd name="connsiteX219" fmla="*/ 219076 w 338138"/>
              <a:gd name="connsiteY219" fmla="*/ 33338 h 336550"/>
              <a:gd name="connsiteX220" fmla="*/ 213519 w 338138"/>
              <a:gd name="connsiteY220" fmla="*/ 39688 h 336550"/>
              <a:gd name="connsiteX221" fmla="*/ 207962 w 338138"/>
              <a:gd name="connsiteY221" fmla="*/ 33338 h 336550"/>
              <a:gd name="connsiteX222" fmla="*/ 213519 w 338138"/>
              <a:gd name="connsiteY222" fmla="*/ 26988 h 336550"/>
              <a:gd name="connsiteX223" fmla="*/ 191294 w 338138"/>
              <a:gd name="connsiteY223" fmla="*/ 26988 h 336550"/>
              <a:gd name="connsiteX224" fmla="*/ 196851 w 338138"/>
              <a:gd name="connsiteY224" fmla="*/ 33338 h 336550"/>
              <a:gd name="connsiteX225" fmla="*/ 191294 w 338138"/>
              <a:gd name="connsiteY225" fmla="*/ 39688 h 336550"/>
              <a:gd name="connsiteX226" fmla="*/ 185737 w 338138"/>
              <a:gd name="connsiteY226" fmla="*/ 33338 h 336550"/>
              <a:gd name="connsiteX227" fmla="*/ 191294 w 338138"/>
              <a:gd name="connsiteY227" fmla="*/ 26988 h 336550"/>
              <a:gd name="connsiteX228" fmla="*/ 146844 w 338138"/>
              <a:gd name="connsiteY228" fmla="*/ 26988 h 336550"/>
              <a:gd name="connsiteX229" fmla="*/ 152401 w 338138"/>
              <a:gd name="connsiteY229" fmla="*/ 33338 h 336550"/>
              <a:gd name="connsiteX230" fmla="*/ 146844 w 338138"/>
              <a:gd name="connsiteY230" fmla="*/ 39688 h 336550"/>
              <a:gd name="connsiteX231" fmla="*/ 141287 w 338138"/>
              <a:gd name="connsiteY231" fmla="*/ 33338 h 336550"/>
              <a:gd name="connsiteX232" fmla="*/ 146844 w 338138"/>
              <a:gd name="connsiteY232" fmla="*/ 26988 h 336550"/>
              <a:gd name="connsiteX233" fmla="*/ 124619 w 338138"/>
              <a:gd name="connsiteY233" fmla="*/ 26988 h 336550"/>
              <a:gd name="connsiteX234" fmla="*/ 130176 w 338138"/>
              <a:gd name="connsiteY234" fmla="*/ 33338 h 336550"/>
              <a:gd name="connsiteX235" fmla="*/ 124619 w 338138"/>
              <a:gd name="connsiteY235" fmla="*/ 39688 h 336550"/>
              <a:gd name="connsiteX236" fmla="*/ 119062 w 338138"/>
              <a:gd name="connsiteY236" fmla="*/ 33338 h 336550"/>
              <a:gd name="connsiteX237" fmla="*/ 124619 w 338138"/>
              <a:gd name="connsiteY237" fmla="*/ 26988 h 336550"/>
              <a:gd name="connsiteX238" fmla="*/ 102394 w 338138"/>
              <a:gd name="connsiteY238" fmla="*/ 26988 h 336550"/>
              <a:gd name="connsiteX239" fmla="*/ 107951 w 338138"/>
              <a:gd name="connsiteY239" fmla="*/ 33338 h 336550"/>
              <a:gd name="connsiteX240" fmla="*/ 102394 w 338138"/>
              <a:gd name="connsiteY240" fmla="*/ 39688 h 336550"/>
              <a:gd name="connsiteX241" fmla="*/ 96837 w 338138"/>
              <a:gd name="connsiteY241" fmla="*/ 33338 h 336550"/>
              <a:gd name="connsiteX242" fmla="*/ 102394 w 338138"/>
              <a:gd name="connsiteY242" fmla="*/ 26988 h 336550"/>
              <a:gd name="connsiteX243" fmla="*/ 56357 w 338138"/>
              <a:gd name="connsiteY243" fmla="*/ 26988 h 336550"/>
              <a:gd name="connsiteX244" fmla="*/ 61914 w 338138"/>
              <a:gd name="connsiteY244" fmla="*/ 33338 h 336550"/>
              <a:gd name="connsiteX245" fmla="*/ 56357 w 338138"/>
              <a:gd name="connsiteY245" fmla="*/ 39688 h 336550"/>
              <a:gd name="connsiteX246" fmla="*/ 50800 w 338138"/>
              <a:gd name="connsiteY246" fmla="*/ 33338 h 336550"/>
              <a:gd name="connsiteX247" fmla="*/ 56357 w 338138"/>
              <a:gd name="connsiteY247" fmla="*/ 26988 h 336550"/>
              <a:gd name="connsiteX248" fmla="*/ 34132 w 338138"/>
              <a:gd name="connsiteY248" fmla="*/ 26988 h 336550"/>
              <a:gd name="connsiteX249" fmla="*/ 39689 w 338138"/>
              <a:gd name="connsiteY249" fmla="*/ 33338 h 336550"/>
              <a:gd name="connsiteX250" fmla="*/ 34132 w 338138"/>
              <a:gd name="connsiteY250" fmla="*/ 39688 h 336550"/>
              <a:gd name="connsiteX251" fmla="*/ 28575 w 338138"/>
              <a:gd name="connsiteY251" fmla="*/ 33338 h 336550"/>
              <a:gd name="connsiteX252" fmla="*/ 34132 w 338138"/>
              <a:gd name="connsiteY252" fmla="*/ 26988 h 336550"/>
              <a:gd name="connsiteX253" fmla="*/ 315119 w 338138"/>
              <a:gd name="connsiteY253" fmla="*/ 17463 h 336550"/>
              <a:gd name="connsiteX254" fmla="*/ 320675 w 338138"/>
              <a:gd name="connsiteY254" fmla="*/ 22226 h 336550"/>
              <a:gd name="connsiteX255" fmla="*/ 315119 w 338138"/>
              <a:gd name="connsiteY255" fmla="*/ 26990 h 336550"/>
              <a:gd name="connsiteX256" fmla="*/ 309562 w 338138"/>
              <a:gd name="connsiteY256" fmla="*/ 22226 h 336550"/>
              <a:gd name="connsiteX257" fmla="*/ 315119 w 338138"/>
              <a:gd name="connsiteY257" fmla="*/ 17463 h 336550"/>
              <a:gd name="connsiteX258" fmla="*/ 292894 w 338138"/>
              <a:gd name="connsiteY258" fmla="*/ 17463 h 336550"/>
              <a:gd name="connsiteX259" fmla="*/ 298450 w 338138"/>
              <a:gd name="connsiteY259" fmla="*/ 22226 h 336550"/>
              <a:gd name="connsiteX260" fmla="*/ 292894 w 338138"/>
              <a:gd name="connsiteY260" fmla="*/ 26990 h 336550"/>
              <a:gd name="connsiteX261" fmla="*/ 287337 w 338138"/>
              <a:gd name="connsiteY261" fmla="*/ 22226 h 336550"/>
              <a:gd name="connsiteX262" fmla="*/ 292894 w 338138"/>
              <a:gd name="connsiteY262" fmla="*/ 17463 h 336550"/>
              <a:gd name="connsiteX263" fmla="*/ 225425 w 338138"/>
              <a:gd name="connsiteY263" fmla="*/ 17463 h 336550"/>
              <a:gd name="connsiteX264" fmla="*/ 231775 w 338138"/>
              <a:gd name="connsiteY264" fmla="*/ 22226 h 336550"/>
              <a:gd name="connsiteX265" fmla="*/ 225425 w 338138"/>
              <a:gd name="connsiteY265" fmla="*/ 26990 h 336550"/>
              <a:gd name="connsiteX266" fmla="*/ 219075 w 338138"/>
              <a:gd name="connsiteY266" fmla="*/ 22226 h 336550"/>
              <a:gd name="connsiteX267" fmla="*/ 225425 w 338138"/>
              <a:gd name="connsiteY267" fmla="*/ 17463 h 336550"/>
              <a:gd name="connsiteX268" fmla="*/ 202407 w 338138"/>
              <a:gd name="connsiteY268" fmla="*/ 17463 h 336550"/>
              <a:gd name="connsiteX269" fmla="*/ 207963 w 338138"/>
              <a:gd name="connsiteY269" fmla="*/ 22226 h 336550"/>
              <a:gd name="connsiteX270" fmla="*/ 202407 w 338138"/>
              <a:gd name="connsiteY270" fmla="*/ 26990 h 336550"/>
              <a:gd name="connsiteX271" fmla="*/ 196850 w 338138"/>
              <a:gd name="connsiteY271" fmla="*/ 22226 h 336550"/>
              <a:gd name="connsiteX272" fmla="*/ 202407 w 338138"/>
              <a:gd name="connsiteY272" fmla="*/ 17463 h 336550"/>
              <a:gd name="connsiteX273" fmla="*/ 135731 w 338138"/>
              <a:gd name="connsiteY273" fmla="*/ 17463 h 336550"/>
              <a:gd name="connsiteX274" fmla="*/ 141288 w 338138"/>
              <a:gd name="connsiteY274" fmla="*/ 22226 h 336550"/>
              <a:gd name="connsiteX275" fmla="*/ 135731 w 338138"/>
              <a:gd name="connsiteY275" fmla="*/ 26990 h 336550"/>
              <a:gd name="connsiteX276" fmla="*/ 130175 w 338138"/>
              <a:gd name="connsiteY276" fmla="*/ 22226 h 336550"/>
              <a:gd name="connsiteX277" fmla="*/ 135731 w 338138"/>
              <a:gd name="connsiteY277" fmla="*/ 17463 h 336550"/>
              <a:gd name="connsiteX278" fmla="*/ 113506 w 338138"/>
              <a:gd name="connsiteY278" fmla="*/ 17463 h 336550"/>
              <a:gd name="connsiteX279" fmla="*/ 119063 w 338138"/>
              <a:gd name="connsiteY279" fmla="*/ 22226 h 336550"/>
              <a:gd name="connsiteX280" fmla="*/ 113506 w 338138"/>
              <a:gd name="connsiteY280" fmla="*/ 26990 h 336550"/>
              <a:gd name="connsiteX281" fmla="*/ 107950 w 338138"/>
              <a:gd name="connsiteY281" fmla="*/ 22226 h 336550"/>
              <a:gd name="connsiteX282" fmla="*/ 113506 w 338138"/>
              <a:gd name="connsiteY282" fmla="*/ 17463 h 336550"/>
              <a:gd name="connsiteX283" fmla="*/ 45243 w 338138"/>
              <a:gd name="connsiteY283" fmla="*/ 17463 h 336550"/>
              <a:gd name="connsiteX284" fmla="*/ 50800 w 338138"/>
              <a:gd name="connsiteY284" fmla="*/ 22226 h 336550"/>
              <a:gd name="connsiteX285" fmla="*/ 45243 w 338138"/>
              <a:gd name="connsiteY285" fmla="*/ 26990 h 336550"/>
              <a:gd name="connsiteX286" fmla="*/ 39687 w 338138"/>
              <a:gd name="connsiteY286" fmla="*/ 22226 h 336550"/>
              <a:gd name="connsiteX287" fmla="*/ 45243 w 338138"/>
              <a:gd name="connsiteY287" fmla="*/ 17463 h 336550"/>
              <a:gd name="connsiteX288" fmla="*/ 23018 w 338138"/>
              <a:gd name="connsiteY288" fmla="*/ 17463 h 336550"/>
              <a:gd name="connsiteX289" fmla="*/ 28575 w 338138"/>
              <a:gd name="connsiteY289" fmla="*/ 22226 h 336550"/>
              <a:gd name="connsiteX290" fmla="*/ 23018 w 338138"/>
              <a:gd name="connsiteY290" fmla="*/ 26990 h 336550"/>
              <a:gd name="connsiteX291" fmla="*/ 17462 w 338138"/>
              <a:gd name="connsiteY291" fmla="*/ 22226 h 336550"/>
              <a:gd name="connsiteX292" fmla="*/ 23018 w 338138"/>
              <a:gd name="connsiteY292" fmla="*/ 17463 h 336550"/>
              <a:gd name="connsiteX293" fmla="*/ 17956 w 338138"/>
              <a:gd name="connsiteY293" fmla="*/ 11113 h 336550"/>
              <a:gd name="connsiteX294" fmla="*/ 12700 w 338138"/>
              <a:gd name="connsiteY294" fmla="*/ 16387 h 336550"/>
              <a:gd name="connsiteX295" fmla="*/ 12700 w 338138"/>
              <a:gd name="connsiteY295" fmla="*/ 26934 h 336550"/>
              <a:gd name="connsiteX296" fmla="*/ 17956 w 338138"/>
              <a:gd name="connsiteY296" fmla="*/ 33526 h 336550"/>
              <a:gd name="connsiteX297" fmla="*/ 12700 w 338138"/>
              <a:gd name="connsiteY297" fmla="*/ 38800 h 336550"/>
              <a:gd name="connsiteX298" fmla="*/ 12700 w 338138"/>
              <a:gd name="connsiteY298" fmla="*/ 88901 h 336550"/>
              <a:gd name="connsiteX299" fmla="*/ 62633 w 338138"/>
              <a:gd name="connsiteY299" fmla="*/ 88901 h 336550"/>
              <a:gd name="connsiteX300" fmla="*/ 67889 w 338138"/>
              <a:gd name="connsiteY300" fmla="*/ 83627 h 336550"/>
              <a:gd name="connsiteX301" fmla="*/ 73145 w 338138"/>
              <a:gd name="connsiteY301" fmla="*/ 88901 h 336550"/>
              <a:gd name="connsiteX302" fmla="*/ 84971 w 338138"/>
              <a:gd name="connsiteY302" fmla="*/ 88901 h 336550"/>
              <a:gd name="connsiteX303" fmla="*/ 90227 w 338138"/>
              <a:gd name="connsiteY303" fmla="*/ 83627 h 336550"/>
              <a:gd name="connsiteX304" fmla="*/ 96797 w 338138"/>
              <a:gd name="connsiteY304" fmla="*/ 88901 h 336550"/>
              <a:gd name="connsiteX305" fmla="*/ 151987 w 338138"/>
              <a:gd name="connsiteY305" fmla="*/ 88901 h 336550"/>
              <a:gd name="connsiteX306" fmla="*/ 157243 w 338138"/>
              <a:gd name="connsiteY306" fmla="*/ 83627 h 336550"/>
              <a:gd name="connsiteX307" fmla="*/ 163813 w 338138"/>
              <a:gd name="connsiteY307" fmla="*/ 88901 h 336550"/>
              <a:gd name="connsiteX308" fmla="*/ 174325 w 338138"/>
              <a:gd name="connsiteY308" fmla="*/ 88901 h 336550"/>
              <a:gd name="connsiteX309" fmla="*/ 180895 w 338138"/>
              <a:gd name="connsiteY309" fmla="*/ 83627 h 336550"/>
              <a:gd name="connsiteX310" fmla="*/ 186151 w 338138"/>
              <a:gd name="connsiteY310" fmla="*/ 88901 h 336550"/>
              <a:gd name="connsiteX311" fmla="*/ 241341 w 338138"/>
              <a:gd name="connsiteY311" fmla="*/ 88901 h 336550"/>
              <a:gd name="connsiteX312" fmla="*/ 247911 w 338138"/>
              <a:gd name="connsiteY312" fmla="*/ 83627 h 336550"/>
              <a:gd name="connsiteX313" fmla="*/ 253167 w 338138"/>
              <a:gd name="connsiteY313" fmla="*/ 88901 h 336550"/>
              <a:gd name="connsiteX314" fmla="*/ 264993 w 338138"/>
              <a:gd name="connsiteY314" fmla="*/ 88901 h 336550"/>
              <a:gd name="connsiteX315" fmla="*/ 270249 w 338138"/>
              <a:gd name="connsiteY315" fmla="*/ 83627 h 336550"/>
              <a:gd name="connsiteX316" fmla="*/ 275505 w 338138"/>
              <a:gd name="connsiteY316" fmla="*/ 88901 h 336550"/>
              <a:gd name="connsiteX317" fmla="*/ 325438 w 338138"/>
              <a:gd name="connsiteY317" fmla="*/ 88901 h 336550"/>
              <a:gd name="connsiteX318" fmla="*/ 325438 w 338138"/>
              <a:gd name="connsiteY318" fmla="*/ 38800 h 336550"/>
              <a:gd name="connsiteX319" fmla="*/ 320182 w 338138"/>
              <a:gd name="connsiteY319" fmla="*/ 33526 h 336550"/>
              <a:gd name="connsiteX320" fmla="*/ 325438 w 338138"/>
              <a:gd name="connsiteY320" fmla="*/ 26934 h 336550"/>
              <a:gd name="connsiteX321" fmla="*/ 325438 w 338138"/>
              <a:gd name="connsiteY321" fmla="*/ 16387 h 336550"/>
              <a:gd name="connsiteX322" fmla="*/ 320182 w 338138"/>
              <a:gd name="connsiteY322" fmla="*/ 11113 h 336550"/>
              <a:gd name="connsiteX323" fmla="*/ 309670 w 338138"/>
              <a:gd name="connsiteY323" fmla="*/ 11113 h 336550"/>
              <a:gd name="connsiteX324" fmla="*/ 303100 w 338138"/>
              <a:gd name="connsiteY324" fmla="*/ 16387 h 336550"/>
              <a:gd name="connsiteX325" fmla="*/ 297844 w 338138"/>
              <a:gd name="connsiteY325" fmla="*/ 11113 h 336550"/>
              <a:gd name="connsiteX326" fmla="*/ 287331 w 338138"/>
              <a:gd name="connsiteY326" fmla="*/ 11113 h 336550"/>
              <a:gd name="connsiteX327" fmla="*/ 280761 w 338138"/>
              <a:gd name="connsiteY327" fmla="*/ 16387 h 336550"/>
              <a:gd name="connsiteX328" fmla="*/ 275505 w 338138"/>
              <a:gd name="connsiteY328" fmla="*/ 11113 h 336550"/>
              <a:gd name="connsiteX329" fmla="*/ 241341 w 338138"/>
              <a:gd name="connsiteY329" fmla="*/ 11113 h 336550"/>
              <a:gd name="connsiteX330" fmla="*/ 236084 w 338138"/>
              <a:gd name="connsiteY330" fmla="*/ 16387 h 336550"/>
              <a:gd name="connsiteX331" fmla="*/ 230828 w 338138"/>
              <a:gd name="connsiteY331" fmla="*/ 11113 h 336550"/>
              <a:gd name="connsiteX332" fmla="*/ 219002 w 338138"/>
              <a:gd name="connsiteY332" fmla="*/ 11113 h 336550"/>
              <a:gd name="connsiteX333" fmla="*/ 213746 w 338138"/>
              <a:gd name="connsiteY333" fmla="*/ 16387 h 336550"/>
              <a:gd name="connsiteX334" fmla="*/ 208490 w 338138"/>
              <a:gd name="connsiteY334" fmla="*/ 11113 h 336550"/>
              <a:gd name="connsiteX335" fmla="*/ 196664 w 338138"/>
              <a:gd name="connsiteY335" fmla="*/ 11113 h 336550"/>
              <a:gd name="connsiteX336" fmla="*/ 191408 w 338138"/>
              <a:gd name="connsiteY336" fmla="*/ 16387 h 336550"/>
              <a:gd name="connsiteX337" fmla="*/ 186151 w 338138"/>
              <a:gd name="connsiteY337" fmla="*/ 11113 h 336550"/>
              <a:gd name="connsiteX338" fmla="*/ 151987 w 338138"/>
              <a:gd name="connsiteY338" fmla="*/ 11113 h 336550"/>
              <a:gd name="connsiteX339" fmla="*/ 146730 w 338138"/>
              <a:gd name="connsiteY339" fmla="*/ 16387 h 336550"/>
              <a:gd name="connsiteX340" fmla="*/ 141474 w 338138"/>
              <a:gd name="connsiteY340" fmla="*/ 11113 h 336550"/>
              <a:gd name="connsiteX341" fmla="*/ 129648 w 338138"/>
              <a:gd name="connsiteY341" fmla="*/ 11113 h 336550"/>
              <a:gd name="connsiteX342" fmla="*/ 124392 w 338138"/>
              <a:gd name="connsiteY342" fmla="*/ 16387 h 336550"/>
              <a:gd name="connsiteX343" fmla="*/ 119136 w 338138"/>
              <a:gd name="connsiteY343" fmla="*/ 11113 h 336550"/>
              <a:gd name="connsiteX344" fmla="*/ 107310 w 338138"/>
              <a:gd name="connsiteY344" fmla="*/ 11113 h 336550"/>
              <a:gd name="connsiteX345" fmla="*/ 102054 w 338138"/>
              <a:gd name="connsiteY345" fmla="*/ 16387 h 336550"/>
              <a:gd name="connsiteX346" fmla="*/ 96797 w 338138"/>
              <a:gd name="connsiteY346" fmla="*/ 11113 h 336550"/>
              <a:gd name="connsiteX347" fmla="*/ 62633 w 338138"/>
              <a:gd name="connsiteY347" fmla="*/ 11113 h 336550"/>
              <a:gd name="connsiteX348" fmla="*/ 57377 w 338138"/>
              <a:gd name="connsiteY348" fmla="*/ 16387 h 336550"/>
              <a:gd name="connsiteX349" fmla="*/ 50807 w 338138"/>
              <a:gd name="connsiteY349" fmla="*/ 11113 h 336550"/>
              <a:gd name="connsiteX350" fmla="*/ 40294 w 338138"/>
              <a:gd name="connsiteY350" fmla="*/ 11113 h 336550"/>
              <a:gd name="connsiteX351" fmla="*/ 35038 w 338138"/>
              <a:gd name="connsiteY351" fmla="*/ 16387 h 336550"/>
              <a:gd name="connsiteX352" fmla="*/ 28468 w 338138"/>
              <a:gd name="connsiteY352" fmla="*/ 11113 h 336550"/>
              <a:gd name="connsiteX353" fmla="*/ 17956 w 338138"/>
              <a:gd name="connsiteY353" fmla="*/ 11113 h 336550"/>
              <a:gd name="connsiteX354" fmla="*/ 0 w 338138"/>
              <a:gd name="connsiteY354" fmla="*/ 0 h 336550"/>
              <a:gd name="connsiteX355" fmla="*/ 338138 w 338138"/>
              <a:gd name="connsiteY355" fmla="*/ 0 h 336550"/>
              <a:gd name="connsiteX356" fmla="*/ 338138 w 338138"/>
              <a:gd name="connsiteY356" fmla="*/ 101600 h 336550"/>
              <a:gd name="connsiteX357" fmla="*/ 309563 w 338138"/>
              <a:gd name="connsiteY357" fmla="*/ 101600 h 336550"/>
              <a:gd name="connsiteX358" fmla="*/ 309563 w 338138"/>
              <a:gd name="connsiteY358" fmla="*/ 279400 h 336550"/>
              <a:gd name="connsiteX359" fmla="*/ 298451 w 338138"/>
              <a:gd name="connsiteY359" fmla="*/ 279400 h 336550"/>
              <a:gd name="connsiteX360" fmla="*/ 298451 w 338138"/>
              <a:gd name="connsiteY360" fmla="*/ 101600 h 336550"/>
              <a:gd name="connsiteX361" fmla="*/ 34925 w 338138"/>
              <a:gd name="connsiteY361" fmla="*/ 101600 h 336550"/>
              <a:gd name="connsiteX362" fmla="*/ 34925 w 338138"/>
              <a:gd name="connsiteY362" fmla="*/ 279400 h 336550"/>
              <a:gd name="connsiteX363" fmla="*/ 22225 w 338138"/>
              <a:gd name="connsiteY363" fmla="*/ 279400 h 336550"/>
              <a:gd name="connsiteX364" fmla="*/ 22225 w 338138"/>
              <a:gd name="connsiteY364" fmla="*/ 101600 h 336550"/>
              <a:gd name="connsiteX365" fmla="*/ 0 w 338138"/>
              <a:gd name="connsiteY365" fmla="*/ 10160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338138" h="336550">
                <a:moveTo>
                  <a:pt x="169069" y="292100"/>
                </a:moveTo>
                <a:cubicBezTo>
                  <a:pt x="171847" y="292100"/>
                  <a:pt x="174625" y="294670"/>
                  <a:pt x="174625" y="297241"/>
                </a:cubicBezTo>
                <a:cubicBezTo>
                  <a:pt x="174625" y="297241"/>
                  <a:pt x="174625" y="297241"/>
                  <a:pt x="174625" y="313948"/>
                </a:cubicBezTo>
                <a:cubicBezTo>
                  <a:pt x="174625" y="316518"/>
                  <a:pt x="171847" y="319088"/>
                  <a:pt x="169069" y="319088"/>
                </a:cubicBezTo>
                <a:cubicBezTo>
                  <a:pt x="166290" y="319088"/>
                  <a:pt x="163512" y="316518"/>
                  <a:pt x="163512" y="313948"/>
                </a:cubicBezTo>
                <a:cubicBezTo>
                  <a:pt x="163512" y="313948"/>
                  <a:pt x="163512" y="313948"/>
                  <a:pt x="163512" y="297241"/>
                </a:cubicBezTo>
                <a:cubicBezTo>
                  <a:pt x="163512" y="294670"/>
                  <a:pt x="166290" y="292100"/>
                  <a:pt x="169069" y="292100"/>
                </a:cubicBezTo>
                <a:close/>
                <a:moveTo>
                  <a:pt x="169069" y="252413"/>
                </a:moveTo>
                <a:cubicBezTo>
                  <a:pt x="171847" y="252413"/>
                  <a:pt x="174625" y="254983"/>
                  <a:pt x="174625" y="257554"/>
                </a:cubicBezTo>
                <a:cubicBezTo>
                  <a:pt x="174625" y="257554"/>
                  <a:pt x="174625" y="257554"/>
                  <a:pt x="174625" y="274261"/>
                </a:cubicBezTo>
                <a:cubicBezTo>
                  <a:pt x="174625" y="276831"/>
                  <a:pt x="171847" y="279401"/>
                  <a:pt x="169069" y="279401"/>
                </a:cubicBezTo>
                <a:cubicBezTo>
                  <a:pt x="166290" y="279401"/>
                  <a:pt x="163512" y="276831"/>
                  <a:pt x="163512" y="274261"/>
                </a:cubicBezTo>
                <a:cubicBezTo>
                  <a:pt x="163512" y="274261"/>
                  <a:pt x="163512" y="274261"/>
                  <a:pt x="163512" y="257554"/>
                </a:cubicBezTo>
                <a:cubicBezTo>
                  <a:pt x="163512" y="254983"/>
                  <a:pt x="166290" y="252413"/>
                  <a:pt x="169069" y="252413"/>
                </a:cubicBezTo>
                <a:close/>
                <a:moveTo>
                  <a:pt x="169069" y="219075"/>
                </a:moveTo>
                <a:cubicBezTo>
                  <a:pt x="171847" y="219075"/>
                  <a:pt x="174625" y="221690"/>
                  <a:pt x="174625" y="225612"/>
                </a:cubicBezTo>
                <a:cubicBezTo>
                  <a:pt x="174625" y="225612"/>
                  <a:pt x="174625" y="225612"/>
                  <a:pt x="174625" y="236071"/>
                </a:cubicBezTo>
                <a:cubicBezTo>
                  <a:pt x="174625" y="239993"/>
                  <a:pt x="171847" y="241300"/>
                  <a:pt x="169069" y="241300"/>
                </a:cubicBezTo>
                <a:cubicBezTo>
                  <a:pt x="166290" y="241300"/>
                  <a:pt x="163512" y="239993"/>
                  <a:pt x="163512" y="236071"/>
                </a:cubicBezTo>
                <a:cubicBezTo>
                  <a:pt x="163512" y="236071"/>
                  <a:pt x="163512" y="236071"/>
                  <a:pt x="163512" y="225612"/>
                </a:cubicBezTo>
                <a:cubicBezTo>
                  <a:pt x="163512" y="221690"/>
                  <a:pt x="166290" y="219075"/>
                  <a:pt x="169069" y="219075"/>
                </a:cubicBezTo>
                <a:close/>
                <a:moveTo>
                  <a:pt x="169069" y="190500"/>
                </a:moveTo>
                <a:cubicBezTo>
                  <a:pt x="171847" y="190500"/>
                  <a:pt x="174625" y="193115"/>
                  <a:pt x="174625" y="195730"/>
                </a:cubicBezTo>
                <a:cubicBezTo>
                  <a:pt x="174625" y="195730"/>
                  <a:pt x="174625" y="195730"/>
                  <a:pt x="174625" y="207496"/>
                </a:cubicBezTo>
                <a:cubicBezTo>
                  <a:pt x="174625" y="210110"/>
                  <a:pt x="171847" y="212725"/>
                  <a:pt x="169069" y="212725"/>
                </a:cubicBezTo>
                <a:cubicBezTo>
                  <a:pt x="166290" y="212725"/>
                  <a:pt x="163512" y="210110"/>
                  <a:pt x="163512" y="207496"/>
                </a:cubicBezTo>
                <a:cubicBezTo>
                  <a:pt x="163512" y="207496"/>
                  <a:pt x="163512" y="207496"/>
                  <a:pt x="163512" y="195730"/>
                </a:cubicBezTo>
                <a:cubicBezTo>
                  <a:pt x="163512" y="193115"/>
                  <a:pt x="166290" y="190500"/>
                  <a:pt x="169069" y="190500"/>
                </a:cubicBezTo>
                <a:close/>
                <a:moveTo>
                  <a:pt x="169069" y="163513"/>
                </a:moveTo>
                <a:cubicBezTo>
                  <a:pt x="171847" y="163513"/>
                  <a:pt x="174625" y="166128"/>
                  <a:pt x="174625" y="168743"/>
                </a:cubicBezTo>
                <a:cubicBezTo>
                  <a:pt x="174625" y="168743"/>
                  <a:pt x="174625" y="168743"/>
                  <a:pt x="174625" y="180509"/>
                </a:cubicBezTo>
                <a:cubicBezTo>
                  <a:pt x="174625" y="183123"/>
                  <a:pt x="171847" y="185738"/>
                  <a:pt x="169069" y="185738"/>
                </a:cubicBezTo>
                <a:cubicBezTo>
                  <a:pt x="166290" y="185738"/>
                  <a:pt x="163512" y="183123"/>
                  <a:pt x="163512" y="180509"/>
                </a:cubicBezTo>
                <a:cubicBezTo>
                  <a:pt x="163512" y="180509"/>
                  <a:pt x="163512" y="180509"/>
                  <a:pt x="163512" y="168743"/>
                </a:cubicBezTo>
                <a:cubicBezTo>
                  <a:pt x="163512" y="166128"/>
                  <a:pt x="166290" y="163513"/>
                  <a:pt x="169069" y="163513"/>
                </a:cubicBezTo>
                <a:close/>
                <a:moveTo>
                  <a:pt x="111125" y="157163"/>
                </a:moveTo>
                <a:lnTo>
                  <a:pt x="47625" y="325438"/>
                </a:lnTo>
                <a:lnTo>
                  <a:pt x="290513" y="325438"/>
                </a:lnTo>
                <a:lnTo>
                  <a:pt x="227013" y="157163"/>
                </a:lnTo>
                <a:close/>
                <a:moveTo>
                  <a:pt x="103188" y="146050"/>
                </a:moveTo>
                <a:lnTo>
                  <a:pt x="234951" y="146050"/>
                </a:lnTo>
                <a:lnTo>
                  <a:pt x="306388" y="336550"/>
                </a:lnTo>
                <a:lnTo>
                  <a:pt x="31750" y="336550"/>
                </a:lnTo>
                <a:close/>
                <a:moveTo>
                  <a:pt x="281782" y="71438"/>
                </a:moveTo>
                <a:cubicBezTo>
                  <a:pt x="284851" y="71438"/>
                  <a:pt x="287339" y="74281"/>
                  <a:pt x="287339" y="77788"/>
                </a:cubicBezTo>
                <a:cubicBezTo>
                  <a:pt x="287339" y="81295"/>
                  <a:pt x="284851" y="84138"/>
                  <a:pt x="281782" y="84138"/>
                </a:cubicBezTo>
                <a:cubicBezTo>
                  <a:pt x="278713" y="84138"/>
                  <a:pt x="276225" y="81295"/>
                  <a:pt x="276225" y="77788"/>
                </a:cubicBezTo>
                <a:cubicBezTo>
                  <a:pt x="276225" y="74281"/>
                  <a:pt x="278713" y="71438"/>
                  <a:pt x="281782" y="71438"/>
                </a:cubicBezTo>
                <a:close/>
                <a:moveTo>
                  <a:pt x="259557" y="71438"/>
                </a:moveTo>
                <a:cubicBezTo>
                  <a:pt x="262626" y="71438"/>
                  <a:pt x="265114" y="74281"/>
                  <a:pt x="265114" y="77788"/>
                </a:cubicBezTo>
                <a:cubicBezTo>
                  <a:pt x="265114" y="81295"/>
                  <a:pt x="262626" y="84138"/>
                  <a:pt x="259557" y="84138"/>
                </a:cubicBezTo>
                <a:cubicBezTo>
                  <a:pt x="256488" y="84138"/>
                  <a:pt x="254000" y="81295"/>
                  <a:pt x="254000" y="77788"/>
                </a:cubicBezTo>
                <a:cubicBezTo>
                  <a:pt x="254000" y="74281"/>
                  <a:pt x="256488" y="71438"/>
                  <a:pt x="259557" y="71438"/>
                </a:cubicBezTo>
                <a:close/>
                <a:moveTo>
                  <a:pt x="236539" y="71438"/>
                </a:moveTo>
                <a:cubicBezTo>
                  <a:pt x="239169" y="71438"/>
                  <a:pt x="241302" y="74281"/>
                  <a:pt x="241302" y="77788"/>
                </a:cubicBezTo>
                <a:cubicBezTo>
                  <a:pt x="241302" y="81294"/>
                  <a:pt x="239169" y="84138"/>
                  <a:pt x="236539" y="84138"/>
                </a:cubicBezTo>
                <a:cubicBezTo>
                  <a:pt x="233908" y="84138"/>
                  <a:pt x="231775" y="81294"/>
                  <a:pt x="231775" y="77788"/>
                </a:cubicBezTo>
                <a:cubicBezTo>
                  <a:pt x="231775" y="74281"/>
                  <a:pt x="233908" y="71438"/>
                  <a:pt x="236539" y="71438"/>
                </a:cubicBezTo>
                <a:close/>
                <a:moveTo>
                  <a:pt x="191294" y="71438"/>
                </a:moveTo>
                <a:cubicBezTo>
                  <a:pt x="194363" y="71438"/>
                  <a:pt x="196851" y="74281"/>
                  <a:pt x="196851" y="77788"/>
                </a:cubicBezTo>
                <a:cubicBezTo>
                  <a:pt x="196851" y="81295"/>
                  <a:pt x="194363" y="84138"/>
                  <a:pt x="191294" y="84138"/>
                </a:cubicBezTo>
                <a:cubicBezTo>
                  <a:pt x="188225" y="84138"/>
                  <a:pt x="185737" y="81295"/>
                  <a:pt x="185737" y="77788"/>
                </a:cubicBezTo>
                <a:cubicBezTo>
                  <a:pt x="185737" y="74281"/>
                  <a:pt x="188225" y="71438"/>
                  <a:pt x="191294" y="71438"/>
                </a:cubicBezTo>
                <a:close/>
                <a:moveTo>
                  <a:pt x="169069" y="71438"/>
                </a:moveTo>
                <a:cubicBezTo>
                  <a:pt x="172138" y="71438"/>
                  <a:pt x="174626" y="74281"/>
                  <a:pt x="174626" y="77788"/>
                </a:cubicBezTo>
                <a:cubicBezTo>
                  <a:pt x="174626" y="81295"/>
                  <a:pt x="172138" y="84138"/>
                  <a:pt x="169069" y="84138"/>
                </a:cubicBezTo>
                <a:cubicBezTo>
                  <a:pt x="166000" y="84138"/>
                  <a:pt x="163512" y="81295"/>
                  <a:pt x="163512" y="77788"/>
                </a:cubicBezTo>
                <a:cubicBezTo>
                  <a:pt x="163512" y="74281"/>
                  <a:pt x="166000" y="71438"/>
                  <a:pt x="169069" y="71438"/>
                </a:cubicBezTo>
                <a:close/>
                <a:moveTo>
                  <a:pt x="146844" y="71438"/>
                </a:moveTo>
                <a:cubicBezTo>
                  <a:pt x="149913" y="71438"/>
                  <a:pt x="152401" y="74281"/>
                  <a:pt x="152401" y="77788"/>
                </a:cubicBezTo>
                <a:cubicBezTo>
                  <a:pt x="152401" y="81295"/>
                  <a:pt x="149913" y="84138"/>
                  <a:pt x="146844" y="84138"/>
                </a:cubicBezTo>
                <a:cubicBezTo>
                  <a:pt x="143775" y="84138"/>
                  <a:pt x="141287" y="81295"/>
                  <a:pt x="141287" y="77788"/>
                </a:cubicBezTo>
                <a:cubicBezTo>
                  <a:pt x="141287" y="74281"/>
                  <a:pt x="143775" y="71438"/>
                  <a:pt x="146844" y="71438"/>
                </a:cubicBezTo>
                <a:close/>
                <a:moveTo>
                  <a:pt x="102394" y="71438"/>
                </a:moveTo>
                <a:cubicBezTo>
                  <a:pt x="105463" y="71438"/>
                  <a:pt x="107951" y="74281"/>
                  <a:pt x="107951" y="77788"/>
                </a:cubicBezTo>
                <a:cubicBezTo>
                  <a:pt x="107951" y="81295"/>
                  <a:pt x="105463" y="84138"/>
                  <a:pt x="102394" y="84138"/>
                </a:cubicBezTo>
                <a:cubicBezTo>
                  <a:pt x="99325" y="84138"/>
                  <a:pt x="96837" y="81295"/>
                  <a:pt x="96837" y="77788"/>
                </a:cubicBezTo>
                <a:cubicBezTo>
                  <a:pt x="96837" y="74281"/>
                  <a:pt x="99325" y="71438"/>
                  <a:pt x="102394" y="71438"/>
                </a:cubicBezTo>
                <a:close/>
                <a:moveTo>
                  <a:pt x="78582" y="71438"/>
                </a:moveTo>
                <a:cubicBezTo>
                  <a:pt x="81651" y="71438"/>
                  <a:pt x="84139" y="74281"/>
                  <a:pt x="84139" y="77788"/>
                </a:cubicBezTo>
                <a:cubicBezTo>
                  <a:pt x="84139" y="81295"/>
                  <a:pt x="81651" y="84138"/>
                  <a:pt x="78582" y="84138"/>
                </a:cubicBezTo>
                <a:cubicBezTo>
                  <a:pt x="75513" y="84138"/>
                  <a:pt x="73025" y="81295"/>
                  <a:pt x="73025" y="77788"/>
                </a:cubicBezTo>
                <a:cubicBezTo>
                  <a:pt x="73025" y="74281"/>
                  <a:pt x="75513" y="71438"/>
                  <a:pt x="78582" y="71438"/>
                </a:cubicBezTo>
                <a:close/>
                <a:moveTo>
                  <a:pt x="56357" y="71438"/>
                </a:moveTo>
                <a:cubicBezTo>
                  <a:pt x="59426" y="71438"/>
                  <a:pt x="61914" y="74281"/>
                  <a:pt x="61914" y="77788"/>
                </a:cubicBezTo>
                <a:cubicBezTo>
                  <a:pt x="61914" y="81295"/>
                  <a:pt x="59426" y="84138"/>
                  <a:pt x="56357" y="84138"/>
                </a:cubicBezTo>
                <a:cubicBezTo>
                  <a:pt x="53288" y="84138"/>
                  <a:pt x="50800" y="81295"/>
                  <a:pt x="50800" y="77788"/>
                </a:cubicBezTo>
                <a:cubicBezTo>
                  <a:pt x="50800" y="74281"/>
                  <a:pt x="53288" y="71438"/>
                  <a:pt x="56357" y="71438"/>
                </a:cubicBezTo>
                <a:close/>
                <a:moveTo>
                  <a:pt x="270669" y="61913"/>
                </a:moveTo>
                <a:cubicBezTo>
                  <a:pt x="273737" y="61913"/>
                  <a:pt x="276225" y="64046"/>
                  <a:pt x="276225" y="66676"/>
                </a:cubicBezTo>
                <a:cubicBezTo>
                  <a:pt x="276225" y="69307"/>
                  <a:pt x="273737" y="71440"/>
                  <a:pt x="270669" y="71440"/>
                </a:cubicBezTo>
                <a:cubicBezTo>
                  <a:pt x="267600" y="71440"/>
                  <a:pt x="265112" y="69307"/>
                  <a:pt x="265112" y="66676"/>
                </a:cubicBezTo>
                <a:cubicBezTo>
                  <a:pt x="265112" y="64046"/>
                  <a:pt x="267600" y="61913"/>
                  <a:pt x="270669" y="61913"/>
                </a:cubicBezTo>
                <a:close/>
                <a:moveTo>
                  <a:pt x="247650" y="61913"/>
                </a:moveTo>
                <a:cubicBezTo>
                  <a:pt x="251157" y="61913"/>
                  <a:pt x="254000" y="64046"/>
                  <a:pt x="254000" y="66676"/>
                </a:cubicBezTo>
                <a:cubicBezTo>
                  <a:pt x="254000" y="69307"/>
                  <a:pt x="251157" y="71440"/>
                  <a:pt x="247650" y="71440"/>
                </a:cubicBezTo>
                <a:cubicBezTo>
                  <a:pt x="244144" y="71440"/>
                  <a:pt x="241300" y="69307"/>
                  <a:pt x="241300" y="66676"/>
                </a:cubicBezTo>
                <a:cubicBezTo>
                  <a:pt x="241300" y="64046"/>
                  <a:pt x="244144" y="61913"/>
                  <a:pt x="247650" y="61913"/>
                </a:cubicBezTo>
                <a:close/>
                <a:moveTo>
                  <a:pt x="180182" y="61913"/>
                </a:moveTo>
                <a:cubicBezTo>
                  <a:pt x="183250" y="61913"/>
                  <a:pt x="185738" y="64046"/>
                  <a:pt x="185738" y="66676"/>
                </a:cubicBezTo>
                <a:cubicBezTo>
                  <a:pt x="185738" y="69307"/>
                  <a:pt x="183250" y="71440"/>
                  <a:pt x="180182" y="71440"/>
                </a:cubicBezTo>
                <a:cubicBezTo>
                  <a:pt x="177113" y="71440"/>
                  <a:pt x="174625" y="69307"/>
                  <a:pt x="174625" y="66676"/>
                </a:cubicBezTo>
                <a:cubicBezTo>
                  <a:pt x="174625" y="64046"/>
                  <a:pt x="177113" y="61913"/>
                  <a:pt x="180182" y="61913"/>
                </a:cubicBezTo>
                <a:close/>
                <a:moveTo>
                  <a:pt x="157956" y="61913"/>
                </a:moveTo>
                <a:cubicBezTo>
                  <a:pt x="161025" y="61913"/>
                  <a:pt x="163513" y="64046"/>
                  <a:pt x="163513" y="66676"/>
                </a:cubicBezTo>
                <a:cubicBezTo>
                  <a:pt x="163513" y="69307"/>
                  <a:pt x="161025" y="71440"/>
                  <a:pt x="157956" y="71440"/>
                </a:cubicBezTo>
                <a:cubicBezTo>
                  <a:pt x="154888" y="71440"/>
                  <a:pt x="152400" y="69307"/>
                  <a:pt x="152400" y="66676"/>
                </a:cubicBezTo>
                <a:cubicBezTo>
                  <a:pt x="152400" y="64046"/>
                  <a:pt x="154888" y="61913"/>
                  <a:pt x="157956" y="61913"/>
                </a:cubicBezTo>
                <a:close/>
                <a:moveTo>
                  <a:pt x="90487" y="61913"/>
                </a:moveTo>
                <a:cubicBezTo>
                  <a:pt x="93993" y="61913"/>
                  <a:pt x="96837" y="64046"/>
                  <a:pt x="96837" y="66676"/>
                </a:cubicBezTo>
                <a:cubicBezTo>
                  <a:pt x="96837" y="69307"/>
                  <a:pt x="93993" y="71440"/>
                  <a:pt x="90487" y="71440"/>
                </a:cubicBezTo>
                <a:cubicBezTo>
                  <a:pt x="86980" y="71440"/>
                  <a:pt x="84137" y="69307"/>
                  <a:pt x="84137" y="66676"/>
                </a:cubicBezTo>
                <a:cubicBezTo>
                  <a:pt x="84137" y="64046"/>
                  <a:pt x="86980" y="61913"/>
                  <a:pt x="90487" y="61913"/>
                </a:cubicBezTo>
                <a:close/>
                <a:moveTo>
                  <a:pt x="67468" y="61913"/>
                </a:moveTo>
                <a:cubicBezTo>
                  <a:pt x="70537" y="61913"/>
                  <a:pt x="73025" y="64046"/>
                  <a:pt x="73025" y="66676"/>
                </a:cubicBezTo>
                <a:cubicBezTo>
                  <a:pt x="73025" y="69307"/>
                  <a:pt x="70537" y="71440"/>
                  <a:pt x="67468" y="71440"/>
                </a:cubicBezTo>
                <a:cubicBezTo>
                  <a:pt x="64400" y="71440"/>
                  <a:pt x="61912" y="69307"/>
                  <a:pt x="61912" y="66676"/>
                </a:cubicBezTo>
                <a:cubicBezTo>
                  <a:pt x="61912" y="64046"/>
                  <a:pt x="64400" y="61913"/>
                  <a:pt x="67468" y="61913"/>
                </a:cubicBezTo>
                <a:close/>
                <a:moveTo>
                  <a:pt x="281782" y="49213"/>
                </a:moveTo>
                <a:cubicBezTo>
                  <a:pt x="284851" y="49213"/>
                  <a:pt x="287339" y="52056"/>
                  <a:pt x="287339" y="55563"/>
                </a:cubicBezTo>
                <a:cubicBezTo>
                  <a:pt x="287339" y="59070"/>
                  <a:pt x="284851" y="61913"/>
                  <a:pt x="281782" y="61913"/>
                </a:cubicBezTo>
                <a:cubicBezTo>
                  <a:pt x="278713" y="61913"/>
                  <a:pt x="276225" y="59070"/>
                  <a:pt x="276225" y="55563"/>
                </a:cubicBezTo>
                <a:cubicBezTo>
                  <a:pt x="276225" y="52056"/>
                  <a:pt x="278713" y="49213"/>
                  <a:pt x="281782" y="49213"/>
                </a:cubicBezTo>
                <a:close/>
                <a:moveTo>
                  <a:pt x="259557" y="49213"/>
                </a:moveTo>
                <a:cubicBezTo>
                  <a:pt x="262626" y="49213"/>
                  <a:pt x="265114" y="52056"/>
                  <a:pt x="265114" y="55563"/>
                </a:cubicBezTo>
                <a:cubicBezTo>
                  <a:pt x="265114" y="59070"/>
                  <a:pt x="262626" y="61913"/>
                  <a:pt x="259557" y="61913"/>
                </a:cubicBezTo>
                <a:cubicBezTo>
                  <a:pt x="256488" y="61913"/>
                  <a:pt x="254000" y="59070"/>
                  <a:pt x="254000" y="55563"/>
                </a:cubicBezTo>
                <a:cubicBezTo>
                  <a:pt x="254000" y="52056"/>
                  <a:pt x="256488" y="49213"/>
                  <a:pt x="259557" y="49213"/>
                </a:cubicBezTo>
                <a:close/>
                <a:moveTo>
                  <a:pt x="236539" y="49213"/>
                </a:moveTo>
                <a:cubicBezTo>
                  <a:pt x="239169" y="49213"/>
                  <a:pt x="241302" y="52056"/>
                  <a:pt x="241302" y="55563"/>
                </a:cubicBezTo>
                <a:cubicBezTo>
                  <a:pt x="241302" y="59069"/>
                  <a:pt x="239169" y="61913"/>
                  <a:pt x="236539" y="61913"/>
                </a:cubicBezTo>
                <a:cubicBezTo>
                  <a:pt x="233908" y="61913"/>
                  <a:pt x="231775" y="59069"/>
                  <a:pt x="231775" y="55563"/>
                </a:cubicBezTo>
                <a:cubicBezTo>
                  <a:pt x="231775" y="52056"/>
                  <a:pt x="233908" y="49213"/>
                  <a:pt x="236539" y="49213"/>
                </a:cubicBezTo>
                <a:close/>
                <a:moveTo>
                  <a:pt x="191294" y="49213"/>
                </a:moveTo>
                <a:cubicBezTo>
                  <a:pt x="194363" y="49213"/>
                  <a:pt x="196851" y="52056"/>
                  <a:pt x="196851" y="55563"/>
                </a:cubicBezTo>
                <a:cubicBezTo>
                  <a:pt x="196851" y="59070"/>
                  <a:pt x="194363" y="61913"/>
                  <a:pt x="191294" y="61913"/>
                </a:cubicBezTo>
                <a:cubicBezTo>
                  <a:pt x="188225" y="61913"/>
                  <a:pt x="185737" y="59070"/>
                  <a:pt x="185737" y="55563"/>
                </a:cubicBezTo>
                <a:cubicBezTo>
                  <a:pt x="185737" y="52056"/>
                  <a:pt x="188225" y="49213"/>
                  <a:pt x="191294" y="49213"/>
                </a:cubicBezTo>
                <a:close/>
                <a:moveTo>
                  <a:pt x="169069" y="49213"/>
                </a:moveTo>
                <a:cubicBezTo>
                  <a:pt x="172138" y="49213"/>
                  <a:pt x="174626" y="52056"/>
                  <a:pt x="174626" y="55563"/>
                </a:cubicBezTo>
                <a:cubicBezTo>
                  <a:pt x="174626" y="59070"/>
                  <a:pt x="172138" y="61913"/>
                  <a:pt x="169069" y="61913"/>
                </a:cubicBezTo>
                <a:cubicBezTo>
                  <a:pt x="166000" y="61913"/>
                  <a:pt x="163512" y="59070"/>
                  <a:pt x="163512" y="55563"/>
                </a:cubicBezTo>
                <a:cubicBezTo>
                  <a:pt x="163512" y="52056"/>
                  <a:pt x="166000" y="49213"/>
                  <a:pt x="169069" y="49213"/>
                </a:cubicBezTo>
                <a:close/>
                <a:moveTo>
                  <a:pt x="146844" y="49213"/>
                </a:moveTo>
                <a:cubicBezTo>
                  <a:pt x="149913" y="49213"/>
                  <a:pt x="152401" y="52056"/>
                  <a:pt x="152401" y="55563"/>
                </a:cubicBezTo>
                <a:cubicBezTo>
                  <a:pt x="152401" y="59070"/>
                  <a:pt x="149913" y="61913"/>
                  <a:pt x="146844" y="61913"/>
                </a:cubicBezTo>
                <a:cubicBezTo>
                  <a:pt x="143775" y="61913"/>
                  <a:pt x="141287" y="59070"/>
                  <a:pt x="141287" y="55563"/>
                </a:cubicBezTo>
                <a:cubicBezTo>
                  <a:pt x="141287" y="52056"/>
                  <a:pt x="143775" y="49213"/>
                  <a:pt x="146844" y="49213"/>
                </a:cubicBezTo>
                <a:close/>
                <a:moveTo>
                  <a:pt x="102394" y="49213"/>
                </a:moveTo>
                <a:cubicBezTo>
                  <a:pt x="105463" y="49213"/>
                  <a:pt x="107951" y="52056"/>
                  <a:pt x="107951" y="55563"/>
                </a:cubicBezTo>
                <a:cubicBezTo>
                  <a:pt x="107951" y="59070"/>
                  <a:pt x="105463" y="61913"/>
                  <a:pt x="102394" y="61913"/>
                </a:cubicBezTo>
                <a:cubicBezTo>
                  <a:pt x="99325" y="61913"/>
                  <a:pt x="96837" y="59070"/>
                  <a:pt x="96837" y="55563"/>
                </a:cubicBezTo>
                <a:cubicBezTo>
                  <a:pt x="96837" y="52056"/>
                  <a:pt x="99325" y="49213"/>
                  <a:pt x="102394" y="49213"/>
                </a:cubicBezTo>
                <a:close/>
                <a:moveTo>
                  <a:pt x="78582" y="49213"/>
                </a:moveTo>
                <a:cubicBezTo>
                  <a:pt x="81651" y="49213"/>
                  <a:pt x="84139" y="52056"/>
                  <a:pt x="84139" y="55563"/>
                </a:cubicBezTo>
                <a:cubicBezTo>
                  <a:pt x="84139" y="59070"/>
                  <a:pt x="81651" y="61913"/>
                  <a:pt x="78582" y="61913"/>
                </a:cubicBezTo>
                <a:cubicBezTo>
                  <a:pt x="75513" y="61913"/>
                  <a:pt x="73025" y="59070"/>
                  <a:pt x="73025" y="55563"/>
                </a:cubicBezTo>
                <a:cubicBezTo>
                  <a:pt x="73025" y="52056"/>
                  <a:pt x="75513" y="49213"/>
                  <a:pt x="78582" y="49213"/>
                </a:cubicBezTo>
                <a:close/>
                <a:moveTo>
                  <a:pt x="56357" y="49213"/>
                </a:moveTo>
                <a:cubicBezTo>
                  <a:pt x="59426" y="49213"/>
                  <a:pt x="61914" y="52056"/>
                  <a:pt x="61914" y="55563"/>
                </a:cubicBezTo>
                <a:cubicBezTo>
                  <a:pt x="61914" y="59070"/>
                  <a:pt x="59426" y="61913"/>
                  <a:pt x="56357" y="61913"/>
                </a:cubicBezTo>
                <a:cubicBezTo>
                  <a:pt x="53288" y="61913"/>
                  <a:pt x="50800" y="59070"/>
                  <a:pt x="50800" y="55563"/>
                </a:cubicBezTo>
                <a:cubicBezTo>
                  <a:pt x="50800" y="52056"/>
                  <a:pt x="53288" y="49213"/>
                  <a:pt x="56357" y="49213"/>
                </a:cubicBezTo>
                <a:close/>
                <a:moveTo>
                  <a:pt x="315119" y="39688"/>
                </a:moveTo>
                <a:cubicBezTo>
                  <a:pt x="318187" y="39688"/>
                  <a:pt x="320675" y="41821"/>
                  <a:pt x="320675" y="44451"/>
                </a:cubicBezTo>
                <a:cubicBezTo>
                  <a:pt x="320675" y="47082"/>
                  <a:pt x="318187" y="49215"/>
                  <a:pt x="315119" y="49215"/>
                </a:cubicBezTo>
                <a:cubicBezTo>
                  <a:pt x="312050" y="49215"/>
                  <a:pt x="309562" y="47082"/>
                  <a:pt x="309562" y="44451"/>
                </a:cubicBezTo>
                <a:cubicBezTo>
                  <a:pt x="309562" y="41821"/>
                  <a:pt x="312050" y="39688"/>
                  <a:pt x="315119" y="39688"/>
                </a:cubicBezTo>
                <a:close/>
                <a:moveTo>
                  <a:pt x="292894" y="39688"/>
                </a:moveTo>
                <a:cubicBezTo>
                  <a:pt x="295962" y="39688"/>
                  <a:pt x="298450" y="41821"/>
                  <a:pt x="298450" y="44451"/>
                </a:cubicBezTo>
                <a:cubicBezTo>
                  <a:pt x="298450" y="47082"/>
                  <a:pt x="295962" y="49215"/>
                  <a:pt x="292894" y="49215"/>
                </a:cubicBezTo>
                <a:cubicBezTo>
                  <a:pt x="289825" y="49215"/>
                  <a:pt x="287337" y="47082"/>
                  <a:pt x="287337" y="44451"/>
                </a:cubicBezTo>
                <a:cubicBezTo>
                  <a:pt x="287337" y="41821"/>
                  <a:pt x="289825" y="39688"/>
                  <a:pt x="292894" y="39688"/>
                </a:cubicBezTo>
                <a:close/>
                <a:moveTo>
                  <a:pt x="225425" y="39688"/>
                </a:moveTo>
                <a:cubicBezTo>
                  <a:pt x="228932" y="39688"/>
                  <a:pt x="231775" y="41821"/>
                  <a:pt x="231775" y="44451"/>
                </a:cubicBezTo>
                <a:cubicBezTo>
                  <a:pt x="231775" y="47082"/>
                  <a:pt x="228932" y="49215"/>
                  <a:pt x="225425" y="49215"/>
                </a:cubicBezTo>
                <a:cubicBezTo>
                  <a:pt x="221919" y="49215"/>
                  <a:pt x="219075" y="47082"/>
                  <a:pt x="219075" y="44451"/>
                </a:cubicBezTo>
                <a:cubicBezTo>
                  <a:pt x="219075" y="41821"/>
                  <a:pt x="221919" y="39688"/>
                  <a:pt x="225425" y="39688"/>
                </a:cubicBezTo>
                <a:close/>
                <a:moveTo>
                  <a:pt x="202407" y="39688"/>
                </a:moveTo>
                <a:cubicBezTo>
                  <a:pt x="205475" y="39688"/>
                  <a:pt x="207963" y="41821"/>
                  <a:pt x="207963" y="44451"/>
                </a:cubicBezTo>
                <a:cubicBezTo>
                  <a:pt x="207963" y="47082"/>
                  <a:pt x="205475" y="49215"/>
                  <a:pt x="202407" y="49215"/>
                </a:cubicBezTo>
                <a:cubicBezTo>
                  <a:pt x="199338" y="49215"/>
                  <a:pt x="196850" y="47082"/>
                  <a:pt x="196850" y="44451"/>
                </a:cubicBezTo>
                <a:cubicBezTo>
                  <a:pt x="196850" y="41821"/>
                  <a:pt x="199338" y="39688"/>
                  <a:pt x="202407" y="39688"/>
                </a:cubicBezTo>
                <a:close/>
                <a:moveTo>
                  <a:pt x="135731" y="39688"/>
                </a:moveTo>
                <a:cubicBezTo>
                  <a:pt x="138800" y="39688"/>
                  <a:pt x="141288" y="41821"/>
                  <a:pt x="141288" y="44451"/>
                </a:cubicBezTo>
                <a:cubicBezTo>
                  <a:pt x="141288" y="47082"/>
                  <a:pt x="138800" y="49215"/>
                  <a:pt x="135731" y="49215"/>
                </a:cubicBezTo>
                <a:cubicBezTo>
                  <a:pt x="132663" y="49215"/>
                  <a:pt x="130175" y="47082"/>
                  <a:pt x="130175" y="44451"/>
                </a:cubicBezTo>
                <a:cubicBezTo>
                  <a:pt x="130175" y="41821"/>
                  <a:pt x="132663" y="39688"/>
                  <a:pt x="135731" y="39688"/>
                </a:cubicBezTo>
                <a:close/>
                <a:moveTo>
                  <a:pt x="113506" y="39688"/>
                </a:moveTo>
                <a:cubicBezTo>
                  <a:pt x="116575" y="39688"/>
                  <a:pt x="119063" y="41821"/>
                  <a:pt x="119063" y="44451"/>
                </a:cubicBezTo>
                <a:cubicBezTo>
                  <a:pt x="119063" y="47082"/>
                  <a:pt x="116575" y="49215"/>
                  <a:pt x="113506" y="49215"/>
                </a:cubicBezTo>
                <a:cubicBezTo>
                  <a:pt x="110438" y="49215"/>
                  <a:pt x="107950" y="47082"/>
                  <a:pt x="107950" y="44451"/>
                </a:cubicBezTo>
                <a:cubicBezTo>
                  <a:pt x="107950" y="41821"/>
                  <a:pt x="110438" y="39688"/>
                  <a:pt x="113506" y="39688"/>
                </a:cubicBezTo>
                <a:close/>
                <a:moveTo>
                  <a:pt x="45243" y="39688"/>
                </a:moveTo>
                <a:cubicBezTo>
                  <a:pt x="48312" y="39688"/>
                  <a:pt x="50800" y="41821"/>
                  <a:pt x="50800" y="44451"/>
                </a:cubicBezTo>
                <a:cubicBezTo>
                  <a:pt x="50800" y="47082"/>
                  <a:pt x="48312" y="49215"/>
                  <a:pt x="45243" y="49215"/>
                </a:cubicBezTo>
                <a:cubicBezTo>
                  <a:pt x="42175" y="49215"/>
                  <a:pt x="39687" y="47082"/>
                  <a:pt x="39687" y="44451"/>
                </a:cubicBezTo>
                <a:cubicBezTo>
                  <a:pt x="39687" y="41821"/>
                  <a:pt x="42175" y="39688"/>
                  <a:pt x="45243" y="39688"/>
                </a:cubicBezTo>
                <a:close/>
                <a:moveTo>
                  <a:pt x="23018" y="39688"/>
                </a:moveTo>
                <a:cubicBezTo>
                  <a:pt x="26087" y="39688"/>
                  <a:pt x="28575" y="41821"/>
                  <a:pt x="28575" y="44451"/>
                </a:cubicBezTo>
                <a:cubicBezTo>
                  <a:pt x="28575" y="47082"/>
                  <a:pt x="26087" y="49215"/>
                  <a:pt x="23018" y="49215"/>
                </a:cubicBezTo>
                <a:cubicBezTo>
                  <a:pt x="19950" y="49215"/>
                  <a:pt x="17462" y="47082"/>
                  <a:pt x="17462" y="44451"/>
                </a:cubicBezTo>
                <a:cubicBezTo>
                  <a:pt x="17462" y="41821"/>
                  <a:pt x="19950" y="39688"/>
                  <a:pt x="23018" y="39688"/>
                </a:cubicBezTo>
                <a:close/>
                <a:moveTo>
                  <a:pt x="304007" y="26988"/>
                </a:moveTo>
                <a:cubicBezTo>
                  <a:pt x="307076" y="26988"/>
                  <a:pt x="309564" y="29831"/>
                  <a:pt x="309564" y="33338"/>
                </a:cubicBezTo>
                <a:cubicBezTo>
                  <a:pt x="309564" y="36845"/>
                  <a:pt x="307076" y="39688"/>
                  <a:pt x="304007" y="39688"/>
                </a:cubicBezTo>
                <a:cubicBezTo>
                  <a:pt x="300938" y="39688"/>
                  <a:pt x="298450" y="36845"/>
                  <a:pt x="298450" y="33338"/>
                </a:cubicBezTo>
                <a:cubicBezTo>
                  <a:pt x="298450" y="29831"/>
                  <a:pt x="300938" y="26988"/>
                  <a:pt x="304007" y="26988"/>
                </a:cubicBezTo>
                <a:close/>
                <a:moveTo>
                  <a:pt x="281782" y="26988"/>
                </a:moveTo>
                <a:cubicBezTo>
                  <a:pt x="284851" y="26988"/>
                  <a:pt x="287339" y="29831"/>
                  <a:pt x="287339" y="33338"/>
                </a:cubicBezTo>
                <a:cubicBezTo>
                  <a:pt x="287339" y="36845"/>
                  <a:pt x="284851" y="39688"/>
                  <a:pt x="281782" y="39688"/>
                </a:cubicBezTo>
                <a:cubicBezTo>
                  <a:pt x="278713" y="39688"/>
                  <a:pt x="276225" y="36845"/>
                  <a:pt x="276225" y="33338"/>
                </a:cubicBezTo>
                <a:cubicBezTo>
                  <a:pt x="276225" y="29831"/>
                  <a:pt x="278713" y="26988"/>
                  <a:pt x="281782" y="26988"/>
                </a:cubicBezTo>
                <a:close/>
                <a:moveTo>
                  <a:pt x="236539" y="26988"/>
                </a:moveTo>
                <a:cubicBezTo>
                  <a:pt x="239169" y="26988"/>
                  <a:pt x="241302" y="29831"/>
                  <a:pt x="241302" y="33338"/>
                </a:cubicBezTo>
                <a:cubicBezTo>
                  <a:pt x="241302" y="36844"/>
                  <a:pt x="239169" y="39688"/>
                  <a:pt x="236539" y="39688"/>
                </a:cubicBezTo>
                <a:cubicBezTo>
                  <a:pt x="233908" y="39688"/>
                  <a:pt x="231775" y="36844"/>
                  <a:pt x="231775" y="33338"/>
                </a:cubicBezTo>
                <a:cubicBezTo>
                  <a:pt x="231775" y="29831"/>
                  <a:pt x="233908" y="26988"/>
                  <a:pt x="236539" y="26988"/>
                </a:cubicBezTo>
                <a:close/>
                <a:moveTo>
                  <a:pt x="213519" y="26988"/>
                </a:moveTo>
                <a:cubicBezTo>
                  <a:pt x="216588" y="26988"/>
                  <a:pt x="219076" y="29831"/>
                  <a:pt x="219076" y="33338"/>
                </a:cubicBezTo>
                <a:cubicBezTo>
                  <a:pt x="219076" y="36845"/>
                  <a:pt x="216588" y="39688"/>
                  <a:pt x="213519" y="39688"/>
                </a:cubicBezTo>
                <a:cubicBezTo>
                  <a:pt x="210450" y="39688"/>
                  <a:pt x="207962" y="36845"/>
                  <a:pt x="207962" y="33338"/>
                </a:cubicBezTo>
                <a:cubicBezTo>
                  <a:pt x="207962" y="29831"/>
                  <a:pt x="210450" y="26988"/>
                  <a:pt x="213519" y="26988"/>
                </a:cubicBezTo>
                <a:close/>
                <a:moveTo>
                  <a:pt x="191294" y="26988"/>
                </a:moveTo>
                <a:cubicBezTo>
                  <a:pt x="194363" y="26988"/>
                  <a:pt x="196851" y="29831"/>
                  <a:pt x="196851" y="33338"/>
                </a:cubicBezTo>
                <a:cubicBezTo>
                  <a:pt x="196851" y="36845"/>
                  <a:pt x="194363" y="39688"/>
                  <a:pt x="191294" y="39688"/>
                </a:cubicBezTo>
                <a:cubicBezTo>
                  <a:pt x="188225" y="39688"/>
                  <a:pt x="185737" y="36845"/>
                  <a:pt x="185737" y="33338"/>
                </a:cubicBezTo>
                <a:cubicBezTo>
                  <a:pt x="185737" y="29831"/>
                  <a:pt x="188225" y="26988"/>
                  <a:pt x="191294" y="26988"/>
                </a:cubicBezTo>
                <a:close/>
                <a:moveTo>
                  <a:pt x="146844" y="26988"/>
                </a:moveTo>
                <a:cubicBezTo>
                  <a:pt x="149913" y="26988"/>
                  <a:pt x="152401" y="29831"/>
                  <a:pt x="152401" y="33338"/>
                </a:cubicBezTo>
                <a:cubicBezTo>
                  <a:pt x="152401" y="36845"/>
                  <a:pt x="149913" y="39688"/>
                  <a:pt x="146844" y="39688"/>
                </a:cubicBezTo>
                <a:cubicBezTo>
                  <a:pt x="143775" y="39688"/>
                  <a:pt x="141287" y="36845"/>
                  <a:pt x="141287" y="33338"/>
                </a:cubicBezTo>
                <a:cubicBezTo>
                  <a:pt x="141287" y="29831"/>
                  <a:pt x="143775" y="26988"/>
                  <a:pt x="146844" y="26988"/>
                </a:cubicBezTo>
                <a:close/>
                <a:moveTo>
                  <a:pt x="124619" y="26988"/>
                </a:moveTo>
                <a:cubicBezTo>
                  <a:pt x="127688" y="26988"/>
                  <a:pt x="130176" y="29831"/>
                  <a:pt x="130176" y="33338"/>
                </a:cubicBezTo>
                <a:cubicBezTo>
                  <a:pt x="130176" y="36845"/>
                  <a:pt x="127688" y="39688"/>
                  <a:pt x="124619" y="39688"/>
                </a:cubicBezTo>
                <a:cubicBezTo>
                  <a:pt x="121550" y="39688"/>
                  <a:pt x="119062" y="36845"/>
                  <a:pt x="119062" y="33338"/>
                </a:cubicBezTo>
                <a:cubicBezTo>
                  <a:pt x="119062" y="29831"/>
                  <a:pt x="121550" y="26988"/>
                  <a:pt x="124619" y="26988"/>
                </a:cubicBezTo>
                <a:close/>
                <a:moveTo>
                  <a:pt x="102394" y="26988"/>
                </a:moveTo>
                <a:cubicBezTo>
                  <a:pt x="105463" y="26988"/>
                  <a:pt x="107951" y="29831"/>
                  <a:pt x="107951" y="33338"/>
                </a:cubicBezTo>
                <a:cubicBezTo>
                  <a:pt x="107951" y="36845"/>
                  <a:pt x="105463" y="39688"/>
                  <a:pt x="102394" y="39688"/>
                </a:cubicBezTo>
                <a:cubicBezTo>
                  <a:pt x="99325" y="39688"/>
                  <a:pt x="96837" y="36845"/>
                  <a:pt x="96837" y="33338"/>
                </a:cubicBezTo>
                <a:cubicBezTo>
                  <a:pt x="96837" y="29831"/>
                  <a:pt x="99325" y="26988"/>
                  <a:pt x="102394" y="26988"/>
                </a:cubicBezTo>
                <a:close/>
                <a:moveTo>
                  <a:pt x="56357" y="26988"/>
                </a:moveTo>
                <a:cubicBezTo>
                  <a:pt x="59426" y="26988"/>
                  <a:pt x="61914" y="29831"/>
                  <a:pt x="61914" y="33338"/>
                </a:cubicBezTo>
                <a:cubicBezTo>
                  <a:pt x="61914" y="36845"/>
                  <a:pt x="59426" y="39688"/>
                  <a:pt x="56357" y="39688"/>
                </a:cubicBezTo>
                <a:cubicBezTo>
                  <a:pt x="53288" y="39688"/>
                  <a:pt x="50800" y="36845"/>
                  <a:pt x="50800" y="33338"/>
                </a:cubicBezTo>
                <a:cubicBezTo>
                  <a:pt x="50800" y="29831"/>
                  <a:pt x="53288" y="26988"/>
                  <a:pt x="56357" y="26988"/>
                </a:cubicBezTo>
                <a:close/>
                <a:moveTo>
                  <a:pt x="34132" y="26988"/>
                </a:moveTo>
                <a:cubicBezTo>
                  <a:pt x="37201" y="26988"/>
                  <a:pt x="39689" y="29831"/>
                  <a:pt x="39689" y="33338"/>
                </a:cubicBezTo>
                <a:cubicBezTo>
                  <a:pt x="39689" y="36845"/>
                  <a:pt x="37201" y="39688"/>
                  <a:pt x="34132" y="39688"/>
                </a:cubicBezTo>
                <a:cubicBezTo>
                  <a:pt x="31063" y="39688"/>
                  <a:pt x="28575" y="36845"/>
                  <a:pt x="28575" y="33338"/>
                </a:cubicBezTo>
                <a:cubicBezTo>
                  <a:pt x="28575" y="29831"/>
                  <a:pt x="31063" y="26988"/>
                  <a:pt x="34132" y="26988"/>
                </a:cubicBezTo>
                <a:close/>
                <a:moveTo>
                  <a:pt x="315119" y="17463"/>
                </a:moveTo>
                <a:cubicBezTo>
                  <a:pt x="318187" y="17463"/>
                  <a:pt x="320675" y="19596"/>
                  <a:pt x="320675" y="22226"/>
                </a:cubicBezTo>
                <a:cubicBezTo>
                  <a:pt x="320675" y="24857"/>
                  <a:pt x="318187" y="26990"/>
                  <a:pt x="315119" y="26990"/>
                </a:cubicBezTo>
                <a:cubicBezTo>
                  <a:pt x="312050" y="26990"/>
                  <a:pt x="309562" y="24857"/>
                  <a:pt x="309562" y="22226"/>
                </a:cubicBezTo>
                <a:cubicBezTo>
                  <a:pt x="309562" y="19596"/>
                  <a:pt x="312050" y="17463"/>
                  <a:pt x="315119" y="17463"/>
                </a:cubicBezTo>
                <a:close/>
                <a:moveTo>
                  <a:pt x="292894" y="17463"/>
                </a:moveTo>
                <a:cubicBezTo>
                  <a:pt x="295962" y="17463"/>
                  <a:pt x="298450" y="19596"/>
                  <a:pt x="298450" y="22226"/>
                </a:cubicBezTo>
                <a:cubicBezTo>
                  <a:pt x="298450" y="24857"/>
                  <a:pt x="295962" y="26990"/>
                  <a:pt x="292894" y="26990"/>
                </a:cubicBezTo>
                <a:cubicBezTo>
                  <a:pt x="289825" y="26990"/>
                  <a:pt x="287337" y="24857"/>
                  <a:pt x="287337" y="22226"/>
                </a:cubicBezTo>
                <a:cubicBezTo>
                  <a:pt x="287337" y="19596"/>
                  <a:pt x="289825" y="17463"/>
                  <a:pt x="292894" y="17463"/>
                </a:cubicBezTo>
                <a:close/>
                <a:moveTo>
                  <a:pt x="225425" y="17463"/>
                </a:moveTo>
                <a:cubicBezTo>
                  <a:pt x="228932" y="17463"/>
                  <a:pt x="231775" y="19596"/>
                  <a:pt x="231775" y="22226"/>
                </a:cubicBezTo>
                <a:cubicBezTo>
                  <a:pt x="231775" y="24857"/>
                  <a:pt x="228932" y="26990"/>
                  <a:pt x="225425" y="26990"/>
                </a:cubicBezTo>
                <a:cubicBezTo>
                  <a:pt x="221919" y="26990"/>
                  <a:pt x="219075" y="24857"/>
                  <a:pt x="219075" y="22226"/>
                </a:cubicBezTo>
                <a:cubicBezTo>
                  <a:pt x="219075" y="19596"/>
                  <a:pt x="221919" y="17463"/>
                  <a:pt x="225425" y="17463"/>
                </a:cubicBezTo>
                <a:close/>
                <a:moveTo>
                  <a:pt x="202407" y="17463"/>
                </a:moveTo>
                <a:cubicBezTo>
                  <a:pt x="205475" y="17463"/>
                  <a:pt x="207963" y="19596"/>
                  <a:pt x="207963" y="22226"/>
                </a:cubicBezTo>
                <a:cubicBezTo>
                  <a:pt x="207963" y="24857"/>
                  <a:pt x="205475" y="26990"/>
                  <a:pt x="202407" y="26990"/>
                </a:cubicBezTo>
                <a:cubicBezTo>
                  <a:pt x="199338" y="26990"/>
                  <a:pt x="196850" y="24857"/>
                  <a:pt x="196850" y="22226"/>
                </a:cubicBezTo>
                <a:cubicBezTo>
                  <a:pt x="196850" y="19596"/>
                  <a:pt x="199338" y="17463"/>
                  <a:pt x="202407" y="17463"/>
                </a:cubicBezTo>
                <a:close/>
                <a:moveTo>
                  <a:pt x="135731" y="17463"/>
                </a:moveTo>
                <a:cubicBezTo>
                  <a:pt x="138800" y="17463"/>
                  <a:pt x="141288" y="19596"/>
                  <a:pt x="141288" y="22226"/>
                </a:cubicBezTo>
                <a:cubicBezTo>
                  <a:pt x="141288" y="24857"/>
                  <a:pt x="138800" y="26990"/>
                  <a:pt x="135731" y="26990"/>
                </a:cubicBezTo>
                <a:cubicBezTo>
                  <a:pt x="132663" y="26990"/>
                  <a:pt x="130175" y="24857"/>
                  <a:pt x="130175" y="22226"/>
                </a:cubicBezTo>
                <a:cubicBezTo>
                  <a:pt x="130175" y="19596"/>
                  <a:pt x="132663" y="17463"/>
                  <a:pt x="135731" y="17463"/>
                </a:cubicBezTo>
                <a:close/>
                <a:moveTo>
                  <a:pt x="113506" y="17463"/>
                </a:moveTo>
                <a:cubicBezTo>
                  <a:pt x="116575" y="17463"/>
                  <a:pt x="119063" y="19596"/>
                  <a:pt x="119063" y="22226"/>
                </a:cubicBezTo>
                <a:cubicBezTo>
                  <a:pt x="119063" y="24857"/>
                  <a:pt x="116575" y="26990"/>
                  <a:pt x="113506" y="26990"/>
                </a:cubicBezTo>
                <a:cubicBezTo>
                  <a:pt x="110438" y="26990"/>
                  <a:pt x="107950" y="24857"/>
                  <a:pt x="107950" y="22226"/>
                </a:cubicBezTo>
                <a:cubicBezTo>
                  <a:pt x="107950" y="19596"/>
                  <a:pt x="110438" y="17463"/>
                  <a:pt x="113506" y="17463"/>
                </a:cubicBezTo>
                <a:close/>
                <a:moveTo>
                  <a:pt x="45243" y="17463"/>
                </a:moveTo>
                <a:cubicBezTo>
                  <a:pt x="48312" y="17463"/>
                  <a:pt x="50800" y="19596"/>
                  <a:pt x="50800" y="22226"/>
                </a:cubicBezTo>
                <a:cubicBezTo>
                  <a:pt x="50800" y="24857"/>
                  <a:pt x="48312" y="26990"/>
                  <a:pt x="45243" y="26990"/>
                </a:cubicBezTo>
                <a:cubicBezTo>
                  <a:pt x="42175" y="26990"/>
                  <a:pt x="39687" y="24857"/>
                  <a:pt x="39687" y="22226"/>
                </a:cubicBezTo>
                <a:cubicBezTo>
                  <a:pt x="39687" y="19596"/>
                  <a:pt x="42175" y="17463"/>
                  <a:pt x="45243" y="17463"/>
                </a:cubicBezTo>
                <a:close/>
                <a:moveTo>
                  <a:pt x="23018" y="17463"/>
                </a:moveTo>
                <a:cubicBezTo>
                  <a:pt x="26087" y="17463"/>
                  <a:pt x="28575" y="19596"/>
                  <a:pt x="28575" y="22226"/>
                </a:cubicBezTo>
                <a:cubicBezTo>
                  <a:pt x="28575" y="24857"/>
                  <a:pt x="26087" y="26990"/>
                  <a:pt x="23018" y="26990"/>
                </a:cubicBezTo>
                <a:cubicBezTo>
                  <a:pt x="19950" y="26990"/>
                  <a:pt x="17462" y="24857"/>
                  <a:pt x="17462" y="22226"/>
                </a:cubicBezTo>
                <a:cubicBezTo>
                  <a:pt x="17462" y="19596"/>
                  <a:pt x="19950" y="17463"/>
                  <a:pt x="23018" y="17463"/>
                </a:cubicBezTo>
                <a:close/>
                <a:moveTo>
                  <a:pt x="17956" y="11113"/>
                </a:moveTo>
                <a:cubicBezTo>
                  <a:pt x="17956" y="13750"/>
                  <a:pt x="15328" y="16387"/>
                  <a:pt x="12700" y="16387"/>
                </a:cubicBezTo>
                <a:cubicBezTo>
                  <a:pt x="12700" y="16387"/>
                  <a:pt x="12700" y="16387"/>
                  <a:pt x="12700" y="26934"/>
                </a:cubicBezTo>
                <a:cubicBezTo>
                  <a:pt x="15328" y="26934"/>
                  <a:pt x="17956" y="29571"/>
                  <a:pt x="17956" y="33526"/>
                </a:cubicBezTo>
                <a:cubicBezTo>
                  <a:pt x="17956" y="36163"/>
                  <a:pt x="15328" y="38800"/>
                  <a:pt x="12700" y="38800"/>
                </a:cubicBezTo>
                <a:cubicBezTo>
                  <a:pt x="12700" y="38800"/>
                  <a:pt x="12700" y="38800"/>
                  <a:pt x="12700" y="88901"/>
                </a:cubicBezTo>
                <a:cubicBezTo>
                  <a:pt x="12700" y="88901"/>
                  <a:pt x="12700" y="88901"/>
                  <a:pt x="62633" y="88901"/>
                </a:cubicBezTo>
                <a:cubicBezTo>
                  <a:pt x="62633" y="86264"/>
                  <a:pt x="65261" y="83627"/>
                  <a:pt x="67889" y="83627"/>
                </a:cubicBezTo>
                <a:cubicBezTo>
                  <a:pt x="71831" y="83627"/>
                  <a:pt x="73145" y="86264"/>
                  <a:pt x="73145" y="88901"/>
                </a:cubicBezTo>
                <a:cubicBezTo>
                  <a:pt x="73145" y="88901"/>
                  <a:pt x="73145" y="88901"/>
                  <a:pt x="84971" y="88901"/>
                </a:cubicBezTo>
                <a:cubicBezTo>
                  <a:pt x="84971" y="86264"/>
                  <a:pt x="87599" y="83627"/>
                  <a:pt x="90227" y="83627"/>
                </a:cubicBezTo>
                <a:cubicBezTo>
                  <a:pt x="94169" y="83627"/>
                  <a:pt x="96797" y="86264"/>
                  <a:pt x="96797" y="88901"/>
                </a:cubicBezTo>
                <a:cubicBezTo>
                  <a:pt x="96797" y="88901"/>
                  <a:pt x="96797" y="88901"/>
                  <a:pt x="151987" y="88901"/>
                </a:cubicBezTo>
                <a:cubicBezTo>
                  <a:pt x="151987" y="86264"/>
                  <a:pt x="154615" y="83627"/>
                  <a:pt x="157243" y="83627"/>
                </a:cubicBezTo>
                <a:cubicBezTo>
                  <a:pt x="161185" y="83627"/>
                  <a:pt x="163813" y="86264"/>
                  <a:pt x="163813" y="88901"/>
                </a:cubicBezTo>
                <a:cubicBezTo>
                  <a:pt x="163813" y="88901"/>
                  <a:pt x="163813" y="88901"/>
                  <a:pt x="174325" y="88901"/>
                </a:cubicBezTo>
                <a:cubicBezTo>
                  <a:pt x="174325" y="86264"/>
                  <a:pt x="176953" y="83627"/>
                  <a:pt x="180895" y="83627"/>
                </a:cubicBezTo>
                <a:cubicBezTo>
                  <a:pt x="183523" y="83627"/>
                  <a:pt x="186151" y="86264"/>
                  <a:pt x="186151" y="88901"/>
                </a:cubicBezTo>
                <a:cubicBezTo>
                  <a:pt x="186151" y="88901"/>
                  <a:pt x="186151" y="88901"/>
                  <a:pt x="241341" y="88901"/>
                </a:cubicBezTo>
                <a:cubicBezTo>
                  <a:pt x="241341" y="86264"/>
                  <a:pt x="243969" y="83627"/>
                  <a:pt x="247911" y="83627"/>
                </a:cubicBezTo>
                <a:cubicBezTo>
                  <a:pt x="250539" y="83627"/>
                  <a:pt x="253167" y="86264"/>
                  <a:pt x="253167" y="88901"/>
                </a:cubicBezTo>
                <a:cubicBezTo>
                  <a:pt x="253167" y="88901"/>
                  <a:pt x="253167" y="88901"/>
                  <a:pt x="264993" y="88901"/>
                </a:cubicBezTo>
                <a:cubicBezTo>
                  <a:pt x="264993" y="86264"/>
                  <a:pt x="266307" y="83627"/>
                  <a:pt x="270249" y="83627"/>
                </a:cubicBezTo>
                <a:cubicBezTo>
                  <a:pt x="272877" y="83627"/>
                  <a:pt x="275505" y="86264"/>
                  <a:pt x="275505" y="88901"/>
                </a:cubicBezTo>
                <a:cubicBezTo>
                  <a:pt x="275505" y="88901"/>
                  <a:pt x="275505" y="88901"/>
                  <a:pt x="325438" y="88901"/>
                </a:cubicBezTo>
                <a:cubicBezTo>
                  <a:pt x="325438" y="88901"/>
                  <a:pt x="325438" y="88901"/>
                  <a:pt x="325438" y="38800"/>
                </a:cubicBezTo>
                <a:cubicBezTo>
                  <a:pt x="322810" y="38800"/>
                  <a:pt x="320182" y="36163"/>
                  <a:pt x="320182" y="33526"/>
                </a:cubicBezTo>
                <a:cubicBezTo>
                  <a:pt x="320182" y="29571"/>
                  <a:pt x="322810" y="26934"/>
                  <a:pt x="325438" y="26934"/>
                </a:cubicBezTo>
                <a:lnTo>
                  <a:pt x="325438" y="16387"/>
                </a:lnTo>
                <a:cubicBezTo>
                  <a:pt x="322810" y="16387"/>
                  <a:pt x="320182" y="13750"/>
                  <a:pt x="320182" y="11113"/>
                </a:cubicBezTo>
                <a:cubicBezTo>
                  <a:pt x="320182" y="11113"/>
                  <a:pt x="320182" y="11113"/>
                  <a:pt x="309670" y="11113"/>
                </a:cubicBezTo>
                <a:cubicBezTo>
                  <a:pt x="309670" y="13750"/>
                  <a:pt x="307042" y="16387"/>
                  <a:pt x="303100" y="16387"/>
                </a:cubicBezTo>
                <a:cubicBezTo>
                  <a:pt x="300472" y="16387"/>
                  <a:pt x="297844" y="13750"/>
                  <a:pt x="297844" y="11113"/>
                </a:cubicBezTo>
                <a:cubicBezTo>
                  <a:pt x="297844" y="11113"/>
                  <a:pt x="297844" y="11113"/>
                  <a:pt x="287331" y="11113"/>
                </a:cubicBezTo>
                <a:cubicBezTo>
                  <a:pt x="287331" y="13750"/>
                  <a:pt x="284703" y="16387"/>
                  <a:pt x="280761" y="16387"/>
                </a:cubicBezTo>
                <a:cubicBezTo>
                  <a:pt x="278133" y="16387"/>
                  <a:pt x="275505" y="13750"/>
                  <a:pt x="275505" y="11113"/>
                </a:cubicBezTo>
                <a:cubicBezTo>
                  <a:pt x="275505" y="11113"/>
                  <a:pt x="275505" y="11113"/>
                  <a:pt x="241341" y="11113"/>
                </a:cubicBezTo>
                <a:cubicBezTo>
                  <a:pt x="241341" y="13750"/>
                  <a:pt x="240026" y="16387"/>
                  <a:pt x="236084" y="16387"/>
                </a:cubicBezTo>
                <a:cubicBezTo>
                  <a:pt x="233456" y="16387"/>
                  <a:pt x="230828" y="13750"/>
                  <a:pt x="230828" y="11113"/>
                </a:cubicBezTo>
                <a:cubicBezTo>
                  <a:pt x="230828" y="11113"/>
                  <a:pt x="230828" y="11113"/>
                  <a:pt x="219002" y="11113"/>
                </a:cubicBezTo>
                <a:cubicBezTo>
                  <a:pt x="219002" y="13750"/>
                  <a:pt x="216374" y="16387"/>
                  <a:pt x="213746" y="16387"/>
                </a:cubicBezTo>
                <a:cubicBezTo>
                  <a:pt x="211118" y="16387"/>
                  <a:pt x="208490" y="13750"/>
                  <a:pt x="208490" y="11113"/>
                </a:cubicBezTo>
                <a:cubicBezTo>
                  <a:pt x="208490" y="11113"/>
                  <a:pt x="208490" y="11113"/>
                  <a:pt x="196664" y="11113"/>
                </a:cubicBezTo>
                <a:cubicBezTo>
                  <a:pt x="196664" y="13750"/>
                  <a:pt x="194036" y="16387"/>
                  <a:pt x="191408" y="16387"/>
                </a:cubicBezTo>
                <a:cubicBezTo>
                  <a:pt x="188780" y="16387"/>
                  <a:pt x="186151" y="13750"/>
                  <a:pt x="186151" y="11113"/>
                </a:cubicBezTo>
                <a:cubicBezTo>
                  <a:pt x="186151" y="11113"/>
                  <a:pt x="186151" y="11113"/>
                  <a:pt x="151987" y="11113"/>
                </a:cubicBezTo>
                <a:cubicBezTo>
                  <a:pt x="151987" y="13750"/>
                  <a:pt x="149358" y="16387"/>
                  <a:pt x="146730" y="16387"/>
                </a:cubicBezTo>
                <a:cubicBezTo>
                  <a:pt x="144102" y="16387"/>
                  <a:pt x="141474" y="13750"/>
                  <a:pt x="141474" y="11113"/>
                </a:cubicBezTo>
                <a:cubicBezTo>
                  <a:pt x="141474" y="11113"/>
                  <a:pt x="141474" y="11113"/>
                  <a:pt x="129648" y="11113"/>
                </a:cubicBezTo>
                <a:cubicBezTo>
                  <a:pt x="129648" y="13750"/>
                  <a:pt x="127020" y="16387"/>
                  <a:pt x="124392" y="16387"/>
                </a:cubicBezTo>
                <a:cubicBezTo>
                  <a:pt x="121764" y="16387"/>
                  <a:pt x="119136" y="13750"/>
                  <a:pt x="119136" y="11113"/>
                </a:cubicBezTo>
                <a:cubicBezTo>
                  <a:pt x="119136" y="11113"/>
                  <a:pt x="119136" y="11113"/>
                  <a:pt x="107310" y="11113"/>
                </a:cubicBezTo>
                <a:cubicBezTo>
                  <a:pt x="107310" y="13750"/>
                  <a:pt x="104682" y="16387"/>
                  <a:pt x="102054" y="16387"/>
                </a:cubicBezTo>
                <a:cubicBezTo>
                  <a:pt x="98112" y="16387"/>
                  <a:pt x="96797" y="13750"/>
                  <a:pt x="96797" y="11113"/>
                </a:cubicBezTo>
                <a:cubicBezTo>
                  <a:pt x="96797" y="11113"/>
                  <a:pt x="96797" y="11113"/>
                  <a:pt x="62633" y="11113"/>
                </a:cubicBezTo>
                <a:cubicBezTo>
                  <a:pt x="62633" y="13750"/>
                  <a:pt x="60005" y="16387"/>
                  <a:pt x="57377" y="16387"/>
                </a:cubicBezTo>
                <a:cubicBezTo>
                  <a:pt x="53435" y="16387"/>
                  <a:pt x="50807" y="13750"/>
                  <a:pt x="50807" y="11113"/>
                </a:cubicBezTo>
                <a:cubicBezTo>
                  <a:pt x="50807" y="11113"/>
                  <a:pt x="50807" y="11113"/>
                  <a:pt x="40294" y="11113"/>
                </a:cubicBezTo>
                <a:cubicBezTo>
                  <a:pt x="40294" y="13750"/>
                  <a:pt x="37666" y="16387"/>
                  <a:pt x="35038" y="16387"/>
                </a:cubicBezTo>
                <a:cubicBezTo>
                  <a:pt x="31096" y="16387"/>
                  <a:pt x="28468" y="13750"/>
                  <a:pt x="28468" y="11113"/>
                </a:cubicBezTo>
                <a:cubicBezTo>
                  <a:pt x="28468" y="11113"/>
                  <a:pt x="28468" y="11113"/>
                  <a:pt x="17956" y="11113"/>
                </a:cubicBezTo>
                <a:close/>
                <a:moveTo>
                  <a:pt x="0" y="0"/>
                </a:moveTo>
                <a:lnTo>
                  <a:pt x="338138" y="0"/>
                </a:lnTo>
                <a:lnTo>
                  <a:pt x="338138" y="101600"/>
                </a:lnTo>
                <a:lnTo>
                  <a:pt x="309563" y="101600"/>
                </a:lnTo>
                <a:lnTo>
                  <a:pt x="309563" y="279400"/>
                </a:lnTo>
                <a:lnTo>
                  <a:pt x="298451" y="279400"/>
                </a:lnTo>
                <a:lnTo>
                  <a:pt x="298451" y="101600"/>
                </a:lnTo>
                <a:lnTo>
                  <a:pt x="34925" y="101600"/>
                </a:lnTo>
                <a:lnTo>
                  <a:pt x="34925" y="279400"/>
                </a:lnTo>
                <a:lnTo>
                  <a:pt x="22225" y="279400"/>
                </a:lnTo>
                <a:lnTo>
                  <a:pt x="22225" y="101600"/>
                </a:lnTo>
                <a:lnTo>
                  <a:pt x="0" y="101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PA_文本框 20"/>
          <p:cNvSpPr txBox="1"/>
          <p:nvPr/>
        </p:nvSpPr>
        <p:spPr>
          <a:xfrm>
            <a:off x="3698406" y="2165030"/>
            <a:ext cx="96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关键词</a:t>
            </a:r>
            <a:endParaRPr lang="zh-CN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PA_文本框 21"/>
          <p:cNvSpPr txBox="1"/>
          <p:nvPr/>
        </p:nvSpPr>
        <p:spPr>
          <a:xfrm>
            <a:off x="5584358" y="2165030"/>
            <a:ext cx="96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cs typeface="+mn-ea"/>
                <a:sym typeface="+mn-lt"/>
              </a:rPr>
              <a:t>关键词</a:t>
            </a:r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8" name="PA_文本框 14"/>
          <p:cNvSpPr txBox="1"/>
          <p:nvPr/>
        </p:nvSpPr>
        <p:spPr>
          <a:xfrm>
            <a:off x="7784934" y="3329717"/>
            <a:ext cx="1998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cs typeface="+mn-ea"/>
                <a:sym typeface="+mn-lt"/>
              </a:rPr>
              <a:t>替换图示中的图标</a:t>
            </a:r>
            <a:endParaRPr lang="zh-CN" altLang="en-US" sz="1400" b="1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5" grpId="0"/>
      <p:bldP spid="46" grpId="0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_文本框 2"/>
          <p:cNvSpPr txBox="1"/>
          <p:nvPr/>
        </p:nvSpPr>
        <p:spPr>
          <a:xfrm>
            <a:off x="2092140" y="1325117"/>
            <a:ext cx="8007723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cs typeface="+mn-ea"/>
                <a:sym typeface="+mn-lt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cs typeface="+mn-ea"/>
              <a:sym typeface="+mn-lt"/>
            </a:endParaRPr>
          </a:p>
        </p:txBody>
      </p:sp>
      <p:cxnSp>
        <p:nvCxnSpPr>
          <p:cNvPr id="35" name="PA_直接连接符 10"/>
          <p:cNvCxnSpPr/>
          <p:nvPr/>
        </p:nvCxnSpPr>
        <p:spPr>
          <a:xfrm>
            <a:off x="2134724" y="2204864"/>
            <a:ext cx="7965139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文本框 13"/>
          <p:cNvSpPr txBox="1"/>
          <p:nvPr/>
        </p:nvSpPr>
        <p:spPr>
          <a:xfrm>
            <a:off x="2092140" y="2761861"/>
            <a:ext cx="8007723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cs typeface="+mn-ea"/>
                <a:sym typeface="+mn-lt"/>
              </a:rPr>
              <a:t>1.</a:t>
            </a:r>
            <a:r>
              <a:rPr lang="zh-CN" altLang="en-US" sz="1000" dirty="0">
                <a:cs typeface="+mn-ea"/>
                <a:sym typeface="+mn-lt"/>
              </a:rPr>
              <a:t>，请替换文字内容，点击添加相关标题文字，修改文字内容，也可以直接复制你的内容到此。</a:t>
            </a:r>
            <a:endParaRPr lang="zh-CN" altLang="en-US" sz="1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cs typeface="+mn-ea"/>
              <a:sym typeface="+mn-lt"/>
            </a:endParaRPr>
          </a:p>
        </p:txBody>
      </p:sp>
      <p:sp>
        <p:nvSpPr>
          <p:cNvPr id="37" name="PA_矩形 11"/>
          <p:cNvSpPr/>
          <p:nvPr/>
        </p:nvSpPr>
        <p:spPr>
          <a:xfrm>
            <a:off x="2092139" y="3944778"/>
            <a:ext cx="2561940" cy="17035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cs typeface="+mn-ea"/>
                <a:sym typeface="+mn-lt"/>
              </a:rPr>
              <a:t>标题文本预设</a:t>
            </a:r>
            <a:endParaRPr lang="en-US" sz="1400" b="1">
              <a:cs typeface="+mn-ea"/>
              <a:sym typeface="+mn-lt"/>
            </a:endParaRPr>
          </a:p>
        </p:txBody>
      </p:sp>
      <p:sp>
        <p:nvSpPr>
          <p:cNvPr id="38" name="PA_矩形 14"/>
          <p:cNvSpPr/>
          <p:nvPr/>
        </p:nvSpPr>
        <p:spPr>
          <a:xfrm>
            <a:off x="4815031" y="3944778"/>
            <a:ext cx="2561940" cy="1703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cs typeface="+mn-ea"/>
                <a:sym typeface="+mn-lt"/>
              </a:rPr>
              <a:t>标题文本预设</a:t>
            </a:r>
            <a:endParaRPr lang="en-US" sz="1400" b="1">
              <a:cs typeface="+mn-ea"/>
              <a:sym typeface="+mn-lt"/>
            </a:endParaRPr>
          </a:p>
        </p:txBody>
      </p:sp>
      <p:sp>
        <p:nvSpPr>
          <p:cNvPr id="39" name="PA_矩形 19"/>
          <p:cNvSpPr/>
          <p:nvPr/>
        </p:nvSpPr>
        <p:spPr>
          <a:xfrm>
            <a:off x="7537923" y="3944778"/>
            <a:ext cx="2561940" cy="1703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cs typeface="+mn-ea"/>
                <a:sym typeface="+mn-lt"/>
              </a:rPr>
              <a:t>标题文本预设</a:t>
            </a:r>
            <a:endParaRPr lang="en-US" sz="1400" b="1">
              <a:cs typeface="+mn-ea"/>
              <a:sym typeface="+mn-lt"/>
            </a:endParaRPr>
          </a:p>
        </p:txBody>
      </p:sp>
      <p:sp>
        <p:nvSpPr>
          <p:cNvPr id="40" name="PA_矩形 8"/>
          <p:cNvSpPr/>
          <p:nvPr/>
        </p:nvSpPr>
        <p:spPr>
          <a:xfrm>
            <a:off x="2988395" y="4293097"/>
            <a:ext cx="769429" cy="502116"/>
          </a:xfrm>
          <a:custGeom>
            <a:avLst/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3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41" name="PA_矩形 8"/>
          <p:cNvSpPr/>
          <p:nvPr/>
        </p:nvSpPr>
        <p:spPr>
          <a:xfrm>
            <a:off x="5711286" y="4293097"/>
            <a:ext cx="769429" cy="502116"/>
          </a:xfrm>
          <a:custGeom>
            <a:avLst/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3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42" name="PA_矩形 8"/>
          <p:cNvSpPr/>
          <p:nvPr/>
        </p:nvSpPr>
        <p:spPr>
          <a:xfrm>
            <a:off x="8434178" y="4293097"/>
            <a:ext cx="769429" cy="502116"/>
          </a:xfrm>
          <a:custGeom>
            <a:avLst/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3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43" name="PA_文本框 14"/>
          <p:cNvSpPr txBox="1"/>
          <p:nvPr/>
        </p:nvSpPr>
        <p:spPr>
          <a:xfrm>
            <a:off x="2081474" y="2312324"/>
            <a:ext cx="19983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>
                <a:cs typeface="+mn-ea"/>
                <a:sym typeface="+mn-lt"/>
              </a:rPr>
              <a:t>替换图示中的图标</a:t>
            </a:r>
            <a:endParaRPr lang="zh-CN" altLang="en-US" sz="1400" b="1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4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叁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A_Freeform: Shape 2"/>
          <p:cNvSpPr/>
          <p:nvPr/>
        </p:nvSpPr>
        <p:spPr bwMode="auto">
          <a:xfrm>
            <a:off x="4381508" y="1982338"/>
            <a:ext cx="3428990" cy="34659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ubicBezTo>
                  <a:pt x="3599" y="0"/>
                  <a:pt x="7199" y="0"/>
                  <a:pt x="10800" y="0"/>
                </a:cubicBezTo>
              </a:path>
            </a:pathLst>
          </a:custGeom>
          <a:noFill/>
          <a:ln w="50800" cap="rnd" cmpd="sng">
            <a:solidFill>
              <a:schemeClr val="tx2">
                <a:lumMod val="60000"/>
                <a:lumOff val="40000"/>
              </a:schemeClr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4" name="PA_Freeform: Shape 3"/>
          <p:cNvSpPr/>
          <p:nvPr/>
        </p:nvSpPr>
        <p:spPr bwMode="auto">
          <a:xfrm>
            <a:off x="4023126" y="3363994"/>
            <a:ext cx="691614" cy="6916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5" name="PA_Freeform: Shape 4"/>
          <p:cNvSpPr/>
          <p:nvPr/>
        </p:nvSpPr>
        <p:spPr bwMode="auto">
          <a:xfrm>
            <a:off x="4023126" y="2162315"/>
            <a:ext cx="691614" cy="6916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6" name="PA_Freeform: Shape 5"/>
          <p:cNvSpPr/>
          <p:nvPr/>
        </p:nvSpPr>
        <p:spPr bwMode="auto">
          <a:xfrm>
            <a:off x="4023126" y="4565672"/>
            <a:ext cx="691614" cy="6916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7" name="PA_Freeform: Shape 6"/>
          <p:cNvSpPr/>
          <p:nvPr/>
        </p:nvSpPr>
        <p:spPr bwMode="auto">
          <a:xfrm rot="5400000">
            <a:off x="6026055" y="1906497"/>
            <a:ext cx="139895" cy="1391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358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8" name="PA_Freeform: Shape 7"/>
          <p:cNvSpPr/>
          <p:nvPr/>
        </p:nvSpPr>
        <p:spPr bwMode="auto">
          <a:xfrm rot="16200000" flipH="1">
            <a:off x="6026055" y="5384999"/>
            <a:ext cx="139895" cy="1391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358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9" name="PA_Freeform: Shape 8"/>
          <p:cNvSpPr/>
          <p:nvPr/>
        </p:nvSpPr>
        <p:spPr bwMode="auto">
          <a:xfrm>
            <a:off x="5191010" y="3470879"/>
            <a:ext cx="1809985" cy="47784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 lnSpcReduction="10000"/>
          </a:bodyPr>
          <a:lstStyle/>
          <a:p>
            <a:pPr marL="0" indent="0" algn="ctr">
              <a:buSzTx/>
              <a:buFontTx/>
              <a:buNone/>
            </a:pPr>
            <a:r>
              <a:rPr lang="zh-CN" altLang="en-US" sz="3200">
                <a:solidFill>
                  <a:srgbClr val="53585F"/>
                </a:solidFill>
                <a:cs typeface="+mn-ea"/>
                <a:sym typeface="+mn-lt"/>
              </a:rPr>
              <a:t>关键词</a:t>
            </a:r>
            <a:endParaRPr lang="zh-CN" altLang="en-US" sz="3200">
              <a:solidFill>
                <a:srgbClr val="53585F"/>
              </a:solidFill>
              <a:cs typeface="+mn-ea"/>
              <a:sym typeface="+mn-lt"/>
            </a:endParaRPr>
          </a:p>
        </p:txBody>
      </p:sp>
      <p:sp>
        <p:nvSpPr>
          <p:cNvPr id="60" name="PA_Freeform: Shape 9"/>
          <p:cNvSpPr/>
          <p:nvPr/>
        </p:nvSpPr>
        <p:spPr bwMode="auto">
          <a:xfrm flipH="1">
            <a:off x="7477265" y="3363994"/>
            <a:ext cx="691614" cy="6916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1" name="PA_Freeform: Shape 10"/>
          <p:cNvSpPr/>
          <p:nvPr/>
        </p:nvSpPr>
        <p:spPr bwMode="auto">
          <a:xfrm flipH="1">
            <a:off x="7477265" y="2162315"/>
            <a:ext cx="691614" cy="6916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2" name="PA_Freeform: Shape 11"/>
          <p:cNvSpPr/>
          <p:nvPr/>
        </p:nvSpPr>
        <p:spPr bwMode="auto">
          <a:xfrm flipH="1">
            <a:off x="7477265" y="4565672"/>
            <a:ext cx="691614" cy="6916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3" name="PA_Freeform: Shape 12"/>
          <p:cNvSpPr/>
          <p:nvPr/>
        </p:nvSpPr>
        <p:spPr bwMode="auto">
          <a:xfrm>
            <a:off x="4252616" y="3594270"/>
            <a:ext cx="222417" cy="2420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483" y="15438"/>
                </a:moveTo>
                <a:cubicBezTo>
                  <a:pt x="17889" y="14149"/>
                  <a:pt x="18631" y="12358"/>
                  <a:pt x="18631" y="10638"/>
                </a:cubicBezTo>
                <a:cubicBezTo>
                  <a:pt x="18631" y="8955"/>
                  <a:pt x="17967" y="7343"/>
                  <a:pt x="16639" y="6089"/>
                </a:cubicBezTo>
                <a:lnTo>
                  <a:pt x="18553" y="4334"/>
                </a:lnTo>
                <a:cubicBezTo>
                  <a:pt x="20467" y="6125"/>
                  <a:pt x="21599" y="8453"/>
                  <a:pt x="21599" y="10853"/>
                </a:cubicBezTo>
                <a:cubicBezTo>
                  <a:pt x="21599" y="13038"/>
                  <a:pt x="20662" y="15331"/>
                  <a:pt x="18514" y="17265"/>
                </a:cubicBezTo>
                <a:cubicBezTo>
                  <a:pt x="18514" y="17265"/>
                  <a:pt x="16483" y="15438"/>
                  <a:pt x="16483" y="15438"/>
                </a:cubicBezTo>
                <a:close/>
                <a:moveTo>
                  <a:pt x="14373" y="21599"/>
                </a:moveTo>
                <a:lnTo>
                  <a:pt x="7069" y="14901"/>
                </a:lnTo>
                <a:lnTo>
                  <a:pt x="0" y="14901"/>
                </a:lnTo>
                <a:lnTo>
                  <a:pt x="0" y="6698"/>
                </a:lnTo>
                <a:lnTo>
                  <a:pt x="7069" y="6698"/>
                </a:lnTo>
                <a:lnTo>
                  <a:pt x="14373" y="0"/>
                </a:lnTo>
                <a:cubicBezTo>
                  <a:pt x="14373" y="0"/>
                  <a:pt x="14373" y="21599"/>
                  <a:pt x="14373" y="215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4" name="PA_Freeform: Shape 13"/>
          <p:cNvSpPr/>
          <p:nvPr/>
        </p:nvSpPr>
        <p:spPr bwMode="auto">
          <a:xfrm>
            <a:off x="4254974" y="2388662"/>
            <a:ext cx="218487" cy="239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15882" y="21600"/>
                </a:lnTo>
                <a:lnTo>
                  <a:pt x="15882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  <a:moveTo>
                  <a:pt x="13658" y="21600"/>
                </a:moveTo>
                <a:lnTo>
                  <a:pt x="7941" y="21600"/>
                </a:lnTo>
                <a:lnTo>
                  <a:pt x="7941" y="9983"/>
                </a:lnTo>
                <a:lnTo>
                  <a:pt x="13658" y="9983"/>
                </a:lnTo>
                <a:cubicBezTo>
                  <a:pt x="13658" y="9983"/>
                  <a:pt x="13658" y="21600"/>
                  <a:pt x="13658" y="21600"/>
                </a:cubicBezTo>
                <a:close/>
                <a:moveTo>
                  <a:pt x="5717" y="21600"/>
                </a:moveTo>
                <a:lnTo>
                  <a:pt x="0" y="21600"/>
                </a:lnTo>
                <a:lnTo>
                  <a:pt x="0" y="5989"/>
                </a:lnTo>
                <a:lnTo>
                  <a:pt x="5717" y="5989"/>
                </a:lnTo>
                <a:cubicBezTo>
                  <a:pt x="5717" y="5989"/>
                  <a:pt x="5717" y="21600"/>
                  <a:pt x="5717" y="216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5" name="PA_Freeform: Shape 14"/>
          <p:cNvSpPr/>
          <p:nvPr/>
        </p:nvSpPr>
        <p:spPr bwMode="auto">
          <a:xfrm>
            <a:off x="7704397" y="2384732"/>
            <a:ext cx="246780" cy="2467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277" y="9428"/>
                </a:moveTo>
                <a:lnTo>
                  <a:pt x="12277" y="0"/>
                </a:lnTo>
                <a:cubicBezTo>
                  <a:pt x="17448" y="0"/>
                  <a:pt x="21600" y="4151"/>
                  <a:pt x="21600" y="9322"/>
                </a:cubicBezTo>
                <a:cubicBezTo>
                  <a:pt x="21600" y="9357"/>
                  <a:pt x="21600" y="9392"/>
                  <a:pt x="21600" y="9428"/>
                </a:cubicBezTo>
                <a:cubicBezTo>
                  <a:pt x="21600" y="9428"/>
                  <a:pt x="12277" y="9428"/>
                  <a:pt x="12277" y="9428"/>
                </a:cubicBezTo>
                <a:close/>
                <a:moveTo>
                  <a:pt x="18680" y="12383"/>
                </a:moveTo>
                <a:cubicBezTo>
                  <a:pt x="18680" y="12312"/>
                  <a:pt x="18680" y="12277"/>
                  <a:pt x="18680" y="12277"/>
                </a:cubicBezTo>
                <a:cubicBezTo>
                  <a:pt x="18680" y="17448"/>
                  <a:pt x="14493" y="21600"/>
                  <a:pt x="9322" y="21600"/>
                </a:cubicBezTo>
                <a:cubicBezTo>
                  <a:pt x="4151" y="21600"/>
                  <a:pt x="0" y="17448"/>
                  <a:pt x="0" y="12277"/>
                </a:cubicBezTo>
                <a:cubicBezTo>
                  <a:pt x="0" y="7106"/>
                  <a:pt x="4151" y="2919"/>
                  <a:pt x="9322" y="2919"/>
                </a:cubicBezTo>
                <a:lnTo>
                  <a:pt x="9322" y="12383"/>
                </a:lnTo>
                <a:cubicBezTo>
                  <a:pt x="9322" y="12383"/>
                  <a:pt x="18680" y="12383"/>
                  <a:pt x="18680" y="123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6" name="PA_Freeform: Shape 15"/>
          <p:cNvSpPr/>
          <p:nvPr/>
        </p:nvSpPr>
        <p:spPr bwMode="auto">
          <a:xfrm>
            <a:off x="7713828" y="3587982"/>
            <a:ext cx="228704" cy="2444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9072" y="16413"/>
                </a:moveTo>
                <a:cubicBezTo>
                  <a:pt x="9072" y="16199"/>
                  <a:pt x="10249" y="16164"/>
                  <a:pt x="10781" y="16164"/>
                </a:cubicBezTo>
                <a:cubicBezTo>
                  <a:pt x="12109" y="16164"/>
                  <a:pt x="12489" y="16271"/>
                  <a:pt x="12489" y="16413"/>
                </a:cubicBezTo>
                <a:cubicBezTo>
                  <a:pt x="12489" y="17407"/>
                  <a:pt x="11730" y="18189"/>
                  <a:pt x="10781" y="18189"/>
                </a:cubicBezTo>
                <a:cubicBezTo>
                  <a:pt x="9831" y="18189"/>
                  <a:pt x="9072" y="17407"/>
                  <a:pt x="9072" y="16413"/>
                </a:cubicBezTo>
                <a:close/>
                <a:moveTo>
                  <a:pt x="19360" y="17265"/>
                </a:moveTo>
                <a:cubicBezTo>
                  <a:pt x="17803" y="15525"/>
                  <a:pt x="13779" y="15169"/>
                  <a:pt x="10781" y="15169"/>
                </a:cubicBezTo>
                <a:cubicBezTo>
                  <a:pt x="7820" y="15169"/>
                  <a:pt x="3758" y="15525"/>
                  <a:pt x="2201" y="17265"/>
                </a:cubicBezTo>
                <a:cubicBezTo>
                  <a:pt x="3758" y="19006"/>
                  <a:pt x="7820" y="19432"/>
                  <a:pt x="10781" y="19397"/>
                </a:cubicBezTo>
                <a:cubicBezTo>
                  <a:pt x="13779" y="19397"/>
                  <a:pt x="17803" y="19042"/>
                  <a:pt x="19360" y="17265"/>
                </a:cubicBezTo>
                <a:close/>
                <a:moveTo>
                  <a:pt x="21599" y="17976"/>
                </a:moveTo>
                <a:cubicBezTo>
                  <a:pt x="21599" y="20463"/>
                  <a:pt x="14804" y="21599"/>
                  <a:pt x="10781" y="21599"/>
                </a:cubicBezTo>
                <a:cubicBezTo>
                  <a:pt x="6757" y="21599"/>
                  <a:pt x="0" y="20463"/>
                  <a:pt x="0" y="17976"/>
                </a:cubicBezTo>
                <a:cubicBezTo>
                  <a:pt x="0" y="17585"/>
                  <a:pt x="151" y="17230"/>
                  <a:pt x="455" y="16910"/>
                </a:cubicBezTo>
                <a:cubicBezTo>
                  <a:pt x="4137" y="9840"/>
                  <a:pt x="3188" y="6536"/>
                  <a:pt x="5200" y="3907"/>
                </a:cubicBezTo>
                <a:cubicBezTo>
                  <a:pt x="6111" y="2735"/>
                  <a:pt x="7174" y="1989"/>
                  <a:pt x="8882" y="1634"/>
                </a:cubicBezTo>
                <a:cubicBezTo>
                  <a:pt x="8958" y="710"/>
                  <a:pt x="9756" y="0"/>
                  <a:pt x="10781" y="0"/>
                </a:cubicBezTo>
                <a:cubicBezTo>
                  <a:pt x="11768" y="0"/>
                  <a:pt x="12603" y="710"/>
                  <a:pt x="12679" y="1634"/>
                </a:cubicBezTo>
                <a:cubicBezTo>
                  <a:pt x="14387" y="1989"/>
                  <a:pt x="15450" y="2735"/>
                  <a:pt x="16361" y="3907"/>
                </a:cubicBezTo>
                <a:cubicBezTo>
                  <a:pt x="18373" y="6536"/>
                  <a:pt x="17424" y="9840"/>
                  <a:pt x="21106" y="16910"/>
                </a:cubicBezTo>
                <a:cubicBezTo>
                  <a:pt x="21410" y="17230"/>
                  <a:pt x="21599" y="17585"/>
                  <a:pt x="21599" y="179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7" name="PA_Freeform: Shape 16"/>
          <p:cNvSpPr/>
          <p:nvPr/>
        </p:nvSpPr>
        <p:spPr bwMode="auto">
          <a:xfrm>
            <a:off x="4225109" y="4781801"/>
            <a:ext cx="278217" cy="258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188" y="12491"/>
                </a:moveTo>
                <a:lnTo>
                  <a:pt x="19188" y="9719"/>
                </a:lnTo>
                <a:lnTo>
                  <a:pt x="16141" y="9719"/>
                </a:lnTo>
                <a:lnTo>
                  <a:pt x="16141" y="12491"/>
                </a:lnTo>
                <a:cubicBezTo>
                  <a:pt x="16141" y="12491"/>
                  <a:pt x="19188" y="12491"/>
                  <a:pt x="19188" y="12491"/>
                </a:cubicBezTo>
                <a:close/>
                <a:moveTo>
                  <a:pt x="19188" y="6551"/>
                </a:moveTo>
                <a:lnTo>
                  <a:pt x="16141" y="6299"/>
                </a:lnTo>
                <a:lnTo>
                  <a:pt x="16141" y="8891"/>
                </a:lnTo>
                <a:lnTo>
                  <a:pt x="19188" y="8891"/>
                </a:lnTo>
                <a:cubicBezTo>
                  <a:pt x="19188" y="8891"/>
                  <a:pt x="19188" y="6551"/>
                  <a:pt x="19188" y="6551"/>
                </a:cubicBezTo>
                <a:close/>
                <a:moveTo>
                  <a:pt x="18217" y="16775"/>
                </a:moveTo>
                <a:cubicBezTo>
                  <a:pt x="17011" y="16775"/>
                  <a:pt x="16007" y="17855"/>
                  <a:pt x="16007" y="19188"/>
                </a:cubicBezTo>
                <a:cubicBezTo>
                  <a:pt x="16007" y="20519"/>
                  <a:pt x="17011" y="21599"/>
                  <a:pt x="18217" y="21599"/>
                </a:cubicBezTo>
                <a:cubicBezTo>
                  <a:pt x="19456" y="21599"/>
                  <a:pt x="20460" y="20519"/>
                  <a:pt x="20460" y="19188"/>
                </a:cubicBezTo>
                <a:cubicBezTo>
                  <a:pt x="20427" y="17855"/>
                  <a:pt x="19456" y="16775"/>
                  <a:pt x="18217" y="16775"/>
                </a:cubicBezTo>
                <a:close/>
                <a:moveTo>
                  <a:pt x="11720" y="9719"/>
                </a:moveTo>
                <a:lnTo>
                  <a:pt x="11720" y="12491"/>
                </a:lnTo>
                <a:lnTo>
                  <a:pt x="15069" y="12491"/>
                </a:lnTo>
                <a:lnTo>
                  <a:pt x="15069" y="9719"/>
                </a:lnTo>
                <a:cubicBezTo>
                  <a:pt x="15069" y="9719"/>
                  <a:pt x="11720" y="9719"/>
                  <a:pt x="11720" y="9719"/>
                </a:cubicBezTo>
                <a:close/>
                <a:moveTo>
                  <a:pt x="15069" y="8891"/>
                </a:moveTo>
                <a:lnTo>
                  <a:pt x="15069" y="6228"/>
                </a:lnTo>
                <a:lnTo>
                  <a:pt x="11720" y="5975"/>
                </a:lnTo>
                <a:lnTo>
                  <a:pt x="11720" y="8891"/>
                </a:lnTo>
                <a:cubicBezTo>
                  <a:pt x="11720" y="8891"/>
                  <a:pt x="15069" y="8891"/>
                  <a:pt x="15069" y="8891"/>
                </a:cubicBezTo>
                <a:close/>
                <a:moveTo>
                  <a:pt x="8438" y="12491"/>
                </a:moveTo>
                <a:lnTo>
                  <a:pt x="10649" y="12491"/>
                </a:lnTo>
                <a:lnTo>
                  <a:pt x="10649" y="9719"/>
                </a:lnTo>
                <a:lnTo>
                  <a:pt x="7635" y="9719"/>
                </a:lnTo>
                <a:cubicBezTo>
                  <a:pt x="7635" y="9719"/>
                  <a:pt x="8438" y="12491"/>
                  <a:pt x="8438" y="12491"/>
                </a:cubicBezTo>
                <a:close/>
                <a:moveTo>
                  <a:pt x="6362" y="5616"/>
                </a:moveTo>
                <a:lnTo>
                  <a:pt x="7367" y="8891"/>
                </a:lnTo>
                <a:lnTo>
                  <a:pt x="10649" y="8891"/>
                </a:lnTo>
                <a:lnTo>
                  <a:pt x="10649" y="5904"/>
                </a:lnTo>
                <a:cubicBezTo>
                  <a:pt x="10649" y="5904"/>
                  <a:pt x="6362" y="5616"/>
                  <a:pt x="6362" y="5616"/>
                </a:cubicBezTo>
                <a:close/>
                <a:moveTo>
                  <a:pt x="7367" y="16775"/>
                </a:moveTo>
                <a:cubicBezTo>
                  <a:pt x="6127" y="16775"/>
                  <a:pt x="5124" y="17855"/>
                  <a:pt x="5124" y="19188"/>
                </a:cubicBezTo>
                <a:cubicBezTo>
                  <a:pt x="5124" y="20519"/>
                  <a:pt x="6127" y="21599"/>
                  <a:pt x="7367" y="21599"/>
                </a:cubicBezTo>
                <a:cubicBezTo>
                  <a:pt x="8606" y="21599"/>
                  <a:pt x="9610" y="20519"/>
                  <a:pt x="9610" y="19188"/>
                </a:cubicBezTo>
                <a:cubicBezTo>
                  <a:pt x="9610" y="17855"/>
                  <a:pt x="8606" y="16775"/>
                  <a:pt x="7367" y="16775"/>
                </a:cubicBezTo>
                <a:close/>
                <a:moveTo>
                  <a:pt x="21599" y="5508"/>
                </a:moveTo>
                <a:lnTo>
                  <a:pt x="21599" y="13607"/>
                </a:lnTo>
                <a:cubicBezTo>
                  <a:pt x="21599" y="14436"/>
                  <a:pt x="20996" y="15083"/>
                  <a:pt x="20226" y="15083"/>
                </a:cubicBezTo>
                <a:lnTo>
                  <a:pt x="7434" y="15083"/>
                </a:lnTo>
                <a:cubicBezTo>
                  <a:pt x="6797" y="15083"/>
                  <a:pt x="6228" y="14543"/>
                  <a:pt x="6127" y="13860"/>
                </a:cubicBezTo>
                <a:lnTo>
                  <a:pt x="3750" y="4715"/>
                </a:lnTo>
                <a:cubicBezTo>
                  <a:pt x="3750" y="4715"/>
                  <a:pt x="3348" y="3060"/>
                  <a:pt x="2645" y="2843"/>
                </a:cubicBezTo>
                <a:cubicBezTo>
                  <a:pt x="1540" y="2519"/>
                  <a:pt x="0" y="3168"/>
                  <a:pt x="0" y="1259"/>
                </a:cubicBezTo>
                <a:cubicBezTo>
                  <a:pt x="0" y="36"/>
                  <a:pt x="1037" y="36"/>
                  <a:pt x="1037" y="36"/>
                </a:cubicBezTo>
                <a:cubicBezTo>
                  <a:pt x="1071" y="36"/>
                  <a:pt x="1272" y="0"/>
                  <a:pt x="1540" y="0"/>
                </a:cubicBezTo>
                <a:cubicBezTo>
                  <a:pt x="3147" y="0"/>
                  <a:pt x="5056" y="647"/>
                  <a:pt x="5793" y="2951"/>
                </a:cubicBezTo>
                <a:lnTo>
                  <a:pt x="20293" y="4068"/>
                </a:lnTo>
                <a:cubicBezTo>
                  <a:pt x="21030" y="4103"/>
                  <a:pt x="21599" y="4715"/>
                  <a:pt x="21599" y="55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8" name="PA_Freeform: Shape 17"/>
          <p:cNvSpPr/>
          <p:nvPr/>
        </p:nvSpPr>
        <p:spPr bwMode="auto">
          <a:xfrm>
            <a:off x="7688679" y="4814024"/>
            <a:ext cx="278217" cy="1949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303"/>
                </a:moveTo>
                <a:lnTo>
                  <a:pt x="21600" y="19991"/>
                </a:lnTo>
                <a:lnTo>
                  <a:pt x="15324" y="10736"/>
                </a:lnTo>
                <a:cubicBezTo>
                  <a:pt x="15324" y="10736"/>
                  <a:pt x="21600" y="2303"/>
                  <a:pt x="21600" y="2303"/>
                </a:cubicBezTo>
                <a:close/>
                <a:moveTo>
                  <a:pt x="20046" y="0"/>
                </a:moveTo>
                <a:lnTo>
                  <a:pt x="10784" y="12560"/>
                </a:lnTo>
                <a:lnTo>
                  <a:pt x="1523" y="0"/>
                </a:lnTo>
                <a:cubicBezTo>
                  <a:pt x="1523" y="0"/>
                  <a:pt x="20046" y="0"/>
                  <a:pt x="20046" y="0"/>
                </a:cubicBezTo>
                <a:close/>
                <a:moveTo>
                  <a:pt x="20412" y="21599"/>
                </a:moveTo>
                <a:lnTo>
                  <a:pt x="1188" y="21599"/>
                </a:lnTo>
                <a:lnTo>
                  <a:pt x="7494" y="12430"/>
                </a:lnTo>
                <a:lnTo>
                  <a:pt x="10784" y="16862"/>
                </a:lnTo>
                <a:lnTo>
                  <a:pt x="14136" y="12342"/>
                </a:lnTo>
                <a:cubicBezTo>
                  <a:pt x="14136" y="12342"/>
                  <a:pt x="20412" y="21599"/>
                  <a:pt x="20412" y="21599"/>
                </a:cubicBezTo>
                <a:close/>
                <a:moveTo>
                  <a:pt x="0" y="2303"/>
                </a:moveTo>
                <a:lnTo>
                  <a:pt x="6306" y="10778"/>
                </a:lnTo>
                <a:lnTo>
                  <a:pt x="0" y="19991"/>
                </a:lnTo>
                <a:cubicBezTo>
                  <a:pt x="0" y="19991"/>
                  <a:pt x="0" y="2303"/>
                  <a:pt x="0" y="230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44" name="PA_组合 19"/>
          <p:cNvGrpSpPr/>
          <p:nvPr/>
        </p:nvGrpSpPr>
        <p:grpSpPr>
          <a:xfrm>
            <a:off x="1091444" y="2048993"/>
            <a:ext cx="2449051" cy="723852"/>
            <a:chOff x="719666" y="2048993"/>
            <a:chExt cx="3288101" cy="723852"/>
          </a:xfrm>
        </p:grpSpPr>
        <p:sp>
          <p:nvSpPr>
            <p:cNvPr id="51" name="TextBox 26"/>
            <p:cNvSpPr txBox="1"/>
            <p:nvPr/>
          </p:nvSpPr>
          <p:spPr>
            <a:xfrm>
              <a:off x="719666" y="2295214"/>
              <a:ext cx="3288101" cy="477631"/>
            </a:xfrm>
            <a:prstGeom prst="rect">
              <a:avLst/>
            </a:prstGeom>
            <a:noFill/>
          </p:spPr>
          <p:txBody>
            <a:bodyPr wrap="square" lIns="72000" tIns="0" rIns="72000" bIns="0">
              <a:normAutofit/>
            </a:bodyPr>
            <a:lstStyle/>
            <a:p>
              <a:pPr algn="r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52" name="Rectangle 27"/>
            <p:cNvSpPr/>
            <p:nvPr/>
          </p:nvSpPr>
          <p:spPr>
            <a:xfrm>
              <a:off x="719666" y="2048993"/>
              <a:ext cx="3288101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3765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PA_组合 20"/>
          <p:cNvGrpSpPr/>
          <p:nvPr/>
        </p:nvGrpSpPr>
        <p:grpSpPr>
          <a:xfrm>
            <a:off x="1091444" y="4525196"/>
            <a:ext cx="2449051" cy="723852"/>
            <a:chOff x="719666" y="2048993"/>
            <a:chExt cx="3288101" cy="723852"/>
          </a:xfrm>
        </p:grpSpPr>
        <p:sp>
          <p:nvSpPr>
            <p:cNvPr id="49" name="TextBox 24"/>
            <p:cNvSpPr txBox="1"/>
            <p:nvPr/>
          </p:nvSpPr>
          <p:spPr>
            <a:xfrm>
              <a:off x="719666" y="2295214"/>
              <a:ext cx="3288101" cy="477631"/>
            </a:xfrm>
            <a:prstGeom prst="rect">
              <a:avLst/>
            </a:prstGeom>
            <a:noFill/>
          </p:spPr>
          <p:txBody>
            <a:bodyPr wrap="square" lIns="72000" tIns="0" rIns="72000" bIns="0">
              <a:normAutofit/>
            </a:bodyPr>
            <a:lstStyle/>
            <a:p>
              <a:pPr algn="r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50" name="Rectangle 25"/>
            <p:cNvSpPr/>
            <p:nvPr/>
          </p:nvSpPr>
          <p:spPr>
            <a:xfrm>
              <a:off x="719666" y="2048993"/>
              <a:ext cx="3288101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3765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3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PA_组合 21"/>
          <p:cNvGrpSpPr/>
          <p:nvPr/>
        </p:nvGrpSpPr>
        <p:grpSpPr>
          <a:xfrm>
            <a:off x="1091444" y="3287095"/>
            <a:ext cx="2449051" cy="723852"/>
            <a:chOff x="719666" y="2048993"/>
            <a:chExt cx="3288101" cy="723852"/>
          </a:xfrm>
        </p:grpSpPr>
        <p:sp>
          <p:nvSpPr>
            <p:cNvPr id="47" name="TextBox 22"/>
            <p:cNvSpPr txBox="1"/>
            <p:nvPr/>
          </p:nvSpPr>
          <p:spPr>
            <a:xfrm>
              <a:off x="719666" y="2295214"/>
              <a:ext cx="3288101" cy="477631"/>
            </a:xfrm>
            <a:prstGeom prst="rect">
              <a:avLst/>
            </a:prstGeom>
            <a:noFill/>
          </p:spPr>
          <p:txBody>
            <a:bodyPr wrap="square" lIns="72000" tIns="0" rIns="72000" bIns="0">
              <a:normAutofit/>
            </a:bodyPr>
            <a:lstStyle/>
            <a:p>
              <a:pPr algn="r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48" name="Rectangle 23"/>
            <p:cNvSpPr/>
            <p:nvPr/>
          </p:nvSpPr>
          <p:spPr>
            <a:xfrm>
              <a:off x="719666" y="2048993"/>
              <a:ext cx="3288101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3765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PA_组合 29"/>
          <p:cNvGrpSpPr/>
          <p:nvPr/>
        </p:nvGrpSpPr>
        <p:grpSpPr>
          <a:xfrm>
            <a:off x="8651507" y="2048993"/>
            <a:ext cx="2449050" cy="723852"/>
            <a:chOff x="719666" y="2048993"/>
            <a:chExt cx="3288101" cy="723852"/>
          </a:xfrm>
        </p:grpSpPr>
        <p:sp>
          <p:nvSpPr>
            <p:cNvPr id="42" name="TextBox 36"/>
            <p:cNvSpPr txBox="1"/>
            <p:nvPr/>
          </p:nvSpPr>
          <p:spPr>
            <a:xfrm>
              <a:off x="719666" y="2295214"/>
              <a:ext cx="3288101" cy="477631"/>
            </a:xfrm>
            <a:prstGeom prst="rect">
              <a:avLst/>
            </a:prstGeom>
            <a:noFill/>
          </p:spPr>
          <p:txBody>
            <a:bodyPr wrap="square" lIns="72000" tIns="0" rIns="72000" bIns="0">
              <a:normAutofit/>
            </a:bodyPr>
            <a:lstStyle/>
            <a:p>
              <a:pPr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43" name="Rectangle 37"/>
            <p:cNvSpPr/>
            <p:nvPr/>
          </p:nvSpPr>
          <p:spPr>
            <a:xfrm>
              <a:off x="719666" y="2048993"/>
              <a:ext cx="3288101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3765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PA_组合 30"/>
          <p:cNvGrpSpPr/>
          <p:nvPr/>
        </p:nvGrpSpPr>
        <p:grpSpPr>
          <a:xfrm>
            <a:off x="8651507" y="4525196"/>
            <a:ext cx="2449050" cy="723852"/>
            <a:chOff x="719666" y="2048993"/>
            <a:chExt cx="3288101" cy="723852"/>
          </a:xfrm>
        </p:grpSpPr>
        <p:sp>
          <p:nvSpPr>
            <p:cNvPr id="40" name="TextBox 34"/>
            <p:cNvSpPr txBox="1"/>
            <p:nvPr/>
          </p:nvSpPr>
          <p:spPr>
            <a:xfrm>
              <a:off x="719666" y="2295214"/>
              <a:ext cx="3288101" cy="477631"/>
            </a:xfrm>
            <a:prstGeom prst="rect">
              <a:avLst/>
            </a:prstGeom>
            <a:noFill/>
          </p:spPr>
          <p:txBody>
            <a:bodyPr wrap="square" lIns="72000" tIns="0" rIns="72000" bIns="0">
              <a:normAutofit/>
            </a:bodyPr>
            <a:lstStyle/>
            <a:p>
              <a:pPr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41" name="Rectangle 35"/>
            <p:cNvSpPr/>
            <p:nvPr/>
          </p:nvSpPr>
          <p:spPr>
            <a:xfrm>
              <a:off x="719666" y="2048993"/>
              <a:ext cx="3288101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3765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PA_组合 31"/>
          <p:cNvGrpSpPr/>
          <p:nvPr/>
        </p:nvGrpSpPr>
        <p:grpSpPr>
          <a:xfrm>
            <a:off x="8651507" y="3287095"/>
            <a:ext cx="2449050" cy="723852"/>
            <a:chOff x="719666" y="2048993"/>
            <a:chExt cx="3288101" cy="723852"/>
          </a:xfrm>
        </p:grpSpPr>
        <p:sp>
          <p:nvSpPr>
            <p:cNvPr id="38" name="TextBox 32"/>
            <p:cNvSpPr txBox="1"/>
            <p:nvPr/>
          </p:nvSpPr>
          <p:spPr>
            <a:xfrm>
              <a:off x="719666" y="2295214"/>
              <a:ext cx="3288101" cy="477631"/>
            </a:xfrm>
            <a:prstGeom prst="rect">
              <a:avLst/>
            </a:prstGeom>
            <a:noFill/>
          </p:spPr>
          <p:txBody>
            <a:bodyPr wrap="square" lIns="72000" tIns="0" rIns="72000" bIns="0">
              <a:normAutofit/>
            </a:bodyPr>
            <a:lstStyle/>
            <a:p>
              <a:pPr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  <a:endParaRPr lang="zh-CN" altLang="en-US" sz="1100">
                <a:cs typeface="+mn-ea"/>
                <a:sym typeface="+mn-lt"/>
              </a:endParaRPr>
            </a:p>
          </p:txBody>
        </p:sp>
        <p:sp>
          <p:nvSpPr>
            <p:cNvPr id="39" name="Rectangle 33"/>
            <p:cNvSpPr/>
            <p:nvPr/>
          </p:nvSpPr>
          <p:spPr>
            <a:xfrm>
              <a:off x="719666" y="2048993"/>
              <a:ext cx="3288101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3765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5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A_组合 19"/>
          <p:cNvGrpSpPr/>
          <p:nvPr/>
        </p:nvGrpSpPr>
        <p:grpSpPr>
          <a:xfrm>
            <a:off x="2285301" y="1916832"/>
            <a:ext cx="1133154" cy="1133153"/>
            <a:chOff x="3561416" y="2805766"/>
            <a:chExt cx="1246469" cy="1246469"/>
          </a:xfrm>
        </p:grpSpPr>
        <p:sp>
          <p:nvSpPr>
            <p:cNvPr id="47" name="椭圆 46"/>
            <p:cNvSpPr/>
            <p:nvPr/>
          </p:nvSpPr>
          <p:spPr>
            <a:xfrm>
              <a:off x="35614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弦形 47"/>
            <p:cNvSpPr/>
            <p:nvPr/>
          </p:nvSpPr>
          <p:spPr>
            <a:xfrm>
              <a:off x="3686064" y="2930413"/>
              <a:ext cx="997173" cy="997173"/>
            </a:xfrm>
            <a:prstGeom prst="chord">
              <a:avLst>
                <a:gd name="adj1" fmla="val 1168272"/>
                <a:gd name="adj2" fmla="val 9631728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1" name="PA_组合 20"/>
          <p:cNvGrpSpPr/>
          <p:nvPr/>
        </p:nvGrpSpPr>
        <p:grpSpPr>
          <a:xfrm>
            <a:off x="5553964" y="1916832"/>
            <a:ext cx="1133154" cy="1133153"/>
            <a:chOff x="5472766" y="2805766"/>
            <a:chExt cx="1246469" cy="1246469"/>
          </a:xfrm>
        </p:grpSpPr>
        <p:sp>
          <p:nvSpPr>
            <p:cNvPr id="45" name="椭圆 44"/>
            <p:cNvSpPr/>
            <p:nvPr/>
          </p:nvSpPr>
          <p:spPr>
            <a:xfrm>
              <a:off x="547276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弦形 45"/>
            <p:cNvSpPr/>
            <p:nvPr/>
          </p:nvSpPr>
          <p:spPr>
            <a:xfrm>
              <a:off x="5597414" y="2930413"/>
              <a:ext cx="997173" cy="997173"/>
            </a:xfrm>
            <a:prstGeom prst="chord">
              <a:avLst>
                <a:gd name="adj1" fmla="val 20431728"/>
                <a:gd name="adj2" fmla="val 11968272"/>
              </a:avLst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2" name="PA_组合 21"/>
          <p:cNvGrpSpPr/>
          <p:nvPr/>
        </p:nvGrpSpPr>
        <p:grpSpPr>
          <a:xfrm>
            <a:off x="8822625" y="1916832"/>
            <a:ext cx="1133154" cy="1133153"/>
            <a:chOff x="7384116" y="2805766"/>
            <a:chExt cx="1246469" cy="1246469"/>
          </a:xfrm>
        </p:grpSpPr>
        <p:sp>
          <p:nvSpPr>
            <p:cNvPr id="43" name="椭圆 42"/>
            <p:cNvSpPr/>
            <p:nvPr/>
          </p:nvSpPr>
          <p:spPr>
            <a:xfrm>
              <a:off x="73841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弦形 43"/>
            <p:cNvSpPr/>
            <p:nvPr/>
          </p:nvSpPr>
          <p:spPr>
            <a:xfrm>
              <a:off x="7508764" y="2930413"/>
              <a:ext cx="997173" cy="997173"/>
            </a:xfrm>
            <a:prstGeom prst="chord">
              <a:avLst>
                <a:gd name="adj1" fmla="val 16200000"/>
                <a:gd name="adj2" fmla="val 16200000"/>
              </a:avLst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3" name="PA_组合 22"/>
          <p:cNvGrpSpPr/>
          <p:nvPr/>
        </p:nvGrpSpPr>
        <p:grpSpPr>
          <a:xfrm>
            <a:off x="3514956" y="2483407"/>
            <a:ext cx="1942507" cy="1307831"/>
            <a:chOff x="3695790" y="4328050"/>
            <a:chExt cx="1942507" cy="1307831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695790" y="4384928"/>
              <a:ext cx="541319" cy="671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5040802" y="4328050"/>
              <a:ext cx="597495" cy="74267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/>
            <p:cNvSpPr/>
            <p:nvPr/>
          </p:nvSpPr>
          <p:spPr>
            <a:xfrm>
              <a:off x="4319138" y="4996246"/>
              <a:ext cx="639635" cy="639635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4" name="PA_组合 23"/>
          <p:cNvGrpSpPr/>
          <p:nvPr/>
        </p:nvGrpSpPr>
        <p:grpSpPr>
          <a:xfrm>
            <a:off x="6783619" y="2465602"/>
            <a:ext cx="1942507" cy="1307832"/>
            <a:chOff x="6623978" y="4052235"/>
            <a:chExt cx="2136758" cy="143861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6623978" y="4114800"/>
              <a:ext cx="595451" cy="73914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8103492" y="4052235"/>
              <a:ext cx="657244" cy="816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7309661" y="4787252"/>
              <a:ext cx="703599" cy="703597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5" name="PA_矩形 24"/>
          <p:cNvSpPr/>
          <p:nvPr/>
        </p:nvSpPr>
        <p:spPr>
          <a:xfrm>
            <a:off x="1614024" y="3263812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r">
              <a:buClr>
                <a:srgbClr val="E24848"/>
              </a:buClr>
              <a:defRPr/>
            </a:pPr>
            <a:r>
              <a:rPr lang="zh-CN" altLang="en-US" sz="1600" b="1" noProof="1">
                <a:cs typeface="+mn-ea"/>
                <a:sym typeface="+mn-lt"/>
              </a:rPr>
              <a:t>标题文本预设</a:t>
            </a:r>
            <a:endParaRPr lang="zh-CN" altLang="en-US" sz="1600" b="1" noProof="1">
              <a:cs typeface="+mn-ea"/>
              <a:sym typeface="+mn-lt"/>
            </a:endParaRPr>
          </a:p>
        </p:txBody>
      </p:sp>
      <p:sp>
        <p:nvSpPr>
          <p:cNvPr id="26" name="PA_矩形 25"/>
          <p:cNvSpPr/>
          <p:nvPr/>
        </p:nvSpPr>
        <p:spPr>
          <a:xfrm>
            <a:off x="1484840" y="3633277"/>
            <a:ext cx="1973940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</a:b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（建议使用主题字体）</a:t>
            </a:r>
            <a:endParaRPr lang="zh-CN" altLang="en-US" sz="900" noProof="1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27" name="PA_组合 26"/>
          <p:cNvGrpSpPr/>
          <p:nvPr/>
        </p:nvGrpSpPr>
        <p:grpSpPr>
          <a:xfrm>
            <a:off x="5006268" y="3119517"/>
            <a:ext cx="2251788" cy="831130"/>
            <a:chOff x="5572814" y="4397582"/>
            <a:chExt cx="1844755" cy="831130"/>
          </a:xfrm>
        </p:grpSpPr>
        <p:sp>
          <p:nvSpPr>
            <p:cNvPr id="35" name="矩形 34"/>
            <p:cNvSpPr/>
            <p:nvPr/>
          </p:nvSpPr>
          <p:spPr>
            <a:xfrm>
              <a:off x="5572814" y="4397582"/>
              <a:ext cx="1844752" cy="33855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>
                <a:buClr>
                  <a:srgbClr val="E24848"/>
                </a:buClr>
                <a:defRPr/>
              </a:pPr>
              <a:r>
                <a:rPr lang="zh-CN" altLang="en-US" sz="1600" b="1" noProof="1">
                  <a:cs typeface="+mn-ea"/>
                  <a:sym typeface="+mn-lt"/>
                </a:rPr>
                <a:t>标题文本预设</a:t>
              </a:r>
              <a:endParaRPr lang="zh-CN" altLang="en-US" sz="1600" b="1" noProof="1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572814" y="4767047"/>
              <a:ext cx="1844755" cy="46166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000" noProof="1">
                  <a:solidFill>
                    <a:sysClr val="windowText" lastClr="000000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 noProof="1">
                  <a:solidFill>
                    <a:sysClr val="windowText" lastClr="000000"/>
                  </a:solidFill>
                  <a:cs typeface="+mn-ea"/>
                  <a:sym typeface="+mn-lt"/>
                </a:rPr>
              </a:br>
              <a:r>
                <a:rPr lang="zh-CN" altLang="en-US" sz="1000" noProof="1">
                  <a:solidFill>
                    <a:sysClr val="windowText" lastClr="000000"/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1000" noProof="1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8" name="PA_矩形 27"/>
          <p:cNvSpPr/>
          <p:nvPr/>
        </p:nvSpPr>
        <p:spPr>
          <a:xfrm>
            <a:off x="3997792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cs typeface="+mn-ea"/>
                <a:sym typeface="+mn-lt"/>
              </a:rPr>
              <a:t>关键词</a:t>
            </a:r>
            <a:endParaRPr lang="zh-CN" altLang="en-US" sz="1200" noProof="1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9" name="PA_矩形 28"/>
          <p:cNvSpPr/>
          <p:nvPr/>
        </p:nvSpPr>
        <p:spPr>
          <a:xfrm>
            <a:off x="8726126" y="3260911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600" b="1" noProof="1">
                <a:cs typeface="+mn-ea"/>
                <a:sym typeface="+mn-lt"/>
              </a:rPr>
              <a:t>标题文本预设</a:t>
            </a:r>
            <a:endParaRPr lang="zh-CN" altLang="en-US" sz="1600" b="1" noProof="1">
              <a:cs typeface="+mn-ea"/>
              <a:sym typeface="+mn-lt"/>
            </a:endParaRPr>
          </a:p>
        </p:txBody>
      </p:sp>
      <p:sp>
        <p:nvSpPr>
          <p:cNvPr id="30" name="PA_矩形 29"/>
          <p:cNvSpPr/>
          <p:nvPr/>
        </p:nvSpPr>
        <p:spPr>
          <a:xfrm>
            <a:off x="8726126" y="3630376"/>
            <a:ext cx="1973111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</a:b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（建议使用主题字体）</a:t>
            </a:r>
            <a:endParaRPr lang="zh-CN" altLang="en-US" sz="900" noProof="1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1" name="PA_矩形 30"/>
          <p:cNvSpPr/>
          <p:nvPr/>
        </p:nvSpPr>
        <p:spPr>
          <a:xfrm>
            <a:off x="7258055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cs typeface="+mn-ea"/>
                <a:sym typeface="+mn-lt"/>
              </a:rPr>
              <a:t>关键词</a:t>
            </a:r>
            <a:endParaRPr lang="zh-CN" altLang="en-US" sz="1200" noProof="1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3" name="PA_任意多边形 32"/>
          <p:cNvSpPr/>
          <p:nvPr/>
        </p:nvSpPr>
        <p:spPr bwMode="auto">
          <a:xfrm>
            <a:off x="7590810" y="3318038"/>
            <a:ext cx="271948" cy="271153"/>
          </a:xfrm>
          <a:custGeom>
            <a:avLst/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4" name="PA_任意多边形 33"/>
          <p:cNvSpPr/>
          <p:nvPr/>
        </p:nvSpPr>
        <p:spPr bwMode="auto">
          <a:xfrm>
            <a:off x="4322147" y="3318038"/>
            <a:ext cx="271948" cy="271153"/>
          </a:xfrm>
          <a:custGeom>
            <a:avLst/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5" grpId="0"/>
      <p:bldP spid="26" grpId="0"/>
      <p:bldP spid="28" grpId="0"/>
      <p:bldP spid="29" grpId="0"/>
      <p:bldP spid="30" grpId="0"/>
      <p:bldP spid="31" grpId="0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A_文本框 8"/>
          <p:cNvSpPr txBox="1"/>
          <p:nvPr/>
        </p:nvSpPr>
        <p:spPr>
          <a:xfrm>
            <a:off x="1039783" y="4801979"/>
            <a:ext cx="2407615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55" name="PA_矩形 54"/>
          <p:cNvSpPr/>
          <p:nvPr/>
        </p:nvSpPr>
        <p:spPr>
          <a:xfrm>
            <a:off x="1039783" y="4555758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2" name="PA_文本框 11"/>
          <p:cNvSpPr txBox="1"/>
          <p:nvPr/>
        </p:nvSpPr>
        <p:spPr>
          <a:xfrm>
            <a:off x="8741010" y="4801979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53" name="PA_矩形 52"/>
          <p:cNvSpPr/>
          <p:nvPr/>
        </p:nvSpPr>
        <p:spPr>
          <a:xfrm>
            <a:off x="8741010" y="4555758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4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4"/>
              </a:solidFill>
              <a:cs typeface="+mn-ea"/>
              <a:sym typeface="+mn-lt"/>
            </a:endParaRPr>
          </a:p>
        </p:txBody>
      </p:sp>
      <p:grpSp>
        <p:nvGrpSpPr>
          <p:cNvPr id="43" name="PA_组合 42"/>
          <p:cNvGrpSpPr/>
          <p:nvPr/>
        </p:nvGrpSpPr>
        <p:grpSpPr>
          <a:xfrm>
            <a:off x="4267201" y="1711384"/>
            <a:ext cx="3657600" cy="3435232"/>
            <a:chOff x="3842034" y="395399"/>
            <a:chExt cx="4507933" cy="4233868"/>
          </a:xfrm>
        </p:grpSpPr>
        <p:sp>
          <p:nvSpPr>
            <p:cNvPr id="47" name="任意多边形: 形状 46"/>
            <p:cNvSpPr/>
            <p:nvPr/>
          </p:nvSpPr>
          <p:spPr>
            <a:xfrm>
              <a:off x="4859220" y="395399"/>
              <a:ext cx="1236780" cy="2273681"/>
            </a:xfrm>
            <a:custGeom>
              <a:avLst/>
              <a:gdLst>
                <a:gd name="connsiteX0" fmla="*/ 1236780 w 1236780"/>
                <a:gd name="connsiteY0" fmla="*/ 0 h 2273681"/>
                <a:gd name="connsiteX1" fmla="*/ 1236780 w 1236780"/>
                <a:gd name="connsiteY1" fmla="*/ 439552 h 2273681"/>
                <a:gd name="connsiteX2" fmla="*/ 439552 w 1236780"/>
                <a:gd name="connsiteY2" fmla="*/ 1236780 h 2273681"/>
                <a:gd name="connsiteX3" fmla="*/ 715054 w 1236780"/>
                <a:gd name="connsiteY3" fmla="*/ 1839602 h 2273681"/>
                <a:gd name="connsiteX4" fmla="*/ 762725 w 1236780"/>
                <a:gd name="connsiteY4" fmla="*/ 1876147 h 2273681"/>
                <a:gd name="connsiteX5" fmla="*/ 563959 w 1236780"/>
                <a:gd name="connsiteY5" fmla="*/ 2273681 h 2273681"/>
                <a:gd name="connsiteX6" fmla="*/ 545285 w 1236780"/>
                <a:gd name="connsiteY6" fmla="*/ 2262337 h 2273681"/>
                <a:gd name="connsiteX7" fmla="*/ 0 w 1236780"/>
                <a:gd name="connsiteY7" fmla="*/ 1236780 h 2273681"/>
                <a:gd name="connsiteX8" fmla="*/ 1236780 w 1236780"/>
                <a:gd name="connsiteY8" fmla="*/ 0 h 227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780" h="2273681">
                  <a:moveTo>
                    <a:pt x="1236780" y="0"/>
                  </a:moveTo>
                  <a:lnTo>
                    <a:pt x="1236780" y="439552"/>
                  </a:lnTo>
                  <a:cubicBezTo>
                    <a:pt x="796484" y="439552"/>
                    <a:pt x="439552" y="796484"/>
                    <a:pt x="439552" y="1236780"/>
                  </a:cubicBezTo>
                  <a:cubicBezTo>
                    <a:pt x="439552" y="1477567"/>
                    <a:pt x="546301" y="1693422"/>
                    <a:pt x="715054" y="1839602"/>
                  </a:cubicBezTo>
                  <a:lnTo>
                    <a:pt x="762725" y="1876147"/>
                  </a:lnTo>
                  <a:lnTo>
                    <a:pt x="563959" y="2273681"/>
                  </a:lnTo>
                  <a:lnTo>
                    <a:pt x="545285" y="2262337"/>
                  </a:lnTo>
                  <a:cubicBezTo>
                    <a:pt x="216299" y="2040079"/>
                    <a:pt x="0" y="1663689"/>
                    <a:pt x="0" y="1236780"/>
                  </a:cubicBezTo>
                  <a:cubicBezTo>
                    <a:pt x="0" y="553725"/>
                    <a:pt x="553725" y="0"/>
                    <a:pt x="1236780" y="0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3842034" y="2155706"/>
              <a:ext cx="2473561" cy="2473561"/>
            </a:xfrm>
            <a:custGeom>
              <a:avLst/>
              <a:gdLst>
                <a:gd name="connsiteX0" fmla="*/ 1236780 w 2473561"/>
                <a:gd name="connsiteY0" fmla="*/ 0 h 2473560"/>
                <a:gd name="connsiteX1" fmla="*/ 2324287 w 2473561"/>
                <a:gd name="connsiteY1" fmla="*/ 647257 h 2473560"/>
                <a:gd name="connsiteX2" fmla="*/ 2353068 w 2473561"/>
                <a:gd name="connsiteY2" fmla="*/ 707001 h 2473560"/>
                <a:gd name="connsiteX3" fmla="*/ 2253968 w 2473561"/>
                <a:gd name="connsiteY3" fmla="*/ 713252 h 2473560"/>
                <a:gd name="connsiteX4" fmla="*/ 1664446 w 2473561"/>
                <a:gd name="connsiteY4" fmla="*/ 563979 h 2473560"/>
                <a:gd name="connsiteX5" fmla="*/ 1617542 w 2473561"/>
                <a:gd name="connsiteY5" fmla="*/ 535485 h 2473560"/>
                <a:gd name="connsiteX6" fmla="*/ 1581146 w 2473561"/>
                <a:gd name="connsiteY6" fmla="*/ 513373 h 2473560"/>
                <a:gd name="connsiteX7" fmla="*/ 1578271 w 2473561"/>
                <a:gd name="connsiteY7" fmla="*/ 519123 h 2473560"/>
                <a:gd name="connsiteX8" fmla="*/ 1547096 w 2473561"/>
                <a:gd name="connsiteY8" fmla="*/ 502202 h 2473560"/>
                <a:gd name="connsiteX9" fmla="*/ 1236779 w 2473561"/>
                <a:gd name="connsiteY9" fmla="*/ 439552 h 2473560"/>
                <a:gd name="connsiteX10" fmla="*/ 439551 w 2473561"/>
                <a:gd name="connsiteY10" fmla="*/ 1236780 h 2473560"/>
                <a:gd name="connsiteX11" fmla="*/ 1236779 w 2473561"/>
                <a:gd name="connsiteY11" fmla="*/ 2034008 h 2473560"/>
                <a:gd name="connsiteX12" fmla="*/ 2029891 w 2473561"/>
                <a:gd name="connsiteY12" fmla="*/ 1318292 h 2473560"/>
                <a:gd name="connsiteX13" fmla="*/ 2033993 w 2473561"/>
                <a:gd name="connsiteY13" fmla="*/ 1237062 h 2473560"/>
                <a:gd name="connsiteX14" fmla="*/ 2033994 w 2473561"/>
                <a:gd name="connsiteY14" fmla="*/ 1237062 h 2473560"/>
                <a:gd name="connsiteX15" fmla="*/ 2034008 w 2473561"/>
                <a:gd name="connsiteY15" fmla="*/ 1236781 h 2473560"/>
                <a:gd name="connsiteX16" fmla="*/ 1682518 w 2473561"/>
                <a:gd name="connsiteY16" fmla="*/ 575707 h 2473560"/>
                <a:gd name="connsiteX17" fmla="*/ 1578272 w 2473561"/>
                <a:gd name="connsiteY17" fmla="*/ 519124 h 2473560"/>
                <a:gd name="connsiteX18" fmla="*/ 1581147 w 2473561"/>
                <a:gd name="connsiteY18" fmla="*/ 513374 h 2473560"/>
                <a:gd name="connsiteX19" fmla="*/ 1617543 w 2473561"/>
                <a:gd name="connsiteY19" fmla="*/ 535486 h 2473560"/>
                <a:gd name="connsiteX20" fmla="*/ 1664447 w 2473561"/>
                <a:gd name="connsiteY20" fmla="*/ 563980 h 2473560"/>
                <a:gd name="connsiteX21" fmla="*/ 2253969 w 2473561"/>
                <a:gd name="connsiteY21" fmla="*/ 713253 h 2473560"/>
                <a:gd name="connsiteX22" fmla="*/ 2353069 w 2473561"/>
                <a:gd name="connsiteY22" fmla="*/ 707002 h 2473560"/>
                <a:gd name="connsiteX23" fmla="*/ 2376369 w 2473561"/>
                <a:gd name="connsiteY23" fmla="*/ 755370 h 2473560"/>
                <a:gd name="connsiteX24" fmla="*/ 2473561 w 2473561"/>
                <a:gd name="connsiteY24" fmla="*/ 1236781 h 2473560"/>
                <a:gd name="connsiteX25" fmla="*/ 2473547 w 2473561"/>
                <a:gd name="connsiteY25" fmla="*/ 1237063 h 2473560"/>
                <a:gd name="connsiteX26" fmla="*/ 2473546 w 2473561"/>
                <a:gd name="connsiteY26" fmla="*/ 1237063 h 2473560"/>
                <a:gd name="connsiteX27" fmla="*/ 2467175 w 2473561"/>
                <a:gd name="connsiteY27" fmla="*/ 1363234 h 2473560"/>
                <a:gd name="connsiteX28" fmla="*/ 1236780 w 2473561"/>
                <a:gd name="connsiteY28" fmla="*/ 2473560 h 2473560"/>
                <a:gd name="connsiteX29" fmla="*/ 0 w 2473561"/>
                <a:gd name="connsiteY29" fmla="*/ 1236780 h 2473560"/>
                <a:gd name="connsiteX30" fmla="*/ 1236780 w 2473561"/>
                <a:gd name="connsiteY30" fmla="*/ 0 h 247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73561" h="2473560">
                  <a:moveTo>
                    <a:pt x="1236780" y="0"/>
                  </a:moveTo>
                  <a:cubicBezTo>
                    <a:pt x="1706381" y="0"/>
                    <a:pt x="2114852" y="261721"/>
                    <a:pt x="2324287" y="647257"/>
                  </a:cubicBezTo>
                  <a:lnTo>
                    <a:pt x="2353068" y="707001"/>
                  </a:lnTo>
                  <a:lnTo>
                    <a:pt x="2253968" y="713252"/>
                  </a:lnTo>
                  <a:cubicBezTo>
                    <a:pt x="2040514" y="713252"/>
                    <a:pt x="1839689" y="659178"/>
                    <a:pt x="1664446" y="563979"/>
                  </a:cubicBezTo>
                  <a:lnTo>
                    <a:pt x="1617542" y="535485"/>
                  </a:lnTo>
                  <a:lnTo>
                    <a:pt x="1581146" y="513373"/>
                  </a:lnTo>
                  <a:lnTo>
                    <a:pt x="1578271" y="519123"/>
                  </a:lnTo>
                  <a:lnTo>
                    <a:pt x="1547096" y="502202"/>
                  </a:lnTo>
                  <a:cubicBezTo>
                    <a:pt x="1451717" y="461860"/>
                    <a:pt x="1346853" y="439552"/>
                    <a:pt x="1236779" y="439552"/>
                  </a:cubicBezTo>
                  <a:cubicBezTo>
                    <a:pt x="796482" y="439552"/>
                    <a:pt x="439551" y="796483"/>
                    <a:pt x="439551" y="1236780"/>
                  </a:cubicBezTo>
                  <a:cubicBezTo>
                    <a:pt x="439551" y="1677077"/>
                    <a:pt x="796482" y="2034008"/>
                    <a:pt x="1236779" y="2034008"/>
                  </a:cubicBezTo>
                  <a:cubicBezTo>
                    <a:pt x="1649558" y="2034008"/>
                    <a:pt x="1989065" y="1720299"/>
                    <a:pt x="2029891" y="1318292"/>
                  </a:cubicBezTo>
                  <a:lnTo>
                    <a:pt x="2033993" y="1237062"/>
                  </a:lnTo>
                  <a:lnTo>
                    <a:pt x="2033994" y="1237062"/>
                  </a:lnTo>
                  <a:lnTo>
                    <a:pt x="2034008" y="1236781"/>
                  </a:lnTo>
                  <a:cubicBezTo>
                    <a:pt x="2034008" y="961596"/>
                    <a:pt x="1894582" y="718975"/>
                    <a:pt x="1682518" y="575707"/>
                  </a:cubicBezTo>
                  <a:lnTo>
                    <a:pt x="1578272" y="519124"/>
                  </a:lnTo>
                  <a:lnTo>
                    <a:pt x="1581147" y="513374"/>
                  </a:lnTo>
                  <a:lnTo>
                    <a:pt x="1617543" y="535486"/>
                  </a:lnTo>
                  <a:lnTo>
                    <a:pt x="1664447" y="563980"/>
                  </a:lnTo>
                  <a:cubicBezTo>
                    <a:pt x="1839690" y="659179"/>
                    <a:pt x="2040515" y="713253"/>
                    <a:pt x="2253969" y="713253"/>
                  </a:cubicBezTo>
                  <a:lnTo>
                    <a:pt x="2353069" y="707002"/>
                  </a:lnTo>
                  <a:lnTo>
                    <a:pt x="2376369" y="755370"/>
                  </a:lnTo>
                  <a:cubicBezTo>
                    <a:pt x="2438953" y="903337"/>
                    <a:pt x="2473561" y="1066017"/>
                    <a:pt x="2473561" y="1236781"/>
                  </a:cubicBezTo>
                  <a:lnTo>
                    <a:pt x="2473547" y="1237063"/>
                  </a:lnTo>
                  <a:lnTo>
                    <a:pt x="2473546" y="1237063"/>
                  </a:lnTo>
                  <a:lnTo>
                    <a:pt x="2467175" y="1363234"/>
                  </a:lnTo>
                  <a:cubicBezTo>
                    <a:pt x="2403839" y="1986888"/>
                    <a:pt x="1877144" y="2473560"/>
                    <a:pt x="1236780" y="2473560"/>
                  </a:cubicBezTo>
                  <a:cubicBezTo>
                    <a:pt x="553725" y="2473560"/>
                    <a:pt x="0" y="1919835"/>
                    <a:pt x="0" y="1236780"/>
                  </a:cubicBezTo>
                  <a:cubicBezTo>
                    <a:pt x="0" y="553725"/>
                    <a:pt x="553725" y="0"/>
                    <a:pt x="1236780" y="0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876407" y="2155706"/>
              <a:ext cx="2473560" cy="2473560"/>
            </a:xfrm>
            <a:custGeom>
              <a:avLst/>
              <a:gdLst>
                <a:gd name="connsiteX0" fmla="*/ 892415 w 2473560"/>
                <a:gd name="connsiteY0" fmla="*/ 513375 h 2473560"/>
                <a:gd name="connsiteX1" fmla="*/ 858322 w 2473560"/>
                <a:gd name="connsiteY1" fmla="*/ 534087 h 2473560"/>
                <a:gd name="connsiteX2" fmla="*/ 809118 w 2473560"/>
                <a:gd name="connsiteY2" fmla="*/ 563979 h 2473560"/>
                <a:gd name="connsiteX3" fmla="*/ 377116 w 2473560"/>
                <a:gd name="connsiteY3" fmla="*/ 703315 h 2473560"/>
                <a:gd name="connsiteX4" fmla="*/ 318695 w 2473560"/>
                <a:gd name="connsiteY4" fmla="*/ 707001 h 2473560"/>
                <a:gd name="connsiteX5" fmla="*/ 341995 w 2473560"/>
                <a:gd name="connsiteY5" fmla="*/ 755369 h 2473560"/>
                <a:gd name="connsiteX6" fmla="*/ 439187 w 2473560"/>
                <a:gd name="connsiteY6" fmla="*/ 1236780 h 2473560"/>
                <a:gd name="connsiteX7" fmla="*/ 439173 w 2473560"/>
                <a:gd name="connsiteY7" fmla="*/ 1237062 h 2473560"/>
                <a:gd name="connsiteX8" fmla="*/ 439174 w 2473560"/>
                <a:gd name="connsiteY8" fmla="*/ 1237062 h 2473560"/>
                <a:gd name="connsiteX9" fmla="*/ 439188 w 2473560"/>
                <a:gd name="connsiteY9" fmla="*/ 1236781 h 2473560"/>
                <a:gd name="connsiteX10" fmla="*/ 341996 w 2473560"/>
                <a:gd name="connsiteY10" fmla="*/ 755370 h 2473560"/>
                <a:gd name="connsiteX11" fmla="*/ 318696 w 2473560"/>
                <a:gd name="connsiteY11" fmla="*/ 707002 h 2473560"/>
                <a:gd name="connsiteX12" fmla="*/ 377117 w 2473560"/>
                <a:gd name="connsiteY12" fmla="*/ 703316 h 2473560"/>
                <a:gd name="connsiteX13" fmla="*/ 809119 w 2473560"/>
                <a:gd name="connsiteY13" fmla="*/ 563980 h 2473560"/>
                <a:gd name="connsiteX14" fmla="*/ 858323 w 2473560"/>
                <a:gd name="connsiteY14" fmla="*/ 534088 h 2473560"/>
                <a:gd name="connsiteX15" fmla="*/ 892416 w 2473560"/>
                <a:gd name="connsiteY15" fmla="*/ 513376 h 2473560"/>
                <a:gd name="connsiteX16" fmla="*/ 1236779 w 2473560"/>
                <a:gd name="connsiteY16" fmla="*/ 439552 h 2473560"/>
                <a:gd name="connsiteX17" fmla="*/ 926462 w 2473560"/>
                <a:gd name="connsiteY17" fmla="*/ 502202 h 2473560"/>
                <a:gd name="connsiteX18" fmla="*/ 895290 w 2473560"/>
                <a:gd name="connsiteY18" fmla="*/ 519122 h 2473560"/>
                <a:gd name="connsiteX19" fmla="*/ 895290 w 2473560"/>
                <a:gd name="connsiteY19" fmla="*/ 519123 h 2473560"/>
                <a:gd name="connsiteX20" fmla="*/ 791042 w 2473560"/>
                <a:gd name="connsiteY20" fmla="*/ 575707 h 2473560"/>
                <a:gd name="connsiteX21" fmla="*/ 439552 w 2473560"/>
                <a:gd name="connsiteY21" fmla="*/ 1236781 h 2473560"/>
                <a:gd name="connsiteX22" fmla="*/ 439566 w 2473560"/>
                <a:gd name="connsiteY22" fmla="*/ 1237063 h 2473560"/>
                <a:gd name="connsiteX23" fmla="*/ 439565 w 2473560"/>
                <a:gd name="connsiteY23" fmla="*/ 1237063 h 2473560"/>
                <a:gd name="connsiteX24" fmla="*/ 443667 w 2473560"/>
                <a:gd name="connsiteY24" fmla="*/ 1318292 h 2473560"/>
                <a:gd name="connsiteX25" fmla="*/ 1236779 w 2473560"/>
                <a:gd name="connsiteY25" fmla="*/ 2034008 h 2473560"/>
                <a:gd name="connsiteX26" fmla="*/ 2034007 w 2473560"/>
                <a:gd name="connsiteY26" fmla="*/ 1236780 h 2473560"/>
                <a:gd name="connsiteX27" fmla="*/ 1236779 w 2473560"/>
                <a:gd name="connsiteY27" fmla="*/ 439552 h 2473560"/>
                <a:gd name="connsiteX28" fmla="*/ 1236780 w 2473560"/>
                <a:gd name="connsiteY28" fmla="*/ 0 h 2473560"/>
                <a:gd name="connsiteX29" fmla="*/ 2473560 w 2473560"/>
                <a:gd name="connsiteY29" fmla="*/ 1236780 h 2473560"/>
                <a:gd name="connsiteX30" fmla="*/ 1236780 w 2473560"/>
                <a:gd name="connsiteY30" fmla="*/ 2473560 h 2473560"/>
                <a:gd name="connsiteX31" fmla="*/ 0 w 2473560"/>
                <a:gd name="connsiteY31" fmla="*/ 1236780 h 2473560"/>
                <a:gd name="connsiteX32" fmla="*/ 1236780 w 2473560"/>
                <a:gd name="connsiteY32" fmla="*/ 0 h 247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73560" h="2473560">
                  <a:moveTo>
                    <a:pt x="892415" y="513375"/>
                  </a:moveTo>
                  <a:lnTo>
                    <a:pt x="858322" y="534087"/>
                  </a:lnTo>
                  <a:lnTo>
                    <a:pt x="809118" y="563979"/>
                  </a:lnTo>
                  <a:cubicBezTo>
                    <a:pt x="677685" y="635378"/>
                    <a:pt x="531863" y="683645"/>
                    <a:pt x="377116" y="703315"/>
                  </a:cubicBezTo>
                  <a:lnTo>
                    <a:pt x="318695" y="707001"/>
                  </a:lnTo>
                  <a:lnTo>
                    <a:pt x="341995" y="755369"/>
                  </a:lnTo>
                  <a:cubicBezTo>
                    <a:pt x="404579" y="903336"/>
                    <a:pt x="439187" y="1066016"/>
                    <a:pt x="439187" y="1236780"/>
                  </a:cubicBezTo>
                  <a:lnTo>
                    <a:pt x="439173" y="1237062"/>
                  </a:lnTo>
                  <a:lnTo>
                    <a:pt x="439174" y="1237062"/>
                  </a:lnTo>
                  <a:lnTo>
                    <a:pt x="439188" y="1236781"/>
                  </a:lnTo>
                  <a:cubicBezTo>
                    <a:pt x="439188" y="1066017"/>
                    <a:pt x="404580" y="903337"/>
                    <a:pt x="341996" y="755370"/>
                  </a:cubicBezTo>
                  <a:lnTo>
                    <a:pt x="318696" y="707002"/>
                  </a:lnTo>
                  <a:lnTo>
                    <a:pt x="377117" y="703316"/>
                  </a:lnTo>
                  <a:cubicBezTo>
                    <a:pt x="531864" y="683646"/>
                    <a:pt x="677686" y="635379"/>
                    <a:pt x="809119" y="563980"/>
                  </a:cubicBezTo>
                  <a:lnTo>
                    <a:pt x="858323" y="534088"/>
                  </a:lnTo>
                  <a:lnTo>
                    <a:pt x="892416" y="513376"/>
                  </a:lnTo>
                  <a:close/>
                  <a:moveTo>
                    <a:pt x="1236779" y="439552"/>
                  </a:moveTo>
                  <a:cubicBezTo>
                    <a:pt x="1126705" y="439552"/>
                    <a:pt x="1021841" y="461860"/>
                    <a:pt x="926462" y="502202"/>
                  </a:cubicBezTo>
                  <a:lnTo>
                    <a:pt x="895290" y="519122"/>
                  </a:lnTo>
                  <a:lnTo>
                    <a:pt x="895290" y="519123"/>
                  </a:lnTo>
                  <a:lnTo>
                    <a:pt x="791042" y="575707"/>
                  </a:lnTo>
                  <a:cubicBezTo>
                    <a:pt x="578978" y="718975"/>
                    <a:pt x="439552" y="961596"/>
                    <a:pt x="439552" y="1236781"/>
                  </a:cubicBezTo>
                  <a:lnTo>
                    <a:pt x="439566" y="1237063"/>
                  </a:lnTo>
                  <a:lnTo>
                    <a:pt x="439565" y="1237063"/>
                  </a:lnTo>
                  <a:lnTo>
                    <a:pt x="443667" y="1318292"/>
                  </a:lnTo>
                  <a:cubicBezTo>
                    <a:pt x="484493" y="1720299"/>
                    <a:pt x="824001" y="2034008"/>
                    <a:pt x="1236779" y="2034008"/>
                  </a:cubicBezTo>
                  <a:cubicBezTo>
                    <a:pt x="1677076" y="2034008"/>
                    <a:pt x="2034007" y="1677077"/>
                    <a:pt x="2034007" y="1236780"/>
                  </a:cubicBezTo>
                  <a:cubicBezTo>
                    <a:pt x="2034007" y="796483"/>
                    <a:pt x="1677076" y="439552"/>
                    <a:pt x="1236779" y="439552"/>
                  </a:cubicBezTo>
                  <a:close/>
                  <a:moveTo>
                    <a:pt x="1236780" y="0"/>
                  </a:moveTo>
                  <a:cubicBezTo>
                    <a:pt x="1919835" y="0"/>
                    <a:pt x="2473560" y="553725"/>
                    <a:pt x="2473560" y="1236780"/>
                  </a:cubicBezTo>
                  <a:cubicBezTo>
                    <a:pt x="2473560" y="1919835"/>
                    <a:pt x="1919835" y="2473560"/>
                    <a:pt x="1236780" y="2473560"/>
                  </a:cubicBezTo>
                  <a:cubicBezTo>
                    <a:pt x="553725" y="2473560"/>
                    <a:pt x="0" y="1919835"/>
                    <a:pt x="0" y="1236780"/>
                  </a:cubicBezTo>
                  <a:cubicBezTo>
                    <a:pt x="0" y="553725"/>
                    <a:pt x="553725" y="0"/>
                    <a:pt x="1236780" y="0"/>
                  </a:cubicBezTo>
                  <a:close/>
                </a:path>
              </a:pathLst>
            </a:custGeom>
            <a:solidFill>
              <a:schemeClr val="accent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6096000" y="395399"/>
              <a:ext cx="1236780" cy="2473559"/>
            </a:xfrm>
            <a:custGeom>
              <a:avLst/>
              <a:gdLst>
                <a:gd name="connsiteX0" fmla="*/ 0 w 1236780"/>
                <a:gd name="connsiteY0" fmla="*/ 0 h 2473559"/>
                <a:gd name="connsiteX1" fmla="*/ 1236780 w 1236780"/>
                <a:gd name="connsiteY1" fmla="*/ 1236780 h 2473559"/>
                <a:gd name="connsiteX2" fmla="*/ 691496 w 1236780"/>
                <a:gd name="connsiteY2" fmla="*/ 2262337 h 2473559"/>
                <a:gd name="connsiteX3" fmla="*/ 672821 w 1236780"/>
                <a:gd name="connsiteY3" fmla="*/ 2273683 h 2473559"/>
                <a:gd name="connsiteX4" fmla="*/ 672821 w 1236780"/>
                <a:gd name="connsiteY4" fmla="*/ 2273682 h 2473559"/>
                <a:gd name="connsiteX5" fmla="*/ 638728 w 1236780"/>
                <a:gd name="connsiteY5" fmla="*/ 2294394 h 2473559"/>
                <a:gd name="connsiteX6" fmla="*/ 589524 w 1236780"/>
                <a:gd name="connsiteY6" fmla="*/ 2324286 h 2473559"/>
                <a:gd name="connsiteX7" fmla="*/ 1 w 1236780"/>
                <a:gd name="connsiteY7" fmla="*/ 2473559 h 2473559"/>
                <a:gd name="connsiteX8" fmla="*/ 0 w 1236780"/>
                <a:gd name="connsiteY8" fmla="*/ 2473559 h 2473559"/>
                <a:gd name="connsiteX9" fmla="*/ 0 w 1236780"/>
                <a:gd name="connsiteY9" fmla="*/ 2034007 h 2473559"/>
                <a:gd name="connsiteX10" fmla="*/ 1 w 1236780"/>
                <a:gd name="connsiteY10" fmla="*/ 2034007 h 2473559"/>
                <a:gd name="connsiteX11" fmla="*/ 310318 w 1236780"/>
                <a:gd name="connsiteY11" fmla="*/ 1971357 h 2473559"/>
                <a:gd name="connsiteX12" fmla="*/ 441584 w 1236780"/>
                <a:gd name="connsiteY12" fmla="*/ 1900110 h 2473559"/>
                <a:gd name="connsiteX13" fmla="*/ 441584 w 1236780"/>
                <a:gd name="connsiteY13" fmla="*/ 1900109 h 2473559"/>
                <a:gd name="connsiteX14" fmla="*/ 445738 w 1236780"/>
                <a:gd name="connsiteY14" fmla="*/ 1897854 h 2473559"/>
                <a:gd name="connsiteX15" fmla="*/ 474054 w 1236780"/>
                <a:gd name="connsiteY15" fmla="*/ 1876147 h 2473559"/>
                <a:gd name="connsiteX16" fmla="*/ 474055 w 1236780"/>
                <a:gd name="connsiteY16" fmla="*/ 1876148 h 2473559"/>
                <a:gd name="connsiteX17" fmla="*/ 521727 w 1236780"/>
                <a:gd name="connsiteY17" fmla="*/ 1839602 h 2473559"/>
                <a:gd name="connsiteX18" fmla="*/ 797228 w 1236780"/>
                <a:gd name="connsiteY18" fmla="*/ 1236780 h 2473559"/>
                <a:gd name="connsiteX19" fmla="*/ 0 w 1236780"/>
                <a:gd name="connsiteY19" fmla="*/ 439552 h 2473559"/>
                <a:gd name="connsiteX20" fmla="*/ 0 w 1236780"/>
                <a:gd name="connsiteY20" fmla="*/ 0 h 247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6780" h="2473559">
                  <a:moveTo>
                    <a:pt x="0" y="0"/>
                  </a:moveTo>
                  <a:cubicBezTo>
                    <a:pt x="683055" y="0"/>
                    <a:pt x="1236780" y="553725"/>
                    <a:pt x="1236780" y="1236780"/>
                  </a:cubicBezTo>
                  <a:cubicBezTo>
                    <a:pt x="1236780" y="1663689"/>
                    <a:pt x="1020482" y="2040079"/>
                    <a:pt x="691496" y="2262337"/>
                  </a:cubicBezTo>
                  <a:lnTo>
                    <a:pt x="672821" y="2273683"/>
                  </a:lnTo>
                  <a:lnTo>
                    <a:pt x="672821" y="2273682"/>
                  </a:lnTo>
                  <a:lnTo>
                    <a:pt x="638728" y="2294394"/>
                  </a:lnTo>
                  <a:lnTo>
                    <a:pt x="589524" y="2324286"/>
                  </a:lnTo>
                  <a:cubicBezTo>
                    <a:pt x="414280" y="2419485"/>
                    <a:pt x="213456" y="2473559"/>
                    <a:pt x="1" y="2473559"/>
                  </a:cubicBezTo>
                  <a:lnTo>
                    <a:pt x="0" y="2473559"/>
                  </a:lnTo>
                  <a:lnTo>
                    <a:pt x="0" y="2034007"/>
                  </a:lnTo>
                  <a:lnTo>
                    <a:pt x="1" y="2034007"/>
                  </a:lnTo>
                  <a:cubicBezTo>
                    <a:pt x="110075" y="2034007"/>
                    <a:pt x="214940" y="2011699"/>
                    <a:pt x="310318" y="1971357"/>
                  </a:cubicBezTo>
                  <a:lnTo>
                    <a:pt x="441584" y="1900110"/>
                  </a:lnTo>
                  <a:lnTo>
                    <a:pt x="441584" y="1900109"/>
                  </a:lnTo>
                  <a:lnTo>
                    <a:pt x="445738" y="1897854"/>
                  </a:lnTo>
                  <a:lnTo>
                    <a:pt x="474054" y="1876147"/>
                  </a:lnTo>
                  <a:lnTo>
                    <a:pt x="474055" y="1876148"/>
                  </a:lnTo>
                  <a:lnTo>
                    <a:pt x="521727" y="1839602"/>
                  </a:lnTo>
                  <a:cubicBezTo>
                    <a:pt x="690480" y="1693422"/>
                    <a:pt x="797228" y="1477567"/>
                    <a:pt x="797228" y="1236780"/>
                  </a:cubicBezTo>
                  <a:cubicBezTo>
                    <a:pt x="797228" y="796484"/>
                    <a:pt x="440297" y="439552"/>
                    <a:pt x="0" y="4395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 rot="19394608" flipV="1">
              <a:off x="5399111" y="1925810"/>
              <a:ext cx="1465219" cy="1568654"/>
            </a:xfrm>
            <a:custGeom>
              <a:avLst/>
              <a:gdLst>
                <a:gd name="connsiteX0" fmla="*/ 467393 w 1227003"/>
                <a:gd name="connsiteY0" fmla="*/ 1313625 h 1313625"/>
                <a:gd name="connsiteX1" fmla="*/ 477090 w 1227003"/>
                <a:gd name="connsiteY1" fmla="*/ 1279288 h 1313625"/>
                <a:gd name="connsiteX2" fmla="*/ 480192 w 1227003"/>
                <a:gd name="connsiteY2" fmla="*/ 1272556 h 1313625"/>
                <a:gd name="connsiteX3" fmla="*/ 541601 w 1227003"/>
                <a:gd name="connsiteY3" fmla="*/ 1139360 h 1313625"/>
                <a:gd name="connsiteX4" fmla="*/ 752732 w 1227003"/>
                <a:gd name="connsiteY4" fmla="*/ 903467 h 1313625"/>
                <a:gd name="connsiteX5" fmla="*/ 1038845 w 1227003"/>
                <a:gd name="connsiteY5" fmla="*/ 767963 h 1313625"/>
                <a:gd name="connsiteX6" fmla="*/ 1186648 w 1227003"/>
                <a:gd name="connsiteY6" fmla="*/ 746493 h 1313625"/>
                <a:gd name="connsiteX7" fmla="*/ 1186649 w 1227003"/>
                <a:gd name="connsiteY7" fmla="*/ 746494 h 1313625"/>
                <a:gd name="connsiteX8" fmla="*/ 1191326 w 1227003"/>
                <a:gd name="connsiteY8" fmla="*/ 745815 h 1313625"/>
                <a:gd name="connsiteX9" fmla="*/ 1227003 w 1227003"/>
                <a:gd name="connsiteY9" fmla="*/ 746261 h 1313625"/>
                <a:gd name="connsiteX10" fmla="*/ 1148361 w 1227003"/>
                <a:gd name="connsiteY10" fmla="*/ 308817 h 1313625"/>
                <a:gd name="connsiteX11" fmla="*/ 1108651 w 1227003"/>
                <a:gd name="connsiteY11" fmla="*/ 312624 h 1313625"/>
                <a:gd name="connsiteX12" fmla="*/ 1051342 w 1227003"/>
                <a:gd name="connsiteY12" fmla="*/ 318120 h 1313625"/>
                <a:gd name="connsiteX13" fmla="*/ 1028048 w 1227003"/>
                <a:gd name="connsiteY13" fmla="*/ 322960 h 1313625"/>
                <a:gd name="connsiteX14" fmla="*/ 1026107 w 1227003"/>
                <a:gd name="connsiteY14" fmla="*/ 322960 h 1313625"/>
                <a:gd name="connsiteX15" fmla="*/ 1051342 w 1227003"/>
                <a:gd name="connsiteY15" fmla="*/ 318118 h 1313625"/>
                <a:gd name="connsiteX16" fmla="*/ 1108652 w 1227003"/>
                <a:gd name="connsiteY16" fmla="*/ 312623 h 1313625"/>
                <a:gd name="connsiteX17" fmla="*/ 1148361 w 1227003"/>
                <a:gd name="connsiteY17" fmla="*/ 308815 h 1313625"/>
                <a:gd name="connsiteX18" fmla="*/ 1147224 w 1227003"/>
                <a:gd name="connsiteY18" fmla="*/ 302491 h 1313625"/>
                <a:gd name="connsiteX19" fmla="*/ 1029842 w 1227003"/>
                <a:gd name="connsiteY19" fmla="*/ 319540 h 1313625"/>
                <a:gd name="connsiteX20" fmla="*/ 352636 w 1227003"/>
                <a:gd name="connsiteY20" fmla="*/ 235 h 1313625"/>
                <a:gd name="connsiteX21" fmla="*/ 352478 w 1227003"/>
                <a:gd name="connsiteY21" fmla="*/ 0 h 1313625"/>
                <a:gd name="connsiteX22" fmla="*/ 352164 w 1227003"/>
                <a:gd name="connsiteY22" fmla="*/ 235 h 1313625"/>
                <a:gd name="connsiteX23" fmla="*/ 0 w 1227003"/>
                <a:gd name="connsiteY23" fmla="*/ 263270 h 1313625"/>
                <a:gd name="connsiteX24" fmla="*/ 180 w 1227003"/>
                <a:gd name="connsiteY24" fmla="*/ 263488 h 1313625"/>
                <a:gd name="connsiteX25" fmla="*/ 114169 w 1227003"/>
                <a:gd name="connsiteY25" fmla="*/ 1003468 h 1313625"/>
                <a:gd name="connsiteX26" fmla="*/ 64509 w 1227003"/>
                <a:gd name="connsiteY26" fmla="*/ 1111184 h 1313625"/>
                <a:gd name="connsiteX27" fmla="*/ 70253 w 1227003"/>
                <a:gd name="connsiteY27" fmla="*/ 1114070 h 1313625"/>
                <a:gd name="connsiteX28" fmla="*/ 86181 w 1227003"/>
                <a:gd name="connsiteY28" fmla="*/ 1074575 h 1313625"/>
                <a:gd name="connsiteX29" fmla="*/ 106708 w 1227003"/>
                <a:gd name="connsiteY29" fmla="*/ 1023678 h 1313625"/>
                <a:gd name="connsiteX30" fmla="*/ 489698 w 1227003"/>
                <a:gd name="connsiteY30" fmla="*/ 551303 h 1313625"/>
                <a:gd name="connsiteX31" fmla="*/ 544351 w 1227003"/>
                <a:gd name="connsiteY31" fmla="*/ 515610 h 1313625"/>
                <a:gd name="connsiteX32" fmla="*/ 544351 w 1227003"/>
                <a:gd name="connsiteY32" fmla="*/ 515612 h 1313625"/>
                <a:gd name="connsiteX33" fmla="*/ 489697 w 1227003"/>
                <a:gd name="connsiteY33" fmla="*/ 551304 h 1313625"/>
                <a:gd name="connsiteX34" fmla="*/ 106708 w 1227003"/>
                <a:gd name="connsiteY34" fmla="*/ 1023679 h 1313625"/>
                <a:gd name="connsiteX35" fmla="*/ 86181 w 1227003"/>
                <a:gd name="connsiteY35" fmla="*/ 1074576 h 1313625"/>
                <a:gd name="connsiteX36" fmla="*/ 70254 w 1227003"/>
                <a:gd name="connsiteY36" fmla="*/ 1114071 h 1313625"/>
                <a:gd name="connsiteX0-1" fmla="*/ 467393 w 1227003"/>
                <a:gd name="connsiteY0-2" fmla="*/ 1313625 h 1313625"/>
                <a:gd name="connsiteX1-3" fmla="*/ 477090 w 1227003"/>
                <a:gd name="connsiteY1-4" fmla="*/ 1279288 h 1313625"/>
                <a:gd name="connsiteX2-5" fmla="*/ 480192 w 1227003"/>
                <a:gd name="connsiteY2-6" fmla="*/ 1272556 h 1313625"/>
                <a:gd name="connsiteX3-7" fmla="*/ 541601 w 1227003"/>
                <a:gd name="connsiteY3-8" fmla="*/ 1139360 h 1313625"/>
                <a:gd name="connsiteX4-9" fmla="*/ 752732 w 1227003"/>
                <a:gd name="connsiteY4-10" fmla="*/ 903467 h 1313625"/>
                <a:gd name="connsiteX5-11" fmla="*/ 1038845 w 1227003"/>
                <a:gd name="connsiteY5-12" fmla="*/ 767963 h 1313625"/>
                <a:gd name="connsiteX6-13" fmla="*/ 1186648 w 1227003"/>
                <a:gd name="connsiteY6-14" fmla="*/ 746493 h 1313625"/>
                <a:gd name="connsiteX7-15" fmla="*/ 1186649 w 1227003"/>
                <a:gd name="connsiteY7-16" fmla="*/ 746494 h 1313625"/>
                <a:gd name="connsiteX8-17" fmla="*/ 1191326 w 1227003"/>
                <a:gd name="connsiteY8-18" fmla="*/ 745815 h 1313625"/>
                <a:gd name="connsiteX9-19" fmla="*/ 1227003 w 1227003"/>
                <a:gd name="connsiteY9-20" fmla="*/ 746261 h 1313625"/>
                <a:gd name="connsiteX10-21" fmla="*/ 1148361 w 1227003"/>
                <a:gd name="connsiteY10-22" fmla="*/ 308817 h 1313625"/>
                <a:gd name="connsiteX11-23" fmla="*/ 1108651 w 1227003"/>
                <a:gd name="connsiteY11-24" fmla="*/ 312624 h 1313625"/>
                <a:gd name="connsiteX12-25" fmla="*/ 1051342 w 1227003"/>
                <a:gd name="connsiteY12-26" fmla="*/ 318120 h 1313625"/>
                <a:gd name="connsiteX13-27" fmla="*/ 1028048 w 1227003"/>
                <a:gd name="connsiteY13-28" fmla="*/ 322960 h 1313625"/>
                <a:gd name="connsiteX14-29" fmla="*/ 1026107 w 1227003"/>
                <a:gd name="connsiteY14-30" fmla="*/ 322960 h 1313625"/>
                <a:gd name="connsiteX15-31" fmla="*/ 1051342 w 1227003"/>
                <a:gd name="connsiteY15-32" fmla="*/ 318118 h 1313625"/>
                <a:gd name="connsiteX16-33" fmla="*/ 1108652 w 1227003"/>
                <a:gd name="connsiteY16-34" fmla="*/ 312623 h 1313625"/>
                <a:gd name="connsiteX17-35" fmla="*/ 1148361 w 1227003"/>
                <a:gd name="connsiteY17-36" fmla="*/ 308815 h 1313625"/>
                <a:gd name="connsiteX18-37" fmla="*/ 1147224 w 1227003"/>
                <a:gd name="connsiteY18-38" fmla="*/ 302491 h 1313625"/>
                <a:gd name="connsiteX19-39" fmla="*/ 1029842 w 1227003"/>
                <a:gd name="connsiteY19-40" fmla="*/ 319540 h 1313625"/>
                <a:gd name="connsiteX20-41" fmla="*/ 352636 w 1227003"/>
                <a:gd name="connsiteY20-42" fmla="*/ 235 h 1313625"/>
                <a:gd name="connsiteX21-43" fmla="*/ 352478 w 1227003"/>
                <a:gd name="connsiteY21-44" fmla="*/ 0 h 1313625"/>
                <a:gd name="connsiteX22-45" fmla="*/ 352164 w 1227003"/>
                <a:gd name="connsiteY22-46" fmla="*/ 235 h 1313625"/>
                <a:gd name="connsiteX23-47" fmla="*/ 0 w 1227003"/>
                <a:gd name="connsiteY23-48" fmla="*/ 263270 h 1313625"/>
                <a:gd name="connsiteX24-49" fmla="*/ 180 w 1227003"/>
                <a:gd name="connsiteY24-50" fmla="*/ 263488 h 1313625"/>
                <a:gd name="connsiteX25-51" fmla="*/ 114169 w 1227003"/>
                <a:gd name="connsiteY25-52" fmla="*/ 1003468 h 1313625"/>
                <a:gd name="connsiteX26-53" fmla="*/ 64509 w 1227003"/>
                <a:gd name="connsiteY26-54" fmla="*/ 1111184 h 1313625"/>
                <a:gd name="connsiteX27-55" fmla="*/ 70253 w 1227003"/>
                <a:gd name="connsiteY27-56" fmla="*/ 1114070 h 1313625"/>
                <a:gd name="connsiteX28-57" fmla="*/ 86181 w 1227003"/>
                <a:gd name="connsiteY28-58" fmla="*/ 1074575 h 1313625"/>
                <a:gd name="connsiteX29-59" fmla="*/ 106708 w 1227003"/>
                <a:gd name="connsiteY29-60" fmla="*/ 1023678 h 1313625"/>
                <a:gd name="connsiteX30-61" fmla="*/ 489698 w 1227003"/>
                <a:gd name="connsiteY30-62" fmla="*/ 551303 h 1313625"/>
                <a:gd name="connsiteX31-63" fmla="*/ 544351 w 1227003"/>
                <a:gd name="connsiteY31-64" fmla="*/ 515610 h 1313625"/>
                <a:gd name="connsiteX32-65" fmla="*/ 489697 w 1227003"/>
                <a:gd name="connsiteY32-66" fmla="*/ 551304 h 1313625"/>
                <a:gd name="connsiteX33-67" fmla="*/ 106708 w 1227003"/>
                <a:gd name="connsiteY33-68" fmla="*/ 1023679 h 1313625"/>
                <a:gd name="connsiteX34-69" fmla="*/ 86181 w 1227003"/>
                <a:gd name="connsiteY34-70" fmla="*/ 1074576 h 1313625"/>
                <a:gd name="connsiteX35-71" fmla="*/ 70254 w 1227003"/>
                <a:gd name="connsiteY35-72" fmla="*/ 1114071 h 1313625"/>
                <a:gd name="connsiteX36-73" fmla="*/ 467393 w 1227003"/>
                <a:gd name="connsiteY36-74" fmla="*/ 1313625 h 1313625"/>
                <a:gd name="connsiteX0-75" fmla="*/ 467393 w 1227003"/>
                <a:gd name="connsiteY0-76" fmla="*/ 1313625 h 1313625"/>
                <a:gd name="connsiteX1-77" fmla="*/ 477090 w 1227003"/>
                <a:gd name="connsiteY1-78" fmla="*/ 1279288 h 1313625"/>
                <a:gd name="connsiteX2-79" fmla="*/ 480192 w 1227003"/>
                <a:gd name="connsiteY2-80" fmla="*/ 1272556 h 1313625"/>
                <a:gd name="connsiteX3-81" fmla="*/ 541601 w 1227003"/>
                <a:gd name="connsiteY3-82" fmla="*/ 1139360 h 1313625"/>
                <a:gd name="connsiteX4-83" fmla="*/ 752732 w 1227003"/>
                <a:gd name="connsiteY4-84" fmla="*/ 903467 h 1313625"/>
                <a:gd name="connsiteX5-85" fmla="*/ 1038845 w 1227003"/>
                <a:gd name="connsiteY5-86" fmla="*/ 767963 h 1313625"/>
                <a:gd name="connsiteX6-87" fmla="*/ 1186648 w 1227003"/>
                <a:gd name="connsiteY6-88" fmla="*/ 746493 h 1313625"/>
                <a:gd name="connsiteX7-89" fmla="*/ 1186649 w 1227003"/>
                <a:gd name="connsiteY7-90" fmla="*/ 746494 h 1313625"/>
                <a:gd name="connsiteX8-91" fmla="*/ 1191326 w 1227003"/>
                <a:gd name="connsiteY8-92" fmla="*/ 745815 h 1313625"/>
                <a:gd name="connsiteX9-93" fmla="*/ 1227003 w 1227003"/>
                <a:gd name="connsiteY9-94" fmla="*/ 746261 h 1313625"/>
                <a:gd name="connsiteX10-95" fmla="*/ 1148361 w 1227003"/>
                <a:gd name="connsiteY10-96" fmla="*/ 308817 h 1313625"/>
                <a:gd name="connsiteX11-97" fmla="*/ 1108651 w 1227003"/>
                <a:gd name="connsiteY11-98" fmla="*/ 312624 h 1313625"/>
                <a:gd name="connsiteX12-99" fmla="*/ 1051342 w 1227003"/>
                <a:gd name="connsiteY12-100" fmla="*/ 318120 h 1313625"/>
                <a:gd name="connsiteX13-101" fmla="*/ 1028048 w 1227003"/>
                <a:gd name="connsiteY13-102" fmla="*/ 322960 h 1313625"/>
                <a:gd name="connsiteX14-103" fmla="*/ 1026107 w 1227003"/>
                <a:gd name="connsiteY14-104" fmla="*/ 322960 h 1313625"/>
                <a:gd name="connsiteX15-105" fmla="*/ 1051342 w 1227003"/>
                <a:gd name="connsiteY15-106" fmla="*/ 318118 h 1313625"/>
                <a:gd name="connsiteX16-107" fmla="*/ 1108652 w 1227003"/>
                <a:gd name="connsiteY16-108" fmla="*/ 312623 h 1313625"/>
                <a:gd name="connsiteX17-109" fmla="*/ 1148361 w 1227003"/>
                <a:gd name="connsiteY17-110" fmla="*/ 308815 h 1313625"/>
                <a:gd name="connsiteX18-111" fmla="*/ 1147224 w 1227003"/>
                <a:gd name="connsiteY18-112" fmla="*/ 302491 h 1313625"/>
                <a:gd name="connsiteX19-113" fmla="*/ 1029842 w 1227003"/>
                <a:gd name="connsiteY19-114" fmla="*/ 319540 h 1313625"/>
                <a:gd name="connsiteX20-115" fmla="*/ 352636 w 1227003"/>
                <a:gd name="connsiteY20-116" fmla="*/ 235 h 1313625"/>
                <a:gd name="connsiteX21-117" fmla="*/ 352478 w 1227003"/>
                <a:gd name="connsiteY21-118" fmla="*/ 0 h 1313625"/>
                <a:gd name="connsiteX22-119" fmla="*/ 352164 w 1227003"/>
                <a:gd name="connsiteY22-120" fmla="*/ 235 h 1313625"/>
                <a:gd name="connsiteX23-121" fmla="*/ 0 w 1227003"/>
                <a:gd name="connsiteY23-122" fmla="*/ 263270 h 1313625"/>
                <a:gd name="connsiteX24-123" fmla="*/ 180 w 1227003"/>
                <a:gd name="connsiteY24-124" fmla="*/ 263488 h 1313625"/>
                <a:gd name="connsiteX25-125" fmla="*/ 114169 w 1227003"/>
                <a:gd name="connsiteY25-126" fmla="*/ 1003468 h 1313625"/>
                <a:gd name="connsiteX26-127" fmla="*/ 64509 w 1227003"/>
                <a:gd name="connsiteY26-128" fmla="*/ 1111184 h 1313625"/>
                <a:gd name="connsiteX27-129" fmla="*/ 70253 w 1227003"/>
                <a:gd name="connsiteY27-130" fmla="*/ 1114070 h 1313625"/>
                <a:gd name="connsiteX28-131" fmla="*/ 86181 w 1227003"/>
                <a:gd name="connsiteY28-132" fmla="*/ 1074575 h 1313625"/>
                <a:gd name="connsiteX29-133" fmla="*/ 106708 w 1227003"/>
                <a:gd name="connsiteY29-134" fmla="*/ 1023678 h 1313625"/>
                <a:gd name="connsiteX30-135" fmla="*/ 489698 w 1227003"/>
                <a:gd name="connsiteY30-136" fmla="*/ 551303 h 1313625"/>
                <a:gd name="connsiteX31-137" fmla="*/ 544351 w 1227003"/>
                <a:gd name="connsiteY31-138" fmla="*/ 515610 h 1313625"/>
                <a:gd name="connsiteX32-139" fmla="*/ 106708 w 1227003"/>
                <a:gd name="connsiteY32-140" fmla="*/ 1023679 h 1313625"/>
                <a:gd name="connsiteX33-141" fmla="*/ 86181 w 1227003"/>
                <a:gd name="connsiteY33-142" fmla="*/ 1074576 h 1313625"/>
                <a:gd name="connsiteX34-143" fmla="*/ 70254 w 1227003"/>
                <a:gd name="connsiteY34-144" fmla="*/ 1114071 h 1313625"/>
                <a:gd name="connsiteX35-145" fmla="*/ 467393 w 1227003"/>
                <a:gd name="connsiteY35-146" fmla="*/ 1313625 h 1313625"/>
                <a:gd name="connsiteX0-147" fmla="*/ 467393 w 1227003"/>
                <a:gd name="connsiteY0-148" fmla="*/ 1313625 h 1313625"/>
                <a:gd name="connsiteX1-149" fmla="*/ 477090 w 1227003"/>
                <a:gd name="connsiteY1-150" fmla="*/ 1279288 h 1313625"/>
                <a:gd name="connsiteX2-151" fmla="*/ 480192 w 1227003"/>
                <a:gd name="connsiteY2-152" fmla="*/ 1272556 h 1313625"/>
                <a:gd name="connsiteX3-153" fmla="*/ 541601 w 1227003"/>
                <a:gd name="connsiteY3-154" fmla="*/ 1139360 h 1313625"/>
                <a:gd name="connsiteX4-155" fmla="*/ 752732 w 1227003"/>
                <a:gd name="connsiteY4-156" fmla="*/ 903467 h 1313625"/>
                <a:gd name="connsiteX5-157" fmla="*/ 1038845 w 1227003"/>
                <a:gd name="connsiteY5-158" fmla="*/ 767963 h 1313625"/>
                <a:gd name="connsiteX6-159" fmla="*/ 1186648 w 1227003"/>
                <a:gd name="connsiteY6-160" fmla="*/ 746493 h 1313625"/>
                <a:gd name="connsiteX7-161" fmla="*/ 1186649 w 1227003"/>
                <a:gd name="connsiteY7-162" fmla="*/ 746494 h 1313625"/>
                <a:gd name="connsiteX8-163" fmla="*/ 1191326 w 1227003"/>
                <a:gd name="connsiteY8-164" fmla="*/ 745815 h 1313625"/>
                <a:gd name="connsiteX9-165" fmla="*/ 1227003 w 1227003"/>
                <a:gd name="connsiteY9-166" fmla="*/ 746261 h 1313625"/>
                <a:gd name="connsiteX10-167" fmla="*/ 1148361 w 1227003"/>
                <a:gd name="connsiteY10-168" fmla="*/ 308817 h 1313625"/>
                <a:gd name="connsiteX11-169" fmla="*/ 1108651 w 1227003"/>
                <a:gd name="connsiteY11-170" fmla="*/ 312624 h 1313625"/>
                <a:gd name="connsiteX12-171" fmla="*/ 1051342 w 1227003"/>
                <a:gd name="connsiteY12-172" fmla="*/ 318120 h 1313625"/>
                <a:gd name="connsiteX13-173" fmla="*/ 1028048 w 1227003"/>
                <a:gd name="connsiteY13-174" fmla="*/ 322960 h 1313625"/>
                <a:gd name="connsiteX14-175" fmla="*/ 1026107 w 1227003"/>
                <a:gd name="connsiteY14-176" fmla="*/ 322960 h 1313625"/>
                <a:gd name="connsiteX15-177" fmla="*/ 1051342 w 1227003"/>
                <a:gd name="connsiteY15-178" fmla="*/ 318118 h 1313625"/>
                <a:gd name="connsiteX16-179" fmla="*/ 1108652 w 1227003"/>
                <a:gd name="connsiteY16-180" fmla="*/ 312623 h 1313625"/>
                <a:gd name="connsiteX17-181" fmla="*/ 1148361 w 1227003"/>
                <a:gd name="connsiteY17-182" fmla="*/ 308815 h 1313625"/>
                <a:gd name="connsiteX18-183" fmla="*/ 1147224 w 1227003"/>
                <a:gd name="connsiteY18-184" fmla="*/ 302491 h 1313625"/>
                <a:gd name="connsiteX19-185" fmla="*/ 1029842 w 1227003"/>
                <a:gd name="connsiteY19-186" fmla="*/ 319540 h 1313625"/>
                <a:gd name="connsiteX20-187" fmla="*/ 352636 w 1227003"/>
                <a:gd name="connsiteY20-188" fmla="*/ 235 h 1313625"/>
                <a:gd name="connsiteX21-189" fmla="*/ 352478 w 1227003"/>
                <a:gd name="connsiteY21-190" fmla="*/ 0 h 1313625"/>
                <a:gd name="connsiteX22-191" fmla="*/ 352164 w 1227003"/>
                <a:gd name="connsiteY22-192" fmla="*/ 235 h 1313625"/>
                <a:gd name="connsiteX23-193" fmla="*/ 0 w 1227003"/>
                <a:gd name="connsiteY23-194" fmla="*/ 263270 h 1313625"/>
                <a:gd name="connsiteX24-195" fmla="*/ 180 w 1227003"/>
                <a:gd name="connsiteY24-196" fmla="*/ 263488 h 1313625"/>
                <a:gd name="connsiteX25-197" fmla="*/ 114169 w 1227003"/>
                <a:gd name="connsiteY25-198" fmla="*/ 1003468 h 1313625"/>
                <a:gd name="connsiteX26-199" fmla="*/ 64509 w 1227003"/>
                <a:gd name="connsiteY26-200" fmla="*/ 1111184 h 1313625"/>
                <a:gd name="connsiteX27-201" fmla="*/ 70253 w 1227003"/>
                <a:gd name="connsiteY27-202" fmla="*/ 1114070 h 1313625"/>
                <a:gd name="connsiteX28-203" fmla="*/ 86181 w 1227003"/>
                <a:gd name="connsiteY28-204" fmla="*/ 1074575 h 1313625"/>
                <a:gd name="connsiteX29-205" fmla="*/ 106708 w 1227003"/>
                <a:gd name="connsiteY29-206" fmla="*/ 1023678 h 1313625"/>
                <a:gd name="connsiteX30-207" fmla="*/ 489698 w 1227003"/>
                <a:gd name="connsiteY30-208" fmla="*/ 551303 h 1313625"/>
                <a:gd name="connsiteX31-209" fmla="*/ 106708 w 1227003"/>
                <a:gd name="connsiteY31-210" fmla="*/ 1023679 h 1313625"/>
                <a:gd name="connsiteX32-211" fmla="*/ 86181 w 1227003"/>
                <a:gd name="connsiteY32-212" fmla="*/ 1074576 h 1313625"/>
                <a:gd name="connsiteX33-213" fmla="*/ 70254 w 1227003"/>
                <a:gd name="connsiteY33-214" fmla="*/ 1114071 h 1313625"/>
                <a:gd name="connsiteX34-215" fmla="*/ 467393 w 1227003"/>
                <a:gd name="connsiteY34-216" fmla="*/ 1313625 h 1313625"/>
                <a:gd name="connsiteX0-217" fmla="*/ 467393 w 1227003"/>
                <a:gd name="connsiteY0-218" fmla="*/ 1313625 h 1313625"/>
                <a:gd name="connsiteX1-219" fmla="*/ 477090 w 1227003"/>
                <a:gd name="connsiteY1-220" fmla="*/ 1279288 h 1313625"/>
                <a:gd name="connsiteX2-221" fmla="*/ 480192 w 1227003"/>
                <a:gd name="connsiteY2-222" fmla="*/ 1272556 h 1313625"/>
                <a:gd name="connsiteX3-223" fmla="*/ 541601 w 1227003"/>
                <a:gd name="connsiteY3-224" fmla="*/ 1139360 h 1313625"/>
                <a:gd name="connsiteX4-225" fmla="*/ 752732 w 1227003"/>
                <a:gd name="connsiteY4-226" fmla="*/ 903467 h 1313625"/>
                <a:gd name="connsiteX5-227" fmla="*/ 1038845 w 1227003"/>
                <a:gd name="connsiteY5-228" fmla="*/ 767963 h 1313625"/>
                <a:gd name="connsiteX6-229" fmla="*/ 1186648 w 1227003"/>
                <a:gd name="connsiteY6-230" fmla="*/ 746493 h 1313625"/>
                <a:gd name="connsiteX7-231" fmla="*/ 1186649 w 1227003"/>
                <a:gd name="connsiteY7-232" fmla="*/ 746494 h 1313625"/>
                <a:gd name="connsiteX8-233" fmla="*/ 1191326 w 1227003"/>
                <a:gd name="connsiteY8-234" fmla="*/ 745815 h 1313625"/>
                <a:gd name="connsiteX9-235" fmla="*/ 1227003 w 1227003"/>
                <a:gd name="connsiteY9-236" fmla="*/ 746261 h 1313625"/>
                <a:gd name="connsiteX10-237" fmla="*/ 1148361 w 1227003"/>
                <a:gd name="connsiteY10-238" fmla="*/ 308817 h 1313625"/>
                <a:gd name="connsiteX11-239" fmla="*/ 1108651 w 1227003"/>
                <a:gd name="connsiteY11-240" fmla="*/ 312624 h 1313625"/>
                <a:gd name="connsiteX12-241" fmla="*/ 1051342 w 1227003"/>
                <a:gd name="connsiteY12-242" fmla="*/ 318120 h 1313625"/>
                <a:gd name="connsiteX13-243" fmla="*/ 1028048 w 1227003"/>
                <a:gd name="connsiteY13-244" fmla="*/ 322960 h 1313625"/>
                <a:gd name="connsiteX14-245" fmla="*/ 1026107 w 1227003"/>
                <a:gd name="connsiteY14-246" fmla="*/ 322960 h 1313625"/>
                <a:gd name="connsiteX15-247" fmla="*/ 1051342 w 1227003"/>
                <a:gd name="connsiteY15-248" fmla="*/ 318118 h 1313625"/>
                <a:gd name="connsiteX16-249" fmla="*/ 1108652 w 1227003"/>
                <a:gd name="connsiteY16-250" fmla="*/ 312623 h 1313625"/>
                <a:gd name="connsiteX17-251" fmla="*/ 1148361 w 1227003"/>
                <a:gd name="connsiteY17-252" fmla="*/ 308815 h 1313625"/>
                <a:gd name="connsiteX18-253" fmla="*/ 1147224 w 1227003"/>
                <a:gd name="connsiteY18-254" fmla="*/ 302491 h 1313625"/>
                <a:gd name="connsiteX19-255" fmla="*/ 1029842 w 1227003"/>
                <a:gd name="connsiteY19-256" fmla="*/ 319540 h 1313625"/>
                <a:gd name="connsiteX20-257" fmla="*/ 352636 w 1227003"/>
                <a:gd name="connsiteY20-258" fmla="*/ 235 h 1313625"/>
                <a:gd name="connsiteX21-259" fmla="*/ 352478 w 1227003"/>
                <a:gd name="connsiteY21-260" fmla="*/ 0 h 1313625"/>
                <a:gd name="connsiteX22-261" fmla="*/ 352164 w 1227003"/>
                <a:gd name="connsiteY22-262" fmla="*/ 235 h 1313625"/>
                <a:gd name="connsiteX23-263" fmla="*/ 0 w 1227003"/>
                <a:gd name="connsiteY23-264" fmla="*/ 263270 h 1313625"/>
                <a:gd name="connsiteX24-265" fmla="*/ 180 w 1227003"/>
                <a:gd name="connsiteY24-266" fmla="*/ 263488 h 1313625"/>
                <a:gd name="connsiteX25-267" fmla="*/ 114169 w 1227003"/>
                <a:gd name="connsiteY25-268" fmla="*/ 1003468 h 1313625"/>
                <a:gd name="connsiteX26-269" fmla="*/ 64509 w 1227003"/>
                <a:gd name="connsiteY26-270" fmla="*/ 1111184 h 1313625"/>
                <a:gd name="connsiteX27-271" fmla="*/ 70253 w 1227003"/>
                <a:gd name="connsiteY27-272" fmla="*/ 1114070 h 1313625"/>
                <a:gd name="connsiteX28-273" fmla="*/ 86181 w 1227003"/>
                <a:gd name="connsiteY28-274" fmla="*/ 1074575 h 1313625"/>
                <a:gd name="connsiteX29-275" fmla="*/ 106708 w 1227003"/>
                <a:gd name="connsiteY29-276" fmla="*/ 1023678 h 1313625"/>
                <a:gd name="connsiteX30-277" fmla="*/ 106708 w 1227003"/>
                <a:gd name="connsiteY30-278" fmla="*/ 1023679 h 1313625"/>
                <a:gd name="connsiteX31-279" fmla="*/ 86181 w 1227003"/>
                <a:gd name="connsiteY31-280" fmla="*/ 1074576 h 1313625"/>
                <a:gd name="connsiteX32-281" fmla="*/ 70254 w 1227003"/>
                <a:gd name="connsiteY32-282" fmla="*/ 1114071 h 1313625"/>
                <a:gd name="connsiteX33-283" fmla="*/ 467393 w 1227003"/>
                <a:gd name="connsiteY33-284" fmla="*/ 1313625 h 1313625"/>
              </a:gdLst>
              <a:ahLst/>
              <a:cxnLst>
                <a:cxn ang="0">
                  <a:pos x="connsiteX0-217" y="connsiteY0-218"/>
                </a:cxn>
                <a:cxn ang="0">
                  <a:pos x="connsiteX1-219" y="connsiteY1-220"/>
                </a:cxn>
                <a:cxn ang="0">
                  <a:pos x="connsiteX2-221" y="connsiteY2-222"/>
                </a:cxn>
                <a:cxn ang="0">
                  <a:pos x="connsiteX3-223" y="connsiteY3-224"/>
                </a:cxn>
                <a:cxn ang="0">
                  <a:pos x="connsiteX4-225" y="connsiteY4-226"/>
                </a:cxn>
                <a:cxn ang="0">
                  <a:pos x="connsiteX5-227" y="connsiteY5-228"/>
                </a:cxn>
                <a:cxn ang="0">
                  <a:pos x="connsiteX6-229" y="connsiteY6-230"/>
                </a:cxn>
                <a:cxn ang="0">
                  <a:pos x="connsiteX7-231" y="connsiteY7-232"/>
                </a:cxn>
                <a:cxn ang="0">
                  <a:pos x="connsiteX8-233" y="connsiteY8-234"/>
                </a:cxn>
                <a:cxn ang="0">
                  <a:pos x="connsiteX9-235" y="connsiteY9-236"/>
                </a:cxn>
                <a:cxn ang="0">
                  <a:pos x="connsiteX10-237" y="connsiteY10-238"/>
                </a:cxn>
                <a:cxn ang="0">
                  <a:pos x="connsiteX11-239" y="connsiteY11-240"/>
                </a:cxn>
                <a:cxn ang="0">
                  <a:pos x="connsiteX12-241" y="connsiteY12-242"/>
                </a:cxn>
                <a:cxn ang="0">
                  <a:pos x="connsiteX13-243" y="connsiteY13-244"/>
                </a:cxn>
                <a:cxn ang="0">
                  <a:pos x="connsiteX14-245" y="connsiteY14-246"/>
                </a:cxn>
                <a:cxn ang="0">
                  <a:pos x="connsiteX15-247" y="connsiteY15-248"/>
                </a:cxn>
                <a:cxn ang="0">
                  <a:pos x="connsiteX16-249" y="connsiteY16-250"/>
                </a:cxn>
                <a:cxn ang="0">
                  <a:pos x="connsiteX17-251" y="connsiteY17-252"/>
                </a:cxn>
                <a:cxn ang="0">
                  <a:pos x="connsiteX18-253" y="connsiteY18-254"/>
                </a:cxn>
                <a:cxn ang="0">
                  <a:pos x="connsiteX19-255" y="connsiteY19-256"/>
                </a:cxn>
                <a:cxn ang="0">
                  <a:pos x="connsiteX20-257" y="connsiteY20-258"/>
                </a:cxn>
                <a:cxn ang="0">
                  <a:pos x="connsiteX21-259" y="connsiteY21-260"/>
                </a:cxn>
                <a:cxn ang="0">
                  <a:pos x="connsiteX22-261" y="connsiteY22-262"/>
                </a:cxn>
                <a:cxn ang="0">
                  <a:pos x="connsiteX23-263" y="connsiteY23-264"/>
                </a:cxn>
                <a:cxn ang="0">
                  <a:pos x="connsiteX24-265" y="connsiteY24-266"/>
                </a:cxn>
                <a:cxn ang="0">
                  <a:pos x="connsiteX25-267" y="connsiteY25-268"/>
                </a:cxn>
                <a:cxn ang="0">
                  <a:pos x="connsiteX26-269" y="connsiteY26-270"/>
                </a:cxn>
                <a:cxn ang="0">
                  <a:pos x="connsiteX27-271" y="connsiteY27-272"/>
                </a:cxn>
                <a:cxn ang="0">
                  <a:pos x="connsiteX28-273" y="connsiteY28-274"/>
                </a:cxn>
                <a:cxn ang="0">
                  <a:pos x="connsiteX29-275" y="connsiteY29-276"/>
                </a:cxn>
                <a:cxn ang="0">
                  <a:pos x="connsiteX30-277" y="connsiteY30-278"/>
                </a:cxn>
                <a:cxn ang="0">
                  <a:pos x="connsiteX31-279" y="connsiteY31-280"/>
                </a:cxn>
                <a:cxn ang="0">
                  <a:pos x="connsiteX32-281" y="connsiteY32-282"/>
                </a:cxn>
                <a:cxn ang="0">
                  <a:pos x="connsiteX33-283" y="connsiteY33-284"/>
                </a:cxn>
              </a:cxnLst>
              <a:rect l="l" t="t" r="r" b="b"/>
              <a:pathLst>
                <a:path w="1227003" h="1313625">
                  <a:moveTo>
                    <a:pt x="467393" y="1313625"/>
                  </a:moveTo>
                  <a:lnTo>
                    <a:pt x="477090" y="1279288"/>
                  </a:lnTo>
                  <a:lnTo>
                    <a:pt x="480192" y="1272556"/>
                  </a:lnTo>
                  <a:lnTo>
                    <a:pt x="541601" y="1139360"/>
                  </a:lnTo>
                  <a:cubicBezTo>
                    <a:pt x="593877" y="1049962"/>
                    <a:pt x="664543" y="969337"/>
                    <a:pt x="752732" y="903467"/>
                  </a:cubicBezTo>
                  <a:cubicBezTo>
                    <a:pt x="840922" y="837597"/>
                    <a:pt x="938288" y="792717"/>
                    <a:pt x="1038845" y="767963"/>
                  </a:cubicBezTo>
                  <a:lnTo>
                    <a:pt x="1186648" y="746493"/>
                  </a:lnTo>
                  <a:lnTo>
                    <a:pt x="1186649" y="746494"/>
                  </a:lnTo>
                  <a:lnTo>
                    <a:pt x="1191326" y="745815"/>
                  </a:lnTo>
                  <a:lnTo>
                    <a:pt x="1227003" y="746261"/>
                  </a:lnTo>
                  <a:lnTo>
                    <a:pt x="1148361" y="308817"/>
                  </a:lnTo>
                  <a:lnTo>
                    <a:pt x="1108651" y="312624"/>
                  </a:lnTo>
                  <a:lnTo>
                    <a:pt x="1051342" y="318120"/>
                  </a:lnTo>
                  <a:lnTo>
                    <a:pt x="1028048" y="322960"/>
                  </a:lnTo>
                  <a:lnTo>
                    <a:pt x="1026107" y="322960"/>
                  </a:lnTo>
                  <a:lnTo>
                    <a:pt x="1051342" y="318118"/>
                  </a:lnTo>
                  <a:lnTo>
                    <a:pt x="1108652" y="312623"/>
                  </a:lnTo>
                  <a:lnTo>
                    <a:pt x="1148361" y="308815"/>
                  </a:lnTo>
                  <a:lnTo>
                    <a:pt x="1147224" y="302491"/>
                  </a:lnTo>
                  <a:lnTo>
                    <a:pt x="1029842" y="319540"/>
                  </a:lnTo>
                  <a:cubicBezTo>
                    <a:pt x="774205" y="331659"/>
                    <a:pt x="517311" y="220709"/>
                    <a:pt x="352636" y="235"/>
                  </a:cubicBezTo>
                  <a:cubicBezTo>
                    <a:pt x="352583" y="157"/>
                    <a:pt x="352531" y="78"/>
                    <a:pt x="352478" y="0"/>
                  </a:cubicBezTo>
                  <a:lnTo>
                    <a:pt x="352164" y="235"/>
                  </a:lnTo>
                  <a:lnTo>
                    <a:pt x="0" y="263270"/>
                  </a:lnTo>
                  <a:lnTo>
                    <a:pt x="180" y="263488"/>
                  </a:lnTo>
                  <a:cubicBezTo>
                    <a:pt x="164856" y="483962"/>
                    <a:pt x="198338" y="761781"/>
                    <a:pt x="114169" y="1003468"/>
                  </a:cubicBezTo>
                  <a:lnTo>
                    <a:pt x="64509" y="1111184"/>
                  </a:lnTo>
                  <a:lnTo>
                    <a:pt x="70253" y="1114070"/>
                  </a:lnTo>
                  <a:lnTo>
                    <a:pt x="86181" y="1074575"/>
                  </a:lnTo>
                  <a:lnTo>
                    <a:pt x="106708" y="1023678"/>
                  </a:lnTo>
                  <a:cubicBezTo>
                    <a:pt x="110129" y="1015195"/>
                    <a:pt x="110129" y="1015196"/>
                    <a:pt x="106708" y="1023679"/>
                  </a:cubicBezTo>
                  <a:lnTo>
                    <a:pt x="86181" y="1074576"/>
                  </a:lnTo>
                  <a:lnTo>
                    <a:pt x="70254" y="1114071"/>
                  </a:lnTo>
                  <a:lnTo>
                    <a:pt x="467393" y="1313625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4" name="PA_任意多边形 43" title="yn974ulF9k"/>
          <p:cNvSpPr/>
          <p:nvPr/>
        </p:nvSpPr>
        <p:spPr bwMode="auto">
          <a:xfrm>
            <a:off x="5834862" y="2433268"/>
            <a:ext cx="522277" cy="522557"/>
          </a:xfrm>
          <a:custGeom>
            <a:avLst/>
            <a:gdLst>
              <a:gd name="connsiteX0" fmla="*/ 94638 w 328437"/>
              <a:gd name="connsiteY0" fmla="*/ 163513 h 328613"/>
              <a:gd name="connsiteX1" fmla="*/ 95937 w 328437"/>
              <a:gd name="connsiteY1" fmla="*/ 163513 h 328613"/>
              <a:gd name="connsiteX2" fmla="*/ 134903 w 328437"/>
              <a:gd name="connsiteY2" fmla="*/ 169971 h 328613"/>
              <a:gd name="connsiteX3" fmla="*/ 136202 w 328437"/>
              <a:gd name="connsiteY3" fmla="*/ 171262 h 328613"/>
              <a:gd name="connsiteX4" fmla="*/ 136202 w 328437"/>
              <a:gd name="connsiteY4" fmla="*/ 238422 h 328613"/>
              <a:gd name="connsiteX5" fmla="*/ 136202 w 328437"/>
              <a:gd name="connsiteY5" fmla="*/ 239713 h 328613"/>
              <a:gd name="connsiteX6" fmla="*/ 134903 w 328437"/>
              <a:gd name="connsiteY6" fmla="*/ 239713 h 328613"/>
              <a:gd name="connsiteX7" fmla="*/ 133604 w 328437"/>
              <a:gd name="connsiteY7" fmla="*/ 239713 h 328613"/>
              <a:gd name="connsiteX8" fmla="*/ 94638 w 328437"/>
              <a:gd name="connsiteY8" fmla="*/ 226798 h 328613"/>
              <a:gd name="connsiteX9" fmla="*/ 93339 w 328437"/>
              <a:gd name="connsiteY9" fmla="*/ 225506 h 328613"/>
              <a:gd name="connsiteX10" fmla="*/ 93339 w 328437"/>
              <a:gd name="connsiteY10" fmla="*/ 166096 h 328613"/>
              <a:gd name="connsiteX11" fmla="*/ 94638 w 328437"/>
              <a:gd name="connsiteY11" fmla="*/ 163513 h 328613"/>
              <a:gd name="connsiteX12" fmla="*/ 45714 w 328437"/>
              <a:gd name="connsiteY12" fmla="*/ 157163 h 328613"/>
              <a:gd name="connsiteX13" fmla="*/ 48227 w 328437"/>
              <a:gd name="connsiteY13" fmla="*/ 157163 h 328613"/>
              <a:gd name="connsiteX14" fmla="*/ 74620 w 328437"/>
              <a:gd name="connsiteY14" fmla="*/ 161051 h 328613"/>
              <a:gd name="connsiteX15" fmla="*/ 75877 w 328437"/>
              <a:gd name="connsiteY15" fmla="*/ 162347 h 328613"/>
              <a:gd name="connsiteX16" fmla="*/ 75877 w 328437"/>
              <a:gd name="connsiteY16" fmla="*/ 218071 h 328613"/>
              <a:gd name="connsiteX17" fmla="*/ 74620 w 328437"/>
              <a:gd name="connsiteY17" fmla="*/ 219367 h 328613"/>
              <a:gd name="connsiteX18" fmla="*/ 73363 w 328437"/>
              <a:gd name="connsiteY18" fmla="*/ 220663 h 328613"/>
              <a:gd name="connsiteX19" fmla="*/ 46971 w 328437"/>
              <a:gd name="connsiteY19" fmla="*/ 211592 h 328613"/>
              <a:gd name="connsiteX20" fmla="*/ 45714 w 328437"/>
              <a:gd name="connsiteY20" fmla="*/ 209000 h 328613"/>
              <a:gd name="connsiteX21" fmla="*/ 45714 w 328437"/>
              <a:gd name="connsiteY21" fmla="*/ 158459 h 328613"/>
              <a:gd name="connsiteX22" fmla="*/ 45714 w 328437"/>
              <a:gd name="connsiteY22" fmla="*/ 157163 h 328613"/>
              <a:gd name="connsiteX23" fmla="*/ 34601 w 328437"/>
              <a:gd name="connsiteY23" fmla="*/ 131763 h 328613"/>
              <a:gd name="connsiteX24" fmla="*/ 34601 w 328437"/>
              <a:gd name="connsiteY24" fmla="*/ 246063 h 328613"/>
              <a:gd name="connsiteX25" fmla="*/ 161601 w 328437"/>
              <a:gd name="connsiteY25" fmla="*/ 311151 h 328613"/>
              <a:gd name="connsiteX26" fmla="*/ 161601 w 328437"/>
              <a:gd name="connsiteY26" fmla="*/ 133351 h 328613"/>
              <a:gd name="connsiteX27" fmla="*/ 134613 w 328437"/>
              <a:gd name="connsiteY27" fmla="*/ 133351 h 328613"/>
              <a:gd name="connsiteX28" fmla="*/ 235241 w 328437"/>
              <a:gd name="connsiteY28" fmla="*/ 15875 h 328613"/>
              <a:gd name="connsiteX29" fmla="*/ 147314 w 328437"/>
              <a:gd name="connsiteY29" fmla="*/ 120775 h 328613"/>
              <a:gd name="connsiteX30" fmla="*/ 165417 w 328437"/>
              <a:gd name="connsiteY30" fmla="*/ 120775 h 328613"/>
              <a:gd name="connsiteX31" fmla="*/ 171882 w 328437"/>
              <a:gd name="connsiteY31" fmla="*/ 127251 h 328613"/>
              <a:gd name="connsiteX32" fmla="*/ 171882 w 328437"/>
              <a:gd name="connsiteY32" fmla="*/ 311150 h 328613"/>
              <a:gd name="connsiteX33" fmla="*/ 222311 w 328437"/>
              <a:gd name="connsiteY33" fmla="*/ 285249 h 328613"/>
              <a:gd name="connsiteX34" fmla="*/ 222311 w 328437"/>
              <a:gd name="connsiteY34" fmla="*/ 157037 h 328613"/>
              <a:gd name="connsiteX35" fmla="*/ 223604 w 328437"/>
              <a:gd name="connsiteY35" fmla="*/ 154447 h 328613"/>
              <a:gd name="connsiteX36" fmla="*/ 257223 w 328437"/>
              <a:gd name="connsiteY36" fmla="*/ 151857 h 328613"/>
              <a:gd name="connsiteX37" fmla="*/ 258516 w 328437"/>
              <a:gd name="connsiteY37" fmla="*/ 151857 h 328613"/>
              <a:gd name="connsiteX38" fmla="*/ 259809 w 328437"/>
              <a:gd name="connsiteY38" fmla="*/ 153152 h 328613"/>
              <a:gd name="connsiteX39" fmla="*/ 259809 w 328437"/>
              <a:gd name="connsiteY39" fmla="*/ 265823 h 328613"/>
              <a:gd name="connsiteX40" fmla="*/ 293429 w 328437"/>
              <a:gd name="connsiteY40" fmla="*/ 247692 h 328613"/>
              <a:gd name="connsiteX41" fmla="*/ 294722 w 328437"/>
              <a:gd name="connsiteY41" fmla="*/ 118185 h 328613"/>
              <a:gd name="connsiteX42" fmla="*/ 296015 w 328437"/>
              <a:gd name="connsiteY42" fmla="*/ 114300 h 328613"/>
              <a:gd name="connsiteX43" fmla="*/ 301187 w 328437"/>
              <a:gd name="connsiteY43" fmla="*/ 111710 h 328613"/>
              <a:gd name="connsiteX44" fmla="*/ 307652 w 328437"/>
              <a:gd name="connsiteY44" fmla="*/ 113005 h 328613"/>
              <a:gd name="connsiteX45" fmla="*/ 235241 w 328437"/>
              <a:gd name="connsiteY45" fmla="*/ 15875 h 328613"/>
              <a:gd name="connsiteX46" fmla="*/ 235348 w 328437"/>
              <a:gd name="connsiteY46" fmla="*/ 0 h 328613"/>
              <a:gd name="connsiteX47" fmla="*/ 239233 w 328437"/>
              <a:gd name="connsiteY47" fmla="*/ 0 h 328613"/>
              <a:gd name="connsiteX48" fmla="*/ 241823 w 328437"/>
              <a:gd name="connsiteY48" fmla="*/ 2598 h 328613"/>
              <a:gd name="connsiteX49" fmla="*/ 327286 w 328437"/>
              <a:gd name="connsiteY49" fmla="*/ 115599 h 328613"/>
              <a:gd name="connsiteX50" fmla="*/ 327286 w 328437"/>
              <a:gd name="connsiteY50" fmla="*/ 123392 h 328613"/>
              <a:gd name="connsiteX51" fmla="*/ 322107 w 328437"/>
              <a:gd name="connsiteY51" fmla="*/ 125990 h 328613"/>
              <a:gd name="connsiteX52" fmla="*/ 307863 w 328437"/>
              <a:gd name="connsiteY52" fmla="*/ 124691 h 328613"/>
              <a:gd name="connsiteX53" fmla="*/ 307863 w 328437"/>
              <a:gd name="connsiteY53" fmla="*/ 251980 h 328613"/>
              <a:gd name="connsiteX54" fmla="*/ 303978 w 328437"/>
              <a:gd name="connsiteY54" fmla="*/ 257175 h 328613"/>
              <a:gd name="connsiteX55" fmla="*/ 169308 w 328437"/>
              <a:gd name="connsiteY55" fmla="*/ 327314 h 328613"/>
              <a:gd name="connsiteX56" fmla="*/ 166718 w 328437"/>
              <a:gd name="connsiteY56" fmla="*/ 328613 h 328613"/>
              <a:gd name="connsiteX57" fmla="*/ 164129 w 328437"/>
              <a:gd name="connsiteY57" fmla="*/ 327314 h 328613"/>
              <a:gd name="connsiteX58" fmla="*/ 25574 w 328437"/>
              <a:gd name="connsiteY58" fmla="*/ 254578 h 328613"/>
              <a:gd name="connsiteX59" fmla="*/ 21689 w 328437"/>
              <a:gd name="connsiteY59" fmla="*/ 249382 h 328613"/>
              <a:gd name="connsiteX60" fmla="*/ 21689 w 328437"/>
              <a:gd name="connsiteY60" fmla="*/ 129887 h 328613"/>
              <a:gd name="connsiteX61" fmla="*/ 6150 w 328437"/>
              <a:gd name="connsiteY61" fmla="*/ 129887 h 328613"/>
              <a:gd name="connsiteX62" fmla="*/ 971 w 328437"/>
              <a:gd name="connsiteY62" fmla="*/ 127289 h 328613"/>
              <a:gd name="connsiteX63" fmla="*/ 971 w 328437"/>
              <a:gd name="connsiteY63" fmla="*/ 120795 h 328613"/>
              <a:gd name="connsiteX64" fmla="*/ 34638 w 328437"/>
              <a:gd name="connsiteY64" fmla="*/ 54552 h 328613"/>
              <a:gd name="connsiteX65" fmla="*/ 38523 w 328437"/>
              <a:gd name="connsiteY65" fmla="*/ 50656 h 328613"/>
              <a:gd name="connsiteX66" fmla="*/ 59241 w 328437"/>
              <a:gd name="connsiteY66" fmla="*/ 45460 h 328613"/>
              <a:gd name="connsiteX67" fmla="*/ 59241 w 328437"/>
              <a:gd name="connsiteY67" fmla="*/ 27276 h 328613"/>
              <a:gd name="connsiteX68" fmla="*/ 63126 w 328437"/>
              <a:gd name="connsiteY68" fmla="*/ 20782 h 328613"/>
              <a:gd name="connsiteX69" fmla="*/ 83844 w 328437"/>
              <a:gd name="connsiteY69" fmla="*/ 14287 h 328613"/>
              <a:gd name="connsiteX70" fmla="*/ 85139 w 328437"/>
              <a:gd name="connsiteY70" fmla="*/ 14287 h 328613"/>
              <a:gd name="connsiteX71" fmla="*/ 86434 w 328437"/>
              <a:gd name="connsiteY71" fmla="*/ 14287 h 328613"/>
              <a:gd name="connsiteX72" fmla="*/ 98088 w 328437"/>
              <a:gd name="connsiteY72" fmla="*/ 16885 h 328613"/>
              <a:gd name="connsiteX73" fmla="*/ 103268 w 328437"/>
              <a:gd name="connsiteY73" fmla="*/ 22081 h 328613"/>
              <a:gd name="connsiteX74" fmla="*/ 103268 w 328437"/>
              <a:gd name="connsiteY74" fmla="*/ 33771 h 328613"/>
              <a:gd name="connsiteX75" fmla="*/ 235348 w 328437"/>
              <a:gd name="connsiteY75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28437" h="328613">
                <a:moveTo>
                  <a:pt x="94638" y="163513"/>
                </a:moveTo>
                <a:cubicBezTo>
                  <a:pt x="94638" y="163513"/>
                  <a:pt x="95937" y="163513"/>
                  <a:pt x="95937" y="163513"/>
                </a:cubicBezTo>
                <a:cubicBezTo>
                  <a:pt x="95937" y="163513"/>
                  <a:pt x="95937" y="163513"/>
                  <a:pt x="134903" y="169971"/>
                </a:cubicBezTo>
                <a:cubicBezTo>
                  <a:pt x="136202" y="169971"/>
                  <a:pt x="136202" y="169971"/>
                  <a:pt x="136202" y="171262"/>
                </a:cubicBezTo>
                <a:cubicBezTo>
                  <a:pt x="136202" y="171262"/>
                  <a:pt x="136202" y="171262"/>
                  <a:pt x="136202" y="238422"/>
                </a:cubicBezTo>
                <a:cubicBezTo>
                  <a:pt x="136202" y="238422"/>
                  <a:pt x="136202" y="239713"/>
                  <a:pt x="136202" y="239713"/>
                </a:cubicBezTo>
                <a:cubicBezTo>
                  <a:pt x="134903" y="239713"/>
                  <a:pt x="134903" y="239713"/>
                  <a:pt x="134903" y="239713"/>
                </a:cubicBezTo>
                <a:cubicBezTo>
                  <a:pt x="134903" y="239713"/>
                  <a:pt x="134903" y="239713"/>
                  <a:pt x="133604" y="239713"/>
                </a:cubicBezTo>
                <a:cubicBezTo>
                  <a:pt x="133604" y="239713"/>
                  <a:pt x="133604" y="239713"/>
                  <a:pt x="94638" y="226798"/>
                </a:cubicBezTo>
                <a:cubicBezTo>
                  <a:pt x="94638" y="226798"/>
                  <a:pt x="93339" y="225506"/>
                  <a:pt x="93339" y="225506"/>
                </a:cubicBezTo>
                <a:cubicBezTo>
                  <a:pt x="93339" y="225506"/>
                  <a:pt x="93339" y="225506"/>
                  <a:pt x="93339" y="166096"/>
                </a:cubicBezTo>
                <a:cubicBezTo>
                  <a:pt x="93339" y="164805"/>
                  <a:pt x="94638" y="164805"/>
                  <a:pt x="94638" y="163513"/>
                </a:cubicBezTo>
                <a:close/>
                <a:moveTo>
                  <a:pt x="45714" y="157163"/>
                </a:moveTo>
                <a:cubicBezTo>
                  <a:pt x="46971" y="157163"/>
                  <a:pt x="46971" y="157163"/>
                  <a:pt x="48227" y="157163"/>
                </a:cubicBezTo>
                <a:cubicBezTo>
                  <a:pt x="48227" y="157163"/>
                  <a:pt x="48227" y="157163"/>
                  <a:pt x="74620" y="161051"/>
                </a:cubicBezTo>
                <a:cubicBezTo>
                  <a:pt x="74620" y="161051"/>
                  <a:pt x="75877" y="161051"/>
                  <a:pt x="75877" y="162347"/>
                </a:cubicBezTo>
                <a:cubicBezTo>
                  <a:pt x="75877" y="162347"/>
                  <a:pt x="75877" y="162347"/>
                  <a:pt x="75877" y="218071"/>
                </a:cubicBezTo>
                <a:cubicBezTo>
                  <a:pt x="75877" y="219367"/>
                  <a:pt x="75877" y="219367"/>
                  <a:pt x="74620" y="219367"/>
                </a:cubicBezTo>
                <a:cubicBezTo>
                  <a:pt x="74620" y="220663"/>
                  <a:pt x="74620" y="220663"/>
                  <a:pt x="73363" y="220663"/>
                </a:cubicBezTo>
                <a:cubicBezTo>
                  <a:pt x="73363" y="220663"/>
                  <a:pt x="73363" y="220663"/>
                  <a:pt x="46971" y="211592"/>
                </a:cubicBezTo>
                <a:cubicBezTo>
                  <a:pt x="45714" y="210296"/>
                  <a:pt x="45714" y="210296"/>
                  <a:pt x="45714" y="209000"/>
                </a:cubicBezTo>
                <a:cubicBezTo>
                  <a:pt x="45714" y="209000"/>
                  <a:pt x="45714" y="209000"/>
                  <a:pt x="45714" y="158459"/>
                </a:cubicBezTo>
                <a:cubicBezTo>
                  <a:pt x="45714" y="158459"/>
                  <a:pt x="45714" y="157163"/>
                  <a:pt x="45714" y="157163"/>
                </a:cubicBezTo>
                <a:close/>
                <a:moveTo>
                  <a:pt x="34601" y="131763"/>
                </a:moveTo>
                <a:lnTo>
                  <a:pt x="34601" y="246063"/>
                </a:lnTo>
                <a:lnTo>
                  <a:pt x="161601" y="311151"/>
                </a:lnTo>
                <a:lnTo>
                  <a:pt x="161601" y="133351"/>
                </a:lnTo>
                <a:lnTo>
                  <a:pt x="134613" y="133351"/>
                </a:lnTo>
                <a:close/>
                <a:moveTo>
                  <a:pt x="235241" y="15875"/>
                </a:moveTo>
                <a:cubicBezTo>
                  <a:pt x="235241" y="15875"/>
                  <a:pt x="235241" y="15875"/>
                  <a:pt x="147314" y="120775"/>
                </a:cubicBezTo>
                <a:cubicBezTo>
                  <a:pt x="147314" y="120775"/>
                  <a:pt x="147314" y="120775"/>
                  <a:pt x="165417" y="120775"/>
                </a:cubicBezTo>
                <a:cubicBezTo>
                  <a:pt x="169296" y="120775"/>
                  <a:pt x="171882" y="123365"/>
                  <a:pt x="171882" y="127251"/>
                </a:cubicBezTo>
                <a:cubicBezTo>
                  <a:pt x="171882" y="127251"/>
                  <a:pt x="171882" y="127251"/>
                  <a:pt x="171882" y="311150"/>
                </a:cubicBezTo>
                <a:cubicBezTo>
                  <a:pt x="171882" y="311150"/>
                  <a:pt x="171882" y="311150"/>
                  <a:pt x="222311" y="285249"/>
                </a:cubicBezTo>
                <a:cubicBezTo>
                  <a:pt x="222311" y="285249"/>
                  <a:pt x="222311" y="285249"/>
                  <a:pt x="222311" y="157037"/>
                </a:cubicBezTo>
                <a:cubicBezTo>
                  <a:pt x="222311" y="155742"/>
                  <a:pt x="222311" y="154447"/>
                  <a:pt x="223604" y="154447"/>
                </a:cubicBezTo>
                <a:cubicBezTo>
                  <a:pt x="223604" y="154447"/>
                  <a:pt x="223604" y="154447"/>
                  <a:pt x="257223" y="151857"/>
                </a:cubicBezTo>
                <a:cubicBezTo>
                  <a:pt x="257223" y="151857"/>
                  <a:pt x="258516" y="151857"/>
                  <a:pt x="258516" y="151857"/>
                </a:cubicBezTo>
                <a:cubicBezTo>
                  <a:pt x="258516" y="153152"/>
                  <a:pt x="259809" y="153152"/>
                  <a:pt x="259809" y="153152"/>
                </a:cubicBezTo>
                <a:cubicBezTo>
                  <a:pt x="259809" y="153152"/>
                  <a:pt x="259809" y="153152"/>
                  <a:pt x="259809" y="265823"/>
                </a:cubicBezTo>
                <a:cubicBezTo>
                  <a:pt x="259809" y="265823"/>
                  <a:pt x="259809" y="265823"/>
                  <a:pt x="293429" y="247692"/>
                </a:cubicBezTo>
                <a:cubicBezTo>
                  <a:pt x="293429" y="247692"/>
                  <a:pt x="293429" y="247692"/>
                  <a:pt x="294722" y="118185"/>
                </a:cubicBezTo>
                <a:cubicBezTo>
                  <a:pt x="294722" y="116890"/>
                  <a:pt x="294722" y="115595"/>
                  <a:pt x="296015" y="114300"/>
                </a:cubicBezTo>
                <a:cubicBezTo>
                  <a:pt x="297308" y="113005"/>
                  <a:pt x="298601" y="111710"/>
                  <a:pt x="301187" y="111710"/>
                </a:cubicBezTo>
                <a:lnTo>
                  <a:pt x="307652" y="113005"/>
                </a:lnTo>
                <a:cubicBezTo>
                  <a:pt x="307652" y="113005"/>
                  <a:pt x="307652" y="113005"/>
                  <a:pt x="235241" y="15875"/>
                </a:cubicBezTo>
                <a:close/>
                <a:moveTo>
                  <a:pt x="235348" y="0"/>
                </a:moveTo>
                <a:cubicBezTo>
                  <a:pt x="235348" y="0"/>
                  <a:pt x="237938" y="0"/>
                  <a:pt x="239233" y="0"/>
                </a:cubicBezTo>
                <a:cubicBezTo>
                  <a:pt x="241823" y="1299"/>
                  <a:pt x="241823" y="2598"/>
                  <a:pt x="241823" y="2598"/>
                </a:cubicBezTo>
                <a:cubicBezTo>
                  <a:pt x="241823" y="2598"/>
                  <a:pt x="241823" y="2598"/>
                  <a:pt x="327286" y="115599"/>
                </a:cubicBezTo>
                <a:cubicBezTo>
                  <a:pt x="327286" y="115599"/>
                  <a:pt x="329876" y="119496"/>
                  <a:pt x="327286" y="123392"/>
                </a:cubicBezTo>
                <a:cubicBezTo>
                  <a:pt x="324697" y="125990"/>
                  <a:pt x="322107" y="125990"/>
                  <a:pt x="322107" y="125990"/>
                </a:cubicBezTo>
                <a:cubicBezTo>
                  <a:pt x="322107" y="125990"/>
                  <a:pt x="322107" y="125990"/>
                  <a:pt x="307863" y="124691"/>
                </a:cubicBezTo>
                <a:cubicBezTo>
                  <a:pt x="307863" y="124691"/>
                  <a:pt x="307863" y="124691"/>
                  <a:pt x="307863" y="251980"/>
                </a:cubicBezTo>
                <a:cubicBezTo>
                  <a:pt x="307863" y="254578"/>
                  <a:pt x="306568" y="255877"/>
                  <a:pt x="303978" y="257175"/>
                </a:cubicBezTo>
                <a:cubicBezTo>
                  <a:pt x="303978" y="257175"/>
                  <a:pt x="303978" y="257175"/>
                  <a:pt x="169308" y="327314"/>
                </a:cubicBezTo>
                <a:cubicBezTo>
                  <a:pt x="169308" y="327314"/>
                  <a:pt x="168013" y="328613"/>
                  <a:pt x="166718" y="328613"/>
                </a:cubicBezTo>
                <a:cubicBezTo>
                  <a:pt x="165424" y="328613"/>
                  <a:pt x="164129" y="327314"/>
                  <a:pt x="164129" y="327314"/>
                </a:cubicBezTo>
                <a:cubicBezTo>
                  <a:pt x="164129" y="327314"/>
                  <a:pt x="164129" y="327314"/>
                  <a:pt x="25574" y="254578"/>
                </a:cubicBezTo>
                <a:cubicBezTo>
                  <a:pt x="22984" y="254578"/>
                  <a:pt x="21689" y="251980"/>
                  <a:pt x="21689" y="249382"/>
                </a:cubicBezTo>
                <a:cubicBezTo>
                  <a:pt x="21689" y="249382"/>
                  <a:pt x="21689" y="249382"/>
                  <a:pt x="21689" y="129887"/>
                </a:cubicBezTo>
                <a:cubicBezTo>
                  <a:pt x="21689" y="129887"/>
                  <a:pt x="21689" y="129887"/>
                  <a:pt x="6150" y="129887"/>
                </a:cubicBezTo>
                <a:cubicBezTo>
                  <a:pt x="3561" y="129887"/>
                  <a:pt x="2266" y="128588"/>
                  <a:pt x="971" y="127289"/>
                </a:cubicBezTo>
                <a:cubicBezTo>
                  <a:pt x="-324" y="125990"/>
                  <a:pt x="-324" y="123392"/>
                  <a:pt x="971" y="120795"/>
                </a:cubicBezTo>
                <a:cubicBezTo>
                  <a:pt x="971" y="120795"/>
                  <a:pt x="971" y="120795"/>
                  <a:pt x="34638" y="54552"/>
                </a:cubicBezTo>
                <a:cubicBezTo>
                  <a:pt x="35933" y="51955"/>
                  <a:pt x="37228" y="51955"/>
                  <a:pt x="38523" y="50656"/>
                </a:cubicBezTo>
                <a:cubicBezTo>
                  <a:pt x="38523" y="50656"/>
                  <a:pt x="38523" y="50656"/>
                  <a:pt x="59241" y="45460"/>
                </a:cubicBezTo>
                <a:cubicBezTo>
                  <a:pt x="59241" y="45460"/>
                  <a:pt x="59241" y="45460"/>
                  <a:pt x="59241" y="27276"/>
                </a:cubicBezTo>
                <a:cubicBezTo>
                  <a:pt x="59241" y="24678"/>
                  <a:pt x="60536" y="22081"/>
                  <a:pt x="63126" y="20782"/>
                </a:cubicBezTo>
                <a:cubicBezTo>
                  <a:pt x="63126" y="20782"/>
                  <a:pt x="63126" y="20782"/>
                  <a:pt x="83844" y="14287"/>
                </a:cubicBezTo>
                <a:cubicBezTo>
                  <a:pt x="83844" y="14287"/>
                  <a:pt x="83844" y="14287"/>
                  <a:pt x="85139" y="14287"/>
                </a:cubicBezTo>
                <a:cubicBezTo>
                  <a:pt x="86434" y="14287"/>
                  <a:pt x="86434" y="14287"/>
                  <a:pt x="86434" y="14287"/>
                </a:cubicBezTo>
                <a:cubicBezTo>
                  <a:pt x="86434" y="14287"/>
                  <a:pt x="86434" y="14287"/>
                  <a:pt x="98088" y="16885"/>
                </a:cubicBezTo>
                <a:cubicBezTo>
                  <a:pt x="100678" y="16885"/>
                  <a:pt x="103268" y="19483"/>
                  <a:pt x="103268" y="22081"/>
                </a:cubicBezTo>
                <a:cubicBezTo>
                  <a:pt x="103268" y="22081"/>
                  <a:pt x="103268" y="22081"/>
                  <a:pt x="103268" y="33771"/>
                </a:cubicBezTo>
                <a:cubicBezTo>
                  <a:pt x="103268" y="33771"/>
                  <a:pt x="103268" y="33771"/>
                  <a:pt x="2353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5" name="PA_任意多边形 44" title="OXvp1cBoZH"/>
          <p:cNvSpPr>
            <a:spLocks noChangeAspect="1"/>
          </p:cNvSpPr>
          <p:nvPr/>
        </p:nvSpPr>
        <p:spPr bwMode="auto">
          <a:xfrm>
            <a:off x="5092515" y="3945318"/>
            <a:ext cx="508034" cy="483726"/>
          </a:xfrm>
          <a:custGeom>
            <a:avLst/>
            <a:gdLst>
              <a:gd name="connsiteX0" fmla="*/ 101402 w 331788"/>
              <a:gd name="connsiteY0" fmla="*/ 200025 h 315913"/>
              <a:gd name="connsiteX1" fmla="*/ 93663 w 331788"/>
              <a:gd name="connsiteY1" fmla="*/ 207840 h 315913"/>
              <a:gd name="connsiteX2" fmla="*/ 93663 w 331788"/>
              <a:gd name="connsiteY2" fmla="*/ 301625 h 315913"/>
              <a:gd name="connsiteX3" fmla="*/ 137518 w 331788"/>
              <a:gd name="connsiteY3" fmla="*/ 301625 h 315913"/>
              <a:gd name="connsiteX4" fmla="*/ 137518 w 331788"/>
              <a:gd name="connsiteY4" fmla="*/ 250825 h 315913"/>
              <a:gd name="connsiteX5" fmla="*/ 143967 w 331788"/>
              <a:gd name="connsiteY5" fmla="*/ 244312 h 315913"/>
              <a:gd name="connsiteX6" fmla="*/ 187822 w 331788"/>
              <a:gd name="connsiteY6" fmla="*/ 244312 h 315913"/>
              <a:gd name="connsiteX7" fmla="*/ 194271 w 331788"/>
              <a:gd name="connsiteY7" fmla="*/ 250825 h 315913"/>
              <a:gd name="connsiteX8" fmla="*/ 194271 w 331788"/>
              <a:gd name="connsiteY8" fmla="*/ 301625 h 315913"/>
              <a:gd name="connsiteX9" fmla="*/ 230387 w 331788"/>
              <a:gd name="connsiteY9" fmla="*/ 301625 h 315913"/>
              <a:gd name="connsiteX10" fmla="*/ 238126 w 331788"/>
              <a:gd name="connsiteY10" fmla="*/ 295112 h 315913"/>
              <a:gd name="connsiteX11" fmla="*/ 238126 w 331788"/>
              <a:gd name="connsiteY11" fmla="*/ 207840 h 315913"/>
              <a:gd name="connsiteX12" fmla="*/ 230387 w 331788"/>
              <a:gd name="connsiteY12" fmla="*/ 200025 h 315913"/>
              <a:gd name="connsiteX13" fmla="*/ 101402 w 331788"/>
              <a:gd name="connsiteY13" fmla="*/ 200025 h 315913"/>
              <a:gd name="connsiteX14" fmla="*/ 258908 w 331788"/>
              <a:gd name="connsiteY14" fmla="*/ 122237 h 315913"/>
              <a:gd name="connsiteX15" fmla="*/ 252413 w 331788"/>
              <a:gd name="connsiteY15" fmla="*/ 129801 h 315913"/>
              <a:gd name="connsiteX16" fmla="*/ 252413 w 331788"/>
              <a:gd name="connsiteY16" fmla="*/ 157536 h 315913"/>
              <a:gd name="connsiteX17" fmla="*/ 258908 w 331788"/>
              <a:gd name="connsiteY17" fmla="*/ 165100 h 315913"/>
              <a:gd name="connsiteX18" fmla="*/ 266701 w 331788"/>
              <a:gd name="connsiteY18" fmla="*/ 157536 h 315913"/>
              <a:gd name="connsiteX19" fmla="*/ 266701 w 331788"/>
              <a:gd name="connsiteY19" fmla="*/ 129801 h 315913"/>
              <a:gd name="connsiteX20" fmla="*/ 258908 w 331788"/>
              <a:gd name="connsiteY20" fmla="*/ 122237 h 315913"/>
              <a:gd name="connsiteX21" fmla="*/ 230332 w 331788"/>
              <a:gd name="connsiteY21" fmla="*/ 122237 h 315913"/>
              <a:gd name="connsiteX22" fmla="*/ 223838 w 331788"/>
              <a:gd name="connsiteY22" fmla="*/ 129801 h 315913"/>
              <a:gd name="connsiteX23" fmla="*/ 223838 w 331788"/>
              <a:gd name="connsiteY23" fmla="*/ 157536 h 315913"/>
              <a:gd name="connsiteX24" fmla="*/ 230332 w 331788"/>
              <a:gd name="connsiteY24" fmla="*/ 165100 h 315913"/>
              <a:gd name="connsiteX25" fmla="*/ 238126 w 331788"/>
              <a:gd name="connsiteY25" fmla="*/ 157536 h 315913"/>
              <a:gd name="connsiteX26" fmla="*/ 238126 w 331788"/>
              <a:gd name="connsiteY26" fmla="*/ 129801 h 315913"/>
              <a:gd name="connsiteX27" fmla="*/ 230332 w 331788"/>
              <a:gd name="connsiteY27" fmla="*/ 122237 h 315913"/>
              <a:gd name="connsiteX28" fmla="*/ 201468 w 331788"/>
              <a:gd name="connsiteY28" fmla="*/ 122237 h 315913"/>
              <a:gd name="connsiteX29" fmla="*/ 193675 w 331788"/>
              <a:gd name="connsiteY29" fmla="*/ 129801 h 315913"/>
              <a:gd name="connsiteX30" fmla="*/ 193675 w 331788"/>
              <a:gd name="connsiteY30" fmla="*/ 157536 h 315913"/>
              <a:gd name="connsiteX31" fmla="*/ 201468 w 331788"/>
              <a:gd name="connsiteY31" fmla="*/ 165100 h 315913"/>
              <a:gd name="connsiteX32" fmla="*/ 207963 w 331788"/>
              <a:gd name="connsiteY32" fmla="*/ 157536 h 315913"/>
              <a:gd name="connsiteX33" fmla="*/ 207963 w 331788"/>
              <a:gd name="connsiteY33" fmla="*/ 129801 h 315913"/>
              <a:gd name="connsiteX34" fmla="*/ 201468 w 331788"/>
              <a:gd name="connsiteY34" fmla="*/ 122237 h 315913"/>
              <a:gd name="connsiteX35" fmla="*/ 128732 w 331788"/>
              <a:gd name="connsiteY35" fmla="*/ 122237 h 315913"/>
              <a:gd name="connsiteX36" fmla="*/ 122238 w 331788"/>
              <a:gd name="connsiteY36" fmla="*/ 129801 h 315913"/>
              <a:gd name="connsiteX37" fmla="*/ 122238 w 331788"/>
              <a:gd name="connsiteY37" fmla="*/ 157536 h 315913"/>
              <a:gd name="connsiteX38" fmla="*/ 128732 w 331788"/>
              <a:gd name="connsiteY38" fmla="*/ 165100 h 315913"/>
              <a:gd name="connsiteX39" fmla="*/ 136526 w 331788"/>
              <a:gd name="connsiteY39" fmla="*/ 157536 h 315913"/>
              <a:gd name="connsiteX40" fmla="*/ 136526 w 331788"/>
              <a:gd name="connsiteY40" fmla="*/ 129801 h 315913"/>
              <a:gd name="connsiteX41" fmla="*/ 128732 w 331788"/>
              <a:gd name="connsiteY41" fmla="*/ 122237 h 315913"/>
              <a:gd name="connsiteX42" fmla="*/ 101456 w 331788"/>
              <a:gd name="connsiteY42" fmla="*/ 122237 h 315913"/>
              <a:gd name="connsiteX43" fmla="*/ 93663 w 331788"/>
              <a:gd name="connsiteY43" fmla="*/ 129801 h 315913"/>
              <a:gd name="connsiteX44" fmla="*/ 93663 w 331788"/>
              <a:gd name="connsiteY44" fmla="*/ 157536 h 315913"/>
              <a:gd name="connsiteX45" fmla="*/ 101456 w 331788"/>
              <a:gd name="connsiteY45" fmla="*/ 165100 h 315913"/>
              <a:gd name="connsiteX46" fmla="*/ 107951 w 331788"/>
              <a:gd name="connsiteY46" fmla="*/ 157536 h 315913"/>
              <a:gd name="connsiteX47" fmla="*/ 107951 w 331788"/>
              <a:gd name="connsiteY47" fmla="*/ 129801 h 315913"/>
              <a:gd name="connsiteX48" fmla="*/ 101456 w 331788"/>
              <a:gd name="connsiteY48" fmla="*/ 122237 h 315913"/>
              <a:gd name="connsiteX49" fmla="*/ 72881 w 331788"/>
              <a:gd name="connsiteY49" fmla="*/ 122237 h 315913"/>
              <a:gd name="connsiteX50" fmla="*/ 65088 w 331788"/>
              <a:gd name="connsiteY50" fmla="*/ 129801 h 315913"/>
              <a:gd name="connsiteX51" fmla="*/ 65088 w 331788"/>
              <a:gd name="connsiteY51" fmla="*/ 157536 h 315913"/>
              <a:gd name="connsiteX52" fmla="*/ 72881 w 331788"/>
              <a:gd name="connsiteY52" fmla="*/ 165100 h 315913"/>
              <a:gd name="connsiteX53" fmla="*/ 79376 w 331788"/>
              <a:gd name="connsiteY53" fmla="*/ 157536 h 315913"/>
              <a:gd name="connsiteX54" fmla="*/ 79376 w 331788"/>
              <a:gd name="connsiteY54" fmla="*/ 129801 h 315913"/>
              <a:gd name="connsiteX55" fmla="*/ 72881 w 331788"/>
              <a:gd name="connsiteY55" fmla="*/ 122237 h 315913"/>
              <a:gd name="connsiteX56" fmla="*/ 258908 w 331788"/>
              <a:gd name="connsiteY56" fmla="*/ 65087 h 315913"/>
              <a:gd name="connsiteX57" fmla="*/ 252413 w 331788"/>
              <a:gd name="connsiteY57" fmla="*/ 71581 h 315913"/>
              <a:gd name="connsiteX58" fmla="*/ 252413 w 331788"/>
              <a:gd name="connsiteY58" fmla="*/ 100157 h 315913"/>
              <a:gd name="connsiteX59" fmla="*/ 258908 w 331788"/>
              <a:gd name="connsiteY59" fmla="*/ 107950 h 315913"/>
              <a:gd name="connsiteX60" fmla="*/ 266701 w 331788"/>
              <a:gd name="connsiteY60" fmla="*/ 100157 h 315913"/>
              <a:gd name="connsiteX61" fmla="*/ 266701 w 331788"/>
              <a:gd name="connsiteY61" fmla="*/ 71581 h 315913"/>
              <a:gd name="connsiteX62" fmla="*/ 258908 w 331788"/>
              <a:gd name="connsiteY62" fmla="*/ 65087 h 315913"/>
              <a:gd name="connsiteX63" fmla="*/ 230332 w 331788"/>
              <a:gd name="connsiteY63" fmla="*/ 65087 h 315913"/>
              <a:gd name="connsiteX64" fmla="*/ 223838 w 331788"/>
              <a:gd name="connsiteY64" fmla="*/ 71581 h 315913"/>
              <a:gd name="connsiteX65" fmla="*/ 223838 w 331788"/>
              <a:gd name="connsiteY65" fmla="*/ 100157 h 315913"/>
              <a:gd name="connsiteX66" fmla="*/ 230332 w 331788"/>
              <a:gd name="connsiteY66" fmla="*/ 107950 h 315913"/>
              <a:gd name="connsiteX67" fmla="*/ 238126 w 331788"/>
              <a:gd name="connsiteY67" fmla="*/ 100157 h 315913"/>
              <a:gd name="connsiteX68" fmla="*/ 238126 w 331788"/>
              <a:gd name="connsiteY68" fmla="*/ 71581 h 315913"/>
              <a:gd name="connsiteX69" fmla="*/ 230332 w 331788"/>
              <a:gd name="connsiteY69" fmla="*/ 65087 h 315913"/>
              <a:gd name="connsiteX70" fmla="*/ 201468 w 331788"/>
              <a:gd name="connsiteY70" fmla="*/ 65087 h 315913"/>
              <a:gd name="connsiteX71" fmla="*/ 193675 w 331788"/>
              <a:gd name="connsiteY71" fmla="*/ 71581 h 315913"/>
              <a:gd name="connsiteX72" fmla="*/ 193675 w 331788"/>
              <a:gd name="connsiteY72" fmla="*/ 100157 h 315913"/>
              <a:gd name="connsiteX73" fmla="*/ 201468 w 331788"/>
              <a:gd name="connsiteY73" fmla="*/ 107950 h 315913"/>
              <a:gd name="connsiteX74" fmla="*/ 207963 w 331788"/>
              <a:gd name="connsiteY74" fmla="*/ 100157 h 315913"/>
              <a:gd name="connsiteX75" fmla="*/ 207963 w 331788"/>
              <a:gd name="connsiteY75" fmla="*/ 71581 h 315913"/>
              <a:gd name="connsiteX76" fmla="*/ 201468 w 331788"/>
              <a:gd name="connsiteY76" fmla="*/ 65087 h 315913"/>
              <a:gd name="connsiteX77" fmla="*/ 128732 w 331788"/>
              <a:gd name="connsiteY77" fmla="*/ 65087 h 315913"/>
              <a:gd name="connsiteX78" fmla="*/ 122238 w 331788"/>
              <a:gd name="connsiteY78" fmla="*/ 71581 h 315913"/>
              <a:gd name="connsiteX79" fmla="*/ 122238 w 331788"/>
              <a:gd name="connsiteY79" fmla="*/ 100157 h 315913"/>
              <a:gd name="connsiteX80" fmla="*/ 128732 w 331788"/>
              <a:gd name="connsiteY80" fmla="*/ 107950 h 315913"/>
              <a:gd name="connsiteX81" fmla="*/ 136526 w 331788"/>
              <a:gd name="connsiteY81" fmla="*/ 100157 h 315913"/>
              <a:gd name="connsiteX82" fmla="*/ 136526 w 331788"/>
              <a:gd name="connsiteY82" fmla="*/ 71581 h 315913"/>
              <a:gd name="connsiteX83" fmla="*/ 128732 w 331788"/>
              <a:gd name="connsiteY83" fmla="*/ 65087 h 315913"/>
              <a:gd name="connsiteX84" fmla="*/ 101456 w 331788"/>
              <a:gd name="connsiteY84" fmla="*/ 65087 h 315913"/>
              <a:gd name="connsiteX85" fmla="*/ 93663 w 331788"/>
              <a:gd name="connsiteY85" fmla="*/ 71581 h 315913"/>
              <a:gd name="connsiteX86" fmla="*/ 93663 w 331788"/>
              <a:gd name="connsiteY86" fmla="*/ 100157 h 315913"/>
              <a:gd name="connsiteX87" fmla="*/ 101456 w 331788"/>
              <a:gd name="connsiteY87" fmla="*/ 107950 h 315913"/>
              <a:gd name="connsiteX88" fmla="*/ 107951 w 331788"/>
              <a:gd name="connsiteY88" fmla="*/ 100157 h 315913"/>
              <a:gd name="connsiteX89" fmla="*/ 107951 w 331788"/>
              <a:gd name="connsiteY89" fmla="*/ 71581 h 315913"/>
              <a:gd name="connsiteX90" fmla="*/ 101456 w 331788"/>
              <a:gd name="connsiteY90" fmla="*/ 65087 h 315913"/>
              <a:gd name="connsiteX91" fmla="*/ 72881 w 331788"/>
              <a:gd name="connsiteY91" fmla="*/ 65087 h 315913"/>
              <a:gd name="connsiteX92" fmla="*/ 65088 w 331788"/>
              <a:gd name="connsiteY92" fmla="*/ 71581 h 315913"/>
              <a:gd name="connsiteX93" fmla="*/ 65088 w 331788"/>
              <a:gd name="connsiteY93" fmla="*/ 100157 h 315913"/>
              <a:gd name="connsiteX94" fmla="*/ 72881 w 331788"/>
              <a:gd name="connsiteY94" fmla="*/ 107950 h 315913"/>
              <a:gd name="connsiteX95" fmla="*/ 79376 w 331788"/>
              <a:gd name="connsiteY95" fmla="*/ 100157 h 315913"/>
              <a:gd name="connsiteX96" fmla="*/ 79376 w 331788"/>
              <a:gd name="connsiteY96" fmla="*/ 71581 h 315913"/>
              <a:gd name="connsiteX97" fmla="*/ 72881 w 331788"/>
              <a:gd name="connsiteY97" fmla="*/ 65087 h 315913"/>
              <a:gd name="connsiteX98" fmla="*/ 107950 w 331788"/>
              <a:gd name="connsiteY98" fmla="*/ 14287 h 315913"/>
              <a:gd name="connsiteX99" fmla="*/ 107950 w 331788"/>
              <a:gd name="connsiteY99" fmla="*/ 28575 h 315913"/>
              <a:gd name="connsiteX100" fmla="*/ 223838 w 331788"/>
              <a:gd name="connsiteY100" fmla="*/ 28575 h 315913"/>
              <a:gd name="connsiteX101" fmla="*/ 223838 w 331788"/>
              <a:gd name="connsiteY101" fmla="*/ 14287 h 315913"/>
              <a:gd name="connsiteX102" fmla="*/ 64802 w 331788"/>
              <a:gd name="connsiteY102" fmla="*/ 0 h 315913"/>
              <a:gd name="connsiteX103" fmla="*/ 266986 w 331788"/>
              <a:gd name="connsiteY103" fmla="*/ 0 h 315913"/>
              <a:gd name="connsiteX104" fmla="*/ 273466 w 331788"/>
              <a:gd name="connsiteY104" fmla="*/ 6474 h 315913"/>
              <a:gd name="connsiteX105" fmla="*/ 266986 w 331788"/>
              <a:gd name="connsiteY105" fmla="*/ 14242 h 315913"/>
              <a:gd name="connsiteX106" fmla="*/ 238472 w 331788"/>
              <a:gd name="connsiteY106" fmla="*/ 14242 h 315913"/>
              <a:gd name="connsiteX107" fmla="*/ 238472 w 331788"/>
              <a:gd name="connsiteY107" fmla="*/ 28484 h 315913"/>
              <a:gd name="connsiteX108" fmla="*/ 303275 w 331788"/>
              <a:gd name="connsiteY108" fmla="*/ 28484 h 315913"/>
              <a:gd name="connsiteX109" fmla="*/ 309755 w 331788"/>
              <a:gd name="connsiteY109" fmla="*/ 34958 h 315913"/>
              <a:gd name="connsiteX110" fmla="*/ 309755 w 331788"/>
              <a:gd name="connsiteY110" fmla="*/ 301671 h 315913"/>
              <a:gd name="connsiteX111" fmla="*/ 324012 w 331788"/>
              <a:gd name="connsiteY111" fmla="*/ 301671 h 315913"/>
              <a:gd name="connsiteX112" fmla="*/ 331788 w 331788"/>
              <a:gd name="connsiteY112" fmla="*/ 309439 h 315913"/>
              <a:gd name="connsiteX113" fmla="*/ 324012 w 331788"/>
              <a:gd name="connsiteY113" fmla="*/ 315913 h 315913"/>
              <a:gd name="connsiteX114" fmla="*/ 7776 w 331788"/>
              <a:gd name="connsiteY114" fmla="*/ 315913 h 315913"/>
              <a:gd name="connsiteX115" fmla="*/ 0 w 331788"/>
              <a:gd name="connsiteY115" fmla="*/ 309439 h 315913"/>
              <a:gd name="connsiteX116" fmla="*/ 7776 w 331788"/>
              <a:gd name="connsiteY116" fmla="*/ 301671 h 315913"/>
              <a:gd name="connsiteX117" fmla="*/ 22033 w 331788"/>
              <a:gd name="connsiteY117" fmla="*/ 301671 h 315913"/>
              <a:gd name="connsiteX118" fmla="*/ 22033 w 331788"/>
              <a:gd name="connsiteY118" fmla="*/ 34958 h 315913"/>
              <a:gd name="connsiteX119" fmla="*/ 28513 w 331788"/>
              <a:gd name="connsiteY119" fmla="*/ 28484 h 315913"/>
              <a:gd name="connsiteX120" fmla="*/ 93315 w 331788"/>
              <a:gd name="connsiteY120" fmla="*/ 28484 h 315913"/>
              <a:gd name="connsiteX121" fmla="*/ 93315 w 331788"/>
              <a:gd name="connsiteY121" fmla="*/ 14242 h 315913"/>
              <a:gd name="connsiteX122" fmla="*/ 64802 w 331788"/>
              <a:gd name="connsiteY122" fmla="*/ 14242 h 315913"/>
              <a:gd name="connsiteX123" fmla="*/ 58322 w 331788"/>
              <a:gd name="connsiteY123" fmla="*/ 6474 h 315913"/>
              <a:gd name="connsiteX124" fmla="*/ 64802 w 331788"/>
              <a:gd name="connsiteY124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331788" h="315913">
                <a:moveTo>
                  <a:pt x="101402" y="200025"/>
                </a:moveTo>
                <a:cubicBezTo>
                  <a:pt x="97532" y="200025"/>
                  <a:pt x="93663" y="203933"/>
                  <a:pt x="93663" y="207840"/>
                </a:cubicBezTo>
                <a:cubicBezTo>
                  <a:pt x="93663" y="207840"/>
                  <a:pt x="93663" y="207840"/>
                  <a:pt x="93663" y="301625"/>
                </a:cubicBezTo>
                <a:cubicBezTo>
                  <a:pt x="93663" y="301625"/>
                  <a:pt x="93663" y="301625"/>
                  <a:pt x="137518" y="301625"/>
                </a:cubicBezTo>
                <a:cubicBezTo>
                  <a:pt x="137518" y="301625"/>
                  <a:pt x="137518" y="301625"/>
                  <a:pt x="137518" y="250825"/>
                </a:cubicBezTo>
                <a:cubicBezTo>
                  <a:pt x="137518" y="246917"/>
                  <a:pt x="140097" y="244312"/>
                  <a:pt x="143967" y="244312"/>
                </a:cubicBezTo>
                <a:cubicBezTo>
                  <a:pt x="143967" y="244312"/>
                  <a:pt x="143967" y="244312"/>
                  <a:pt x="187822" y="244312"/>
                </a:cubicBezTo>
                <a:cubicBezTo>
                  <a:pt x="191691" y="244312"/>
                  <a:pt x="194271" y="246917"/>
                  <a:pt x="194271" y="250825"/>
                </a:cubicBezTo>
                <a:cubicBezTo>
                  <a:pt x="194271" y="250825"/>
                  <a:pt x="194271" y="250825"/>
                  <a:pt x="194271" y="301625"/>
                </a:cubicBezTo>
                <a:cubicBezTo>
                  <a:pt x="194271" y="301625"/>
                  <a:pt x="194271" y="301625"/>
                  <a:pt x="230387" y="301625"/>
                </a:cubicBezTo>
                <a:cubicBezTo>
                  <a:pt x="234256" y="301625"/>
                  <a:pt x="238126" y="299020"/>
                  <a:pt x="238126" y="295112"/>
                </a:cubicBezTo>
                <a:lnTo>
                  <a:pt x="238126" y="207840"/>
                </a:lnTo>
                <a:cubicBezTo>
                  <a:pt x="238126" y="203933"/>
                  <a:pt x="234256" y="200025"/>
                  <a:pt x="230387" y="200025"/>
                </a:cubicBezTo>
                <a:cubicBezTo>
                  <a:pt x="230387" y="200025"/>
                  <a:pt x="230387" y="200025"/>
                  <a:pt x="101402" y="200025"/>
                </a:cubicBezTo>
                <a:close/>
                <a:moveTo>
                  <a:pt x="258908" y="122237"/>
                </a:moveTo>
                <a:cubicBezTo>
                  <a:pt x="255011" y="122237"/>
                  <a:pt x="252413" y="124758"/>
                  <a:pt x="252413" y="129801"/>
                </a:cubicBezTo>
                <a:cubicBezTo>
                  <a:pt x="252413" y="129801"/>
                  <a:pt x="252413" y="129801"/>
                  <a:pt x="252413" y="157536"/>
                </a:cubicBezTo>
                <a:cubicBezTo>
                  <a:pt x="252413" y="161318"/>
                  <a:pt x="255011" y="165100"/>
                  <a:pt x="258908" y="165100"/>
                </a:cubicBezTo>
                <a:cubicBezTo>
                  <a:pt x="264103" y="165100"/>
                  <a:pt x="266701" y="161318"/>
                  <a:pt x="266701" y="157536"/>
                </a:cubicBezTo>
                <a:lnTo>
                  <a:pt x="266701" y="129801"/>
                </a:lnTo>
                <a:cubicBezTo>
                  <a:pt x="266701" y="124758"/>
                  <a:pt x="264103" y="122237"/>
                  <a:pt x="258908" y="122237"/>
                </a:cubicBezTo>
                <a:close/>
                <a:moveTo>
                  <a:pt x="230332" y="122237"/>
                </a:moveTo>
                <a:cubicBezTo>
                  <a:pt x="226436" y="122237"/>
                  <a:pt x="223838" y="124758"/>
                  <a:pt x="223838" y="129801"/>
                </a:cubicBezTo>
                <a:cubicBezTo>
                  <a:pt x="223838" y="129801"/>
                  <a:pt x="223838" y="129801"/>
                  <a:pt x="223838" y="157536"/>
                </a:cubicBezTo>
                <a:cubicBezTo>
                  <a:pt x="223838" y="161318"/>
                  <a:pt x="226436" y="165100"/>
                  <a:pt x="230332" y="165100"/>
                </a:cubicBezTo>
                <a:cubicBezTo>
                  <a:pt x="234229" y="165100"/>
                  <a:pt x="238126" y="161318"/>
                  <a:pt x="238126" y="157536"/>
                </a:cubicBezTo>
                <a:lnTo>
                  <a:pt x="238126" y="129801"/>
                </a:lnTo>
                <a:cubicBezTo>
                  <a:pt x="238126" y="124758"/>
                  <a:pt x="234229" y="122237"/>
                  <a:pt x="230332" y="122237"/>
                </a:cubicBezTo>
                <a:close/>
                <a:moveTo>
                  <a:pt x="201468" y="122237"/>
                </a:moveTo>
                <a:cubicBezTo>
                  <a:pt x="196273" y="122237"/>
                  <a:pt x="193675" y="124758"/>
                  <a:pt x="193675" y="129801"/>
                </a:cubicBezTo>
                <a:cubicBezTo>
                  <a:pt x="193675" y="129801"/>
                  <a:pt x="193675" y="129801"/>
                  <a:pt x="193675" y="157536"/>
                </a:cubicBezTo>
                <a:cubicBezTo>
                  <a:pt x="193675" y="161318"/>
                  <a:pt x="196273" y="165100"/>
                  <a:pt x="201468" y="165100"/>
                </a:cubicBezTo>
                <a:cubicBezTo>
                  <a:pt x="205365" y="165100"/>
                  <a:pt x="207963" y="161318"/>
                  <a:pt x="207963" y="157536"/>
                </a:cubicBezTo>
                <a:cubicBezTo>
                  <a:pt x="207963" y="157536"/>
                  <a:pt x="207963" y="157536"/>
                  <a:pt x="207963" y="129801"/>
                </a:cubicBezTo>
                <a:cubicBezTo>
                  <a:pt x="207963" y="124758"/>
                  <a:pt x="205365" y="122237"/>
                  <a:pt x="201468" y="122237"/>
                </a:cubicBezTo>
                <a:close/>
                <a:moveTo>
                  <a:pt x="128732" y="122237"/>
                </a:moveTo>
                <a:cubicBezTo>
                  <a:pt x="124836" y="122237"/>
                  <a:pt x="122238" y="124758"/>
                  <a:pt x="122238" y="129801"/>
                </a:cubicBezTo>
                <a:cubicBezTo>
                  <a:pt x="122238" y="129801"/>
                  <a:pt x="122238" y="129801"/>
                  <a:pt x="122238" y="157536"/>
                </a:cubicBezTo>
                <a:cubicBezTo>
                  <a:pt x="122238" y="161318"/>
                  <a:pt x="124836" y="165100"/>
                  <a:pt x="128732" y="165100"/>
                </a:cubicBezTo>
                <a:cubicBezTo>
                  <a:pt x="133928" y="165100"/>
                  <a:pt x="136526" y="161318"/>
                  <a:pt x="136526" y="157536"/>
                </a:cubicBezTo>
                <a:cubicBezTo>
                  <a:pt x="136526" y="157536"/>
                  <a:pt x="136526" y="157536"/>
                  <a:pt x="136526" y="129801"/>
                </a:cubicBezTo>
                <a:cubicBezTo>
                  <a:pt x="136526" y="124758"/>
                  <a:pt x="133928" y="122237"/>
                  <a:pt x="128732" y="122237"/>
                </a:cubicBezTo>
                <a:close/>
                <a:moveTo>
                  <a:pt x="101456" y="122237"/>
                </a:moveTo>
                <a:cubicBezTo>
                  <a:pt x="97559" y="122237"/>
                  <a:pt x="93663" y="124758"/>
                  <a:pt x="93663" y="129801"/>
                </a:cubicBezTo>
                <a:lnTo>
                  <a:pt x="93663" y="157536"/>
                </a:lnTo>
                <a:cubicBezTo>
                  <a:pt x="93663" y="161318"/>
                  <a:pt x="97559" y="165100"/>
                  <a:pt x="101456" y="165100"/>
                </a:cubicBezTo>
                <a:cubicBezTo>
                  <a:pt x="105353" y="165100"/>
                  <a:pt x="107951" y="161318"/>
                  <a:pt x="107951" y="157536"/>
                </a:cubicBezTo>
                <a:cubicBezTo>
                  <a:pt x="107951" y="157536"/>
                  <a:pt x="107951" y="157536"/>
                  <a:pt x="107951" y="129801"/>
                </a:cubicBezTo>
                <a:cubicBezTo>
                  <a:pt x="107951" y="124758"/>
                  <a:pt x="105353" y="122237"/>
                  <a:pt x="101456" y="122237"/>
                </a:cubicBezTo>
                <a:close/>
                <a:moveTo>
                  <a:pt x="72881" y="122237"/>
                </a:moveTo>
                <a:cubicBezTo>
                  <a:pt x="67686" y="122237"/>
                  <a:pt x="65088" y="124758"/>
                  <a:pt x="65088" y="129801"/>
                </a:cubicBezTo>
                <a:cubicBezTo>
                  <a:pt x="65088" y="129801"/>
                  <a:pt x="65088" y="129801"/>
                  <a:pt x="65088" y="157536"/>
                </a:cubicBezTo>
                <a:cubicBezTo>
                  <a:pt x="65088" y="161318"/>
                  <a:pt x="67686" y="165100"/>
                  <a:pt x="72881" y="165100"/>
                </a:cubicBezTo>
                <a:cubicBezTo>
                  <a:pt x="76778" y="165100"/>
                  <a:pt x="79376" y="161318"/>
                  <a:pt x="79376" y="157536"/>
                </a:cubicBezTo>
                <a:lnTo>
                  <a:pt x="79376" y="129801"/>
                </a:lnTo>
                <a:cubicBezTo>
                  <a:pt x="79376" y="124758"/>
                  <a:pt x="76778" y="122237"/>
                  <a:pt x="72881" y="122237"/>
                </a:cubicBezTo>
                <a:close/>
                <a:moveTo>
                  <a:pt x="258908" y="65087"/>
                </a:moveTo>
                <a:cubicBezTo>
                  <a:pt x="255011" y="65087"/>
                  <a:pt x="252413" y="67685"/>
                  <a:pt x="252413" y="71581"/>
                </a:cubicBezTo>
                <a:cubicBezTo>
                  <a:pt x="252413" y="71581"/>
                  <a:pt x="252413" y="71581"/>
                  <a:pt x="252413" y="100157"/>
                </a:cubicBezTo>
                <a:cubicBezTo>
                  <a:pt x="252413" y="105352"/>
                  <a:pt x="255011" y="107950"/>
                  <a:pt x="258908" y="107950"/>
                </a:cubicBezTo>
                <a:cubicBezTo>
                  <a:pt x="264103" y="107950"/>
                  <a:pt x="266701" y="105352"/>
                  <a:pt x="266701" y="100157"/>
                </a:cubicBezTo>
                <a:lnTo>
                  <a:pt x="266701" y="71581"/>
                </a:lnTo>
                <a:cubicBezTo>
                  <a:pt x="266701" y="67685"/>
                  <a:pt x="264103" y="65087"/>
                  <a:pt x="258908" y="65087"/>
                </a:cubicBezTo>
                <a:close/>
                <a:moveTo>
                  <a:pt x="230332" y="65087"/>
                </a:moveTo>
                <a:cubicBezTo>
                  <a:pt x="226436" y="65087"/>
                  <a:pt x="223838" y="67685"/>
                  <a:pt x="223838" y="71581"/>
                </a:cubicBezTo>
                <a:cubicBezTo>
                  <a:pt x="223838" y="71581"/>
                  <a:pt x="223838" y="71581"/>
                  <a:pt x="223838" y="100157"/>
                </a:cubicBezTo>
                <a:cubicBezTo>
                  <a:pt x="223838" y="105352"/>
                  <a:pt x="226436" y="107950"/>
                  <a:pt x="230332" y="107950"/>
                </a:cubicBezTo>
                <a:cubicBezTo>
                  <a:pt x="234229" y="107950"/>
                  <a:pt x="238126" y="105352"/>
                  <a:pt x="238126" y="100157"/>
                </a:cubicBezTo>
                <a:lnTo>
                  <a:pt x="238126" y="71581"/>
                </a:lnTo>
                <a:cubicBezTo>
                  <a:pt x="238126" y="67685"/>
                  <a:pt x="234229" y="65087"/>
                  <a:pt x="230332" y="65087"/>
                </a:cubicBezTo>
                <a:close/>
                <a:moveTo>
                  <a:pt x="201468" y="65087"/>
                </a:moveTo>
                <a:cubicBezTo>
                  <a:pt x="196273" y="65087"/>
                  <a:pt x="193675" y="67685"/>
                  <a:pt x="193675" y="71581"/>
                </a:cubicBezTo>
                <a:cubicBezTo>
                  <a:pt x="193675" y="71581"/>
                  <a:pt x="193675" y="71581"/>
                  <a:pt x="193675" y="100157"/>
                </a:cubicBezTo>
                <a:cubicBezTo>
                  <a:pt x="193675" y="105352"/>
                  <a:pt x="196273" y="107950"/>
                  <a:pt x="201468" y="107950"/>
                </a:cubicBezTo>
                <a:cubicBezTo>
                  <a:pt x="205365" y="107950"/>
                  <a:pt x="207963" y="105352"/>
                  <a:pt x="207963" y="100157"/>
                </a:cubicBezTo>
                <a:cubicBezTo>
                  <a:pt x="207963" y="100157"/>
                  <a:pt x="207963" y="100157"/>
                  <a:pt x="207963" y="71581"/>
                </a:cubicBezTo>
                <a:cubicBezTo>
                  <a:pt x="207963" y="67685"/>
                  <a:pt x="205365" y="65087"/>
                  <a:pt x="201468" y="65087"/>
                </a:cubicBezTo>
                <a:close/>
                <a:moveTo>
                  <a:pt x="128732" y="65087"/>
                </a:moveTo>
                <a:cubicBezTo>
                  <a:pt x="124836" y="65087"/>
                  <a:pt x="122238" y="67685"/>
                  <a:pt x="122238" y="71581"/>
                </a:cubicBezTo>
                <a:cubicBezTo>
                  <a:pt x="122238" y="71581"/>
                  <a:pt x="122238" y="71581"/>
                  <a:pt x="122238" y="100157"/>
                </a:cubicBezTo>
                <a:cubicBezTo>
                  <a:pt x="122238" y="105352"/>
                  <a:pt x="124836" y="107950"/>
                  <a:pt x="128732" y="107950"/>
                </a:cubicBezTo>
                <a:cubicBezTo>
                  <a:pt x="133928" y="107950"/>
                  <a:pt x="136526" y="105352"/>
                  <a:pt x="136526" y="100157"/>
                </a:cubicBezTo>
                <a:cubicBezTo>
                  <a:pt x="136526" y="100157"/>
                  <a:pt x="136526" y="100157"/>
                  <a:pt x="136526" y="71581"/>
                </a:cubicBezTo>
                <a:cubicBezTo>
                  <a:pt x="136526" y="67685"/>
                  <a:pt x="133928" y="65087"/>
                  <a:pt x="128732" y="65087"/>
                </a:cubicBezTo>
                <a:close/>
                <a:moveTo>
                  <a:pt x="101456" y="65087"/>
                </a:moveTo>
                <a:cubicBezTo>
                  <a:pt x="97559" y="65087"/>
                  <a:pt x="93663" y="67685"/>
                  <a:pt x="93663" y="71581"/>
                </a:cubicBezTo>
                <a:lnTo>
                  <a:pt x="93663" y="100157"/>
                </a:lnTo>
                <a:cubicBezTo>
                  <a:pt x="93663" y="105352"/>
                  <a:pt x="97559" y="107950"/>
                  <a:pt x="101456" y="107950"/>
                </a:cubicBezTo>
                <a:cubicBezTo>
                  <a:pt x="105353" y="107950"/>
                  <a:pt x="107951" y="105352"/>
                  <a:pt x="107951" y="100157"/>
                </a:cubicBezTo>
                <a:cubicBezTo>
                  <a:pt x="107951" y="100157"/>
                  <a:pt x="107951" y="100157"/>
                  <a:pt x="107951" y="71581"/>
                </a:cubicBezTo>
                <a:cubicBezTo>
                  <a:pt x="107951" y="67685"/>
                  <a:pt x="105353" y="65087"/>
                  <a:pt x="101456" y="65087"/>
                </a:cubicBezTo>
                <a:close/>
                <a:moveTo>
                  <a:pt x="72881" y="65087"/>
                </a:moveTo>
                <a:cubicBezTo>
                  <a:pt x="67686" y="65087"/>
                  <a:pt x="65088" y="67685"/>
                  <a:pt x="65088" y="71581"/>
                </a:cubicBezTo>
                <a:cubicBezTo>
                  <a:pt x="65088" y="71581"/>
                  <a:pt x="65088" y="71581"/>
                  <a:pt x="65088" y="100157"/>
                </a:cubicBezTo>
                <a:cubicBezTo>
                  <a:pt x="65088" y="105352"/>
                  <a:pt x="67686" y="107950"/>
                  <a:pt x="72881" y="107950"/>
                </a:cubicBezTo>
                <a:cubicBezTo>
                  <a:pt x="76778" y="107950"/>
                  <a:pt x="79376" y="105352"/>
                  <a:pt x="79376" y="100157"/>
                </a:cubicBezTo>
                <a:lnTo>
                  <a:pt x="79376" y="71581"/>
                </a:lnTo>
                <a:cubicBezTo>
                  <a:pt x="79376" y="67685"/>
                  <a:pt x="76778" y="65087"/>
                  <a:pt x="72881" y="65087"/>
                </a:cubicBezTo>
                <a:close/>
                <a:moveTo>
                  <a:pt x="107950" y="14287"/>
                </a:moveTo>
                <a:lnTo>
                  <a:pt x="107950" y="28575"/>
                </a:lnTo>
                <a:lnTo>
                  <a:pt x="223838" y="28575"/>
                </a:lnTo>
                <a:lnTo>
                  <a:pt x="223838" y="14287"/>
                </a:lnTo>
                <a:close/>
                <a:moveTo>
                  <a:pt x="64802" y="0"/>
                </a:moveTo>
                <a:cubicBezTo>
                  <a:pt x="64802" y="0"/>
                  <a:pt x="64802" y="0"/>
                  <a:pt x="266986" y="0"/>
                </a:cubicBezTo>
                <a:cubicBezTo>
                  <a:pt x="270874" y="0"/>
                  <a:pt x="273466" y="2589"/>
                  <a:pt x="273466" y="6474"/>
                </a:cubicBezTo>
                <a:cubicBezTo>
                  <a:pt x="273466" y="10358"/>
                  <a:pt x="270874" y="14242"/>
                  <a:pt x="266986" y="14242"/>
                </a:cubicBezTo>
                <a:cubicBezTo>
                  <a:pt x="266986" y="14242"/>
                  <a:pt x="266986" y="14242"/>
                  <a:pt x="238472" y="14242"/>
                </a:cubicBezTo>
                <a:cubicBezTo>
                  <a:pt x="238472" y="14242"/>
                  <a:pt x="238472" y="14242"/>
                  <a:pt x="238472" y="28484"/>
                </a:cubicBezTo>
                <a:cubicBezTo>
                  <a:pt x="238472" y="28484"/>
                  <a:pt x="238472" y="28484"/>
                  <a:pt x="303275" y="28484"/>
                </a:cubicBezTo>
                <a:cubicBezTo>
                  <a:pt x="307163" y="28484"/>
                  <a:pt x="309755" y="31073"/>
                  <a:pt x="309755" y="34958"/>
                </a:cubicBezTo>
                <a:cubicBezTo>
                  <a:pt x="309755" y="34958"/>
                  <a:pt x="309755" y="34958"/>
                  <a:pt x="309755" y="301671"/>
                </a:cubicBezTo>
                <a:cubicBezTo>
                  <a:pt x="309755" y="301671"/>
                  <a:pt x="309755" y="301671"/>
                  <a:pt x="324012" y="301671"/>
                </a:cubicBezTo>
                <a:cubicBezTo>
                  <a:pt x="329196" y="301671"/>
                  <a:pt x="331788" y="305555"/>
                  <a:pt x="331788" y="309439"/>
                </a:cubicBezTo>
                <a:cubicBezTo>
                  <a:pt x="331788" y="313324"/>
                  <a:pt x="329196" y="315913"/>
                  <a:pt x="324012" y="315913"/>
                </a:cubicBezTo>
                <a:cubicBezTo>
                  <a:pt x="324012" y="315913"/>
                  <a:pt x="324012" y="315913"/>
                  <a:pt x="7776" y="315913"/>
                </a:cubicBezTo>
                <a:cubicBezTo>
                  <a:pt x="2592" y="315913"/>
                  <a:pt x="0" y="313324"/>
                  <a:pt x="0" y="309439"/>
                </a:cubicBezTo>
                <a:cubicBezTo>
                  <a:pt x="0" y="305555"/>
                  <a:pt x="2592" y="301671"/>
                  <a:pt x="7776" y="301671"/>
                </a:cubicBezTo>
                <a:cubicBezTo>
                  <a:pt x="7776" y="301671"/>
                  <a:pt x="7776" y="301671"/>
                  <a:pt x="22033" y="301671"/>
                </a:cubicBezTo>
                <a:cubicBezTo>
                  <a:pt x="22033" y="301671"/>
                  <a:pt x="22033" y="301671"/>
                  <a:pt x="22033" y="34958"/>
                </a:cubicBezTo>
                <a:cubicBezTo>
                  <a:pt x="22033" y="31073"/>
                  <a:pt x="24625" y="28484"/>
                  <a:pt x="28513" y="28484"/>
                </a:cubicBezTo>
                <a:cubicBezTo>
                  <a:pt x="28513" y="28484"/>
                  <a:pt x="28513" y="28484"/>
                  <a:pt x="93315" y="28484"/>
                </a:cubicBezTo>
                <a:cubicBezTo>
                  <a:pt x="93315" y="28484"/>
                  <a:pt x="93315" y="28484"/>
                  <a:pt x="93315" y="14242"/>
                </a:cubicBezTo>
                <a:cubicBezTo>
                  <a:pt x="93315" y="14242"/>
                  <a:pt x="93315" y="14242"/>
                  <a:pt x="64802" y="14242"/>
                </a:cubicBezTo>
                <a:cubicBezTo>
                  <a:pt x="60914" y="14242"/>
                  <a:pt x="58322" y="10358"/>
                  <a:pt x="58322" y="6474"/>
                </a:cubicBezTo>
                <a:cubicBezTo>
                  <a:pt x="58322" y="2589"/>
                  <a:pt x="60914" y="0"/>
                  <a:pt x="648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6" name="PA_任意多边形 45" title="eESxyZhHeg"/>
          <p:cNvSpPr/>
          <p:nvPr/>
        </p:nvSpPr>
        <p:spPr bwMode="auto">
          <a:xfrm>
            <a:off x="6730253" y="3887356"/>
            <a:ext cx="397580" cy="501092"/>
          </a:xfrm>
          <a:custGeom>
            <a:avLst/>
            <a:gdLst>
              <a:gd name="connsiteX0" fmla="*/ 179388 w 268288"/>
              <a:gd name="connsiteY0" fmla="*/ 166688 h 338138"/>
              <a:gd name="connsiteX1" fmla="*/ 203200 w 268288"/>
              <a:gd name="connsiteY1" fmla="*/ 190443 h 338138"/>
              <a:gd name="connsiteX2" fmla="*/ 203200 w 268288"/>
              <a:gd name="connsiteY2" fmla="*/ 252471 h 338138"/>
              <a:gd name="connsiteX3" fmla="*/ 179388 w 268288"/>
              <a:gd name="connsiteY3" fmla="*/ 276226 h 338138"/>
              <a:gd name="connsiteX4" fmla="*/ 155575 w 268288"/>
              <a:gd name="connsiteY4" fmla="*/ 252471 h 338138"/>
              <a:gd name="connsiteX5" fmla="*/ 155575 w 268288"/>
              <a:gd name="connsiteY5" fmla="*/ 190443 h 338138"/>
              <a:gd name="connsiteX6" fmla="*/ 179388 w 268288"/>
              <a:gd name="connsiteY6" fmla="*/ 166688 h 338138"/>
              <a:gd name="connsiteX7" fmla="*/ 179388 w 268288"/>
              <a:gd name="connsiteY7" fmla="*/ 150813 h 338138"/>
              <a:gd name="connsiteX8" fmla="*/ 139700 w 268288"/>
              <a:gd name="connsiteY8" fmla="*/ 190427 h 338138"/>
              <a:gd name="connsiteX9" fmla="*/ 139700 w 268288"/>
              <a:gd name="connsiteY9" fmla="*/ 252488 h 338138"/>
              <a:gd name="connsiteX10" fmla="*/ 179388 w 268288"/>
              <a:gd name="connsiteY10" fmla="*/ 292101 h 338138"/>
              <a:gd name="connsiteX11" fmla="*/ 219075 w 268288"/>
              <a:gd name="connsiteY11" fmla="*/ 252488 h 338138"/>
              <a:gd name="connsiteX12" fmla="*/ 219075 w 268288"/>
              <a:gd name="connsiteY12" fmla="*/ 190427 h 338138"/>
              <a:gd name="connsiteX13" fmla="*/ 179388 w 268288"/>
              <a:gd name="connsiteY13" fmla="*/ 150813 h 338138"/>
              <a:gd name="connsiteX14" fmla="*/ 57120 w 268288"/>
              <a:gd name="connsiteY14" fmla="*/ 150813 h 338138"/>
              <a:gd name="connsiteX15" fmla="*/ 49212 w 268288"/>
              <a:gd name="connsiteY15" fmla="*/ 158705 h 338138"/>
              <a:gd name="connsiteX16" fmla="*/ 57120 w 268288"/>
              <a:gd name="connsiteY16" fmla="*/ 166597 h 338138"/>
              <a:gd name="connsiteX17" fmla="*/ 80842 w 268288"/>
              <a:gd name="connsiteY17" fmla="*/ 166597 h 338138"/>
              <a:gd name="connsiteX18" fmla="*/ 103247 w 268288"/>
              <a:gd name="connsiteY18" fmla="*/ 188959 h 338138"/>
              <a:gd name="connsiteX19" fmla="*/ 103247 w 268288"/>
              <a:gd name="connsiteY19" fmla="*/ 190274 h 338138"/>
              <a:gd name="connsiteX20" fmla="*/ 80842 w 268288"/>
              <a:gd name="connsiteY20" fmla="*/ 212635 h 338138"/>
              <a:gd name="connsiteX21" fmla="*/ 57120 w 268288"/>
              <a:gd name="connsiteY21" fmla="*/ 212635 h 338138"/>
              <a:gd name="connsiteX22" fmla="*/ 49212 w 268288"/>
              <a:gd name="connsiteY22" fmla="*/ 220527 h 338138"/>
              <a:gd name="connsiteX23" fmla="*/ 57120 w 268288"/>
              <a:gd name="connsiteY23" fmla="*/ 228419 h 338138"/>
              <a:gd name="connsiteX24" fmla="*/ 80842 w 268288"/>
              <a:gd name="connsiteY24" fmla="*/ 228419 h 338138"/>
              <a:gd name="connsiteX25" fmla="*/ 103247 w 268288"/>
              <a:gd name="connsiteY25" fmla="*/ 250781 h 338138"/>
              <a:gd name="connsiteX26" fmla="*/ 80842 w 268288"/>
              <a:gd name="connsiteY26" fmla="*/ 273142 h 338138"/>
              <a:gd name="connsiteX27" fmla="*/ 57120 w 268288"/>
              <a:gd name="connsiteY27" fmla="*/ 273142 h 338138"/>
              <a:gd name="connsiteX28" fmla="*/ 49212 w 268288"/>
              <a:gd name="connsiteY28" fmla="*/ 281034 h 338138"/>
              <a:gd name="connsiteX29" fmla="*/ 57120 w 268288"/>
              <a:gd name="connsiteY29" fmla="*/ 288926 h 338138"/>
              <a:gd name="connsiteX30" fmla="*/ 80842 w 268288"/>
              <a:gd name="connsiteY30" fmla="*/ 288926 h 338138"/>
              <a:gd name="connsiteX31" fmla="*/ 119062 w 268288"/>
              <a:gd name="connsiteY31" fmla="*/ 250781 h 338138"/>
              <a:gd name="connsiteX32" fmla="*/ 103247 w 268288"/>
              <a:gd name="connsiteY32" fmla="*/ 220527 h 338138"/>
              <a:gd name="connsiteX33" fmla="*/ 119062 w 268288"/>
              <a:gd name="connsiteY33" fmla="*/ 190274 h 338138"/>
              <a:gd name="connsiteX34" fmla="*/ 119062 w 268288"/>
              <a:gd name="connsiteY34" fmla="*/ 188959 h 338138"/>
              <a:gd name="connsiteX35" fmla="*/ 80842 w 268288"/>
              <a:gd name="connsiteY35" fmla="*/ 150813 h 338138"/>
              <a:gd name="connsiteX36" fmla="*/ 57120 w 268288"/>
              <a:gd name="connsiteY36" fmla="*/ 150813 h 338138"/>
              <a:gd name="connsiteX37" fmla="*/ 46099 w 268288"/>
              <a:gd name="connsiteY37" fmla="*/ 47625 h 338138"/>
              <a:gd name="connsiteX38" fmla="*/ 15875 w 268288"/>
              <a:gd name="connsiteY38" fmla="*/ 79629 h 338138"/>
              <a:gd name="connsiteX39" fmla="*/ 15875 w 268288"/>
              <a:gd name="connsiteY39" fmla="*/ 114300 h 338138"/>
              <a:gd name="connsiteX40" fmla="*/ 252413 w 268288"/>
              <a:gd name="connsiteY40" fmla="*/ 114300 h 338138"/>
              <a:gd name="connsiteX41" fmla="*/ 252413 w 268288"/>
              <a:gd name="connsiteY41" fmla="*/ 79629 h 338138"/>
              <a:gd name="connsiteX42" fmla="*/ 222189 w 268288"/>
              <a:gd name="connsiteY42" fmla="*/ 47625 h 338138"/>
              <a:gd name="connsiteX43" fmla="*/ 210362 w 268288"/>
              <a:gd name="connsiteY43" fmla="*/ 47625 h 338138"/>
              <a:gd name="connsiteX44" fmla="*/ 210362 w 268288"/>
              <a:gd name="connsiteY44" fmla="*/ 71628 h 338138"/>
              <a:gd name="connsiteX45" fmla="*/ 202477 w 268288"/>
              <a:gd name="connsiteY45" fmla="*/ 79629 h 338138"/>
              <a:gd name="connsiteX46" fmla="*/ 194593 w 268288"/>
              <a:gd name="connsiteY46" fmla="*/ 71628 h 338138"/>
              <a:gd name="connsiteX47" fmla="*/ 194593 w 268288"/>
              <a:gd name="connsiteY47" fmla="*/ 47625 h 338138"/>
              <a:gd name="connsiteX48" fmla="*/ 73696 w 268288"/>
              <a:gd name="connsiteY48" fmla="*/ 47625 h 338138"/>
              <a:gd name="connsiteX49" fmla="*/ 73696 w 268288"/>
              <a:gd name="connsiteY49" fmla="*/ 71628 h 338138"/>
              <a:gd name="connsiteX50" fmla="*/ 65811 w 268288"/>
              <a:gd name="connsiteY50" fmla="*/ 79629 h 338138"/>
              <a:gd name="connsiteX51" fmla="*/ 57926 w 268288"/>
              <a:gd name="connsiteY51" fmla="*/ 71628 h 338138"/>
              <a:gd name="connsiteX52" fmla="*/ 57926 w 268288"/>
              <a:gd name="connsiteY52" fmla="*/ 47625 h 338138"/>
              <a:gd name="connsiteX53" fmla="*/ 46099 w 268288"/>
              <a:gd name="connsiteY53" fmla="*/ 47625 h 338138"/>
              <a:gd name="connsiteX54" fmla="*/ 65757 w 268288"/>
              <a:gd name="connsiteY54" fmla="*/ 0 h 338138"/>
              <a:gd name="connsiteX55" fmla="*/ 73648 w 268288"/>
              <a:gd name="connsiteY55" fmla="*/ 7925 h 338138"/>
              <a:gd name="connsiteX56" fmla="*/ 73648 w 268288"/>
              <a:gd name="connsiteY56" fmla="*/ 31700 h 338138"/>
              <a:gd name="connsiteX57" fmla="*/ 194640 w 268288"/>
              <a:gd name="connsiteY57" fmla="*/ 31700 h 338138"/>
              <a:gd name="connsiteX58" fmla="*/ 194640 w 268288"/>
              <a:gd name="connsiteY58" fmla="*/ 7925 h 338138"/>
              <a:gd name="connsiteX59" fmla="*/ 202531 w 268288"/>
              <a:gd name="connsiteY59" fmla="*/ 0 h 338138"/>
              <a:gd name="connsiteX60" fmla="*/ 210422 w 268288"/>
              <a:gd name="connsiteY60" fmla="*/ 7925 h 338138"/>
              <a:gd name="connsiteX61" fmla="*/ 210422 w 268288"/>
              <a:gd name="connsiteY61" fmla="*/ 31700 h 338138"/>
              <a:gd name="connsiteX62" fmla="*/ 222258 w 268288"/>
              <a:gd name="connsiteY62" fmla="*/ 31700 h 338138"/>
              <a:gd name="connsiteX63" fmla="*/ 268288 w 268288"/>
              <a:gd name="connsiteY63" fmla="*/ 79251 h 338138"/>
              <a:gd name="connsiteX64" fmla="*/ 268288 w 268288"/>
              <a:gd name="connsiteY64" fmla="*/ 290587 h 338138"/>
              <a:gd name="connsiteX65" fmla="*/ 222258 w 268288"/>
              <a:gd name="connsiteY65" fmla="*/ 338138 h 338138"/>
              <a:gd name="connsiteX66" fmla="*/ 46030 w 268288"/>
              <a:gd name="connsiteY66" fmla="*/ 338138 h 338138"/>
              <a:gd name="connsiteX67" fmla="*/ 0 w 268288"/>
              <a:gd name="connsiteY67" fmla="*/ 290587 h 338138"/>
              <a:gd name="connsiteX68" fmla="*/ 0 w 268288"/>
              <a:gd name="connsiteY68" fmla="*/ 79251 h 338138"/>
              <a:gd name="connsiteX69" fmla="*/ 46030 w 268288"/>
              <a:gd name="connsiteY69" fmla="*/ 31700 h 338138"/>
              <a:gd name="connsiteX70" fmla="*/ 57866 w 268288"/>
              <a:gd name="connsiteY70" fmla="*/ 31700 h 338138"/>
              <a:gd name="connsiteX71" fmla="*/ 57866 w 268288"/>
              <a:gd name="connsiteY71" fmla="*/ 7925 h 338138"/>
              <a:gd name="connsiteX72" fmla="*/ 65757 w 268288"/>
              <a:gd name="connsiteY72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68288" h="338138">
                <a:moveTo>
                  <a:pt x="179388" y="166688"/>
                </a:moveTo>
                <a:cubicBezTo>
                  <a:pt x="192617" y="166688"/>
                  <a:pt x="203200" y="177246"/>
                  <a:pt x="203200" y="190443"/>
                </a:cubicBezTo>
                <a:cubicBezTo>
                  <a:pt x="203200" y="252471"/>
                  <a:pt x="203200" y="252471"/>
                  <a:pt x="203200" y="252471"/>
                </a:cubicBezTo>
                <a:cubicBezTo>
                  <a:pt x="203200" y="265668"/>
                  <a:pt x="192617" y="276226"/>
                  <a:pt x="179388" y="276226"/>
                </a:cubicBezTo>
                <a:cubicBezTo>
                  <a:pt x="166158" y="276226"/>
                  <a:pt x="155575" y="265668"/>
                  <a:pt x="155575" y="252471"/>
                </a:cubicBezTo>
                <a:cubicBezTo>
                  <a:pt x="155575" y="190443"/>
                  <a:pt x="155575" y="190443"/>
                  <a:pt x="155575" y="190443"/>
                </a:cubicBezTo>
                <a:cubicBezTo>
                  <a:pt x="155575" y="177246"/>
                  <a:pt x="166158" y="166688"/>
                  <a:pt x="179388" y="166688"/>
                </a:cubicBezTo>
                <a:close/>
                <a:moveTo>
                  <a:pt x="179388" y="150813"/>
                </a:moveTo>
                <a:cubicBezTo>
                  <a:pt x="158221" y="150813"/>
                  <a:pt x="139700" y="169299"/>
                  <a:pt x="139700" y="190427"/>
                </a:cubicBezTo>
                <a:cubicBezTo>
                  <a:pt x="139700" y="252488"/>
                  <a:pt x="139700" y="252488"/>
                  <a:pt x="139700" y="252488"/>
                </a:cubicBezTo>
                <a:cubicBezTo>
                  <a:pt x="139700" y="273615"/>
                  <a:pt x="158221" y="292101"/>
                  <a:pt x="179388" y="292101"/>
                </a:cubicBezTo>
                <a:cubicBezTo>
                  <a:pt x="201877" y="292101"/>
                  <a:pt x="219075" y="273615"/>
                  <a:pt x="219075" y="252488"/>
                </a:cubicBezTo>
                <a:lnTo>
                  <a:pt x="219075" y="190427"/>
                </a:lnTo>
                <a:cubicBezTo>
                  <a:pt x="219075" y="169299"/>
                  <a:pt x="201877" y="150813"/>
                  <a:pt x="179388" y="150813"/>
                </a:cubicBezTo>
                <a:close/>
                <a:moveTo>
                  <a:pt x="57120" y="150813"/>
                </a:moveTo>
                <a:cubicBezTo>
                  <a:pt x="51848" y="150813"/>
                  <a:pt x="49212" y="154759"/>
                  <a:pt x="49212" y="158705"/>
                </a:cubicBezTo>
                <a:cubicBezTo>
                  <a:pt x="49212" y="163967"/>
                  <a:pt x="51848" y="166597"/>
                  <a:pt x="57120" y="166597"/>
                </a:cubicBezTo>
                <a:cubicBezTo>
                  <a:pt x="80842" y="166597"/>
                  <a:pt x="80842" y="166597"/>
                  <a:pt x="80842" y="166597"/>
                </a:cubicBezTo>
                <a:cubicBezTo>
                  <a:pt x="92704" y="166597"/>
                  <a:pt x="103247" y="177120"/>
                  <a:pt x="103247" y="188959"/>
                </a:cubicBezTo>
                <a:cubicBezTo>
                  <a:pt x="103247" y="190274"/>
                  <a:pt x="103247" y="190274"/>
                  <a:pt x="103247" y="190274"/>
                </a:cubicBezTo>
                <a:cubicBezTo>
                  <a:pt x="103247" y="202112"/>
                  <a:pt x="92704" y="212635"/>
                  <a:pt x="80842" y="212635"/>
                </a:cubicBezTo>
                <a:cubicBezTo>
                  <a:pt x="57120" y="212635"/>
                  <a:pt x="57120" y="212635"/>
                  <a:pt x="57120" y="212635"/>
                </a:cubicBezTo>
                <a:cubicBezTo>
                  <a:pt x="51848" y="212635"/>
                  <a:pt x="49212" y="215266"/>
                  <a:pt x="49212" y="220527"/>
                </a:cubicBezTo>
                <a:cubicBezTo>
                  <a:pt x="49212" y="224473"/>
                  <a:pt x="51848" y="228419"/>
                  <a:pt x="57120" y="228419"/>
                </a:cubicBezTo>
                <a:cubicBezTo>
                  <a:pt x="80842" y="228419"/>
                  <a:pt x="80842" y="228419"/>
                  <a:pt x="80842" y="228419"/>
                </a:cubicBezTo>
                <a:cubicBezTo>
                  <a:pt x="92704" y="228419"/>
                  <a:pt x="103247" y="237627"/>
                  <a:pt x="103247" y="250781"/>
                </a:cubicBezTo>
                <a:cubicBezTo>
                  <a:pt x="103247" y="263934"/>
                  <a:pt x="92704" y="273142"/>
                  <a:pt x="80842" y="273142"/>
                </a:cubicBezTo>
                <a:cubicBezTo>
                  <a:pt x="57120" y="273142"/>
                  <a:pt x="57120" y="273142"/>
                  <a:pt x="57120" y="273142"/>
                </a:cubicBezTo>
                <a:cubicBezTo>
                  <a:pt x="51848" y="273142"/>
                  <a:pt x="49212" y="277088"/>
                  <a:pt x="49212" y="281034"/>
                </a:cubicBezTo>
                <a:cubicBezTo>
                  <a:pt x="49212" y="284980"/>
                  <a:pt x="51848" y="288926"/>
                  <a:pt x="57120" y="288926"/>
                </a:cubicBezTo>
                <a:cubicBezTo>
                  <a:pt x="80842" y="288926"/>
                  <a:pt x="80842" y="288926"/>
                  <a:pt x="80842" y="288926"/>
                </a:cubicBezTo>
                <a:cubicBezTo>
                  <a:pt x="101929" y="288926"/>
                  <a:pt x="119062" y="271826"/>
                  <a:pt x="119062" y="250781"/>
                </a:cubicBezTo>
                <a:cubicBezTo>
                  <a:pt x="119062" y="237627"/>
                  <a:pt x="112473" y="227104"/>
                  <a:pt x="103247" y="220527"/>
                </a:cubicBezTo>
                <a:cubicBezTo>
                  <a:pt x="112473" y="212635"/>
                  <a:pt x="119062" y="202112"/>
                  <a:pt x="119062" y="190274"/>
                </a:cubicBezTo>
                <a:lnTo>
                  <a:pt x="119062" y="188959"/>
                </a:lnTo>
                <a:cubicBezTo>
                  <a:pt x="119062" y="167913"/>
                  <a:pt x="101929" y="150813"/>
                  <a:pt x="80842" y="150813"/>
                </a:cubicBezTo>
                <a:cubicBezTo>
                  <a:pt x="57120" y="150813"/>
                  <a:pt x="57120" y="150813"/>
                  <a:pt x="57120" y="150813"/>
                </a:cubicBezTo>
                <a:close/>
                <a:moveTo>
                  <a:pt x="46099" y="47625"/>
                </a:moveTo>
                <a:cubicBezTo>
                  <a:pt x="29016" y="47625"/>
                  <a:pt x="15875" y="62294"/>
                  <a:pt x="15875" y="79629"/>
                </a:cubicBezTo>
                <a:cubicBezTo>
                  <a:pt x="15875" y="114300"/>
                  <a:pt x="15875" y="114300"/>
                  <a:pt x="15875" y="114300"/>
                </a:cubicBezTo>
                <a:cubicBezTo>
                  <a:pt x="252413" y="114300"/>
                  <a:pt x="252413" y="114300"/>
                  <a:pt x="252413" y="114300"/>
                </a:cubicBezTo>
                <a:lnTo>
                  <a:pt x="252413" y="79629"/>
                </a:lnTo>
                <a:cubicBezTo>
                  <a:pt x="252413" y="62294"/>
                  <a:pt x="239272" y="47625"/>
                  <a:pt x="222189" y="47625"/>
                </a:cubicBezTo>
                <a:cubicBezTo>
                  <a:pt x="210362" y="47625"/>
                  <a:pt x="210362" y="47625"/>
                  <a:pt x="210362" y="47625"/>
                </a:cubicBezTo>
                <a:cubicBezTo>
                  <a:pt x="210362" y="71628"/>
                  <a:pt x="210362" y="71628"/>
                  <a:pt x="210362" y="71628"/>
                </a:cubicBezTo>
                <a:cubicBezTo>
                  <a:pt x="210362" y="75629"/>
                  <a:pt x="206420" y="79629"/>
                  <a:pt x="202477" y="79629"/>
                </a:cubicBezTo>
                <a:cubicBezTo>
                  <a:pt x="197221" y="79629"/>
                  <a:pt x="194593" y="75629"/>
                  <a:pt x="194593" y="71628"/>
                </a:cubicBezTo>
                <a:cubicBezTo>
                  <a:pt x="194593" y="47625"/>
                  <a:pt x="194593" y="47625"/>
                  <a:pt x="194593" y="47625"/>
                </a:cubicBezTo>
                <a:cubicBezTo>
                  <a:pt x="73696" y="47625"/>
                  <a:pt x="73696" y="47625"/>
                  <a:pt x="73696" y="47625"/>
                </a:cubicBezTo>
                <a:cubicBezTo>
                  <a:pt x="73696" y="71628"/>
                  <a:pt x="73696" y="71628"/>
                  <a:pt x="73696" y="71628"/>
                </a:cubicBezTo>
                <a:cubicBezTo>
                  <a:pt x="73696" y="75629"/>
                  <a:pt x="71067" y="79629"/>
                  <a:pt x="65811" y="79629"/>
                </a:cubicBezTo>
                <a:cubicBezTo>
                  <a:pt x="61869" y="79629"/>
                  <a:pt x="57926" y="75629"/>
                  <a:pt x="57926" y="71628"/>
                </a:cubicBezTo>
                <a:cubicBezTo>
                  <a:pt x="57926" y="47625"/>
                  <a:pt x="57926" y="47625"/>
                  <a:pt x="57926" y="47625"/>
                </a:cubicBezTo>
                <a:cubicBezTo>
                  <a:pt x="46099" y="47625"/>
                  <a:pt x="46099" y="47625"/>
                  <a:pt x="46099" y="47625"/>
                </a:cubicBezTo>
                <a:close/>
                <a:moveTo>
                  <a:pt x="65757" y="0"/>
                </a:moveTo>
                <a:cubicBezTo>
                  <a:pt x="71018" y="0"/>
                  <a:pt x="73648" y="3962"/>
                  <a:pt x="73648" y="7925"/>
                </a:cubicBezTo>
                <a:cubicBezTo>
                  <a:pt x="73648" y="31700"/>
                  <a:pt x="73648" y="31700"/>
                  <a:pt x="73648" y="31700"/>
                </a:cubicBezTo>
                <a:cubicBezTo>
                  <a:pt x="194640" y="31700"/>
                  <a:pt x="194640" y="31700"/>
                  <a:pt x="194640" y="31700"/>
                </a:cubicBezTo>
                <a:cubicBezTo>
                  <a:pt x="194640" y="7925"/>
                  <a:pt x="194640" y="7925"/>
                  <a:pt x="194640" y="7925"/>
                </a:cubicBezTo>
                <a:cubicBezTo>
                  <a:pt x="194640" y="3962"/>
                  <a:pt x="197271" y="0"/>
                  <a:pt x="202531" y="0"/>
                </a:cubicBezTo>
                <a:cubicBezTo>
                  <a:pt x="206477" y="0"/>
                  <a:pt x="210422" y="3962"/>
                  <a:pt x="210422" y="7925"/>
                </a:cubicBezTo>
                <a:cubicBezTo>
                  <a:pt x="210422" y="31700"/>
                  <a:pt x="210422" y="31700"/>
                  <a:pt x="210422" y="31700"/>
                </a:cubicBezTo>
                <a:cubicBezTo>
                  <a:pt x="222258" y="31700"/>
                  <a:pt x="222258" y="31700"/>
                  <a:pt x="222258" y="31700"/>
                </a:cubicBezTo>
                <a:cubicBezTo>
                  <a:pt x="247246" y="31700"/>
                  <a:pt x="268288" y="52834"/>
                  <a:pt x="268288" y="79251"/>
                </a:cubicBezTo>
                <a:cubicBezTo>
                  <a:pt x="268288" y="290587"/>
                  <a:pt x="268288" y="290587"/>
                  <a:pt x="268288" y="290587"/>
                </a:cubicBezTo>
                <a:cubicBezTo>
                  <a:pt x="268288" y="317005"/>
                  <a:pt x="247246" y="338138"/>
                  <a:pt x="222258" y="338138"/>
                </a:cubicBezTo>
                <a:cubicBezTo>
                  <a:pt x="46030" y="338138"/>
                  <a:pt x="46030" y="338138"/>
                  <a:pt x="46030" y="338138"/>
                </a:cubicBezTo>
                <a:cubicBezTo>
                  <a:pt x="21042" y="338138"/>
                  <a:pt x="0" y="317005"/>
                  <a:pt x="0" y="290587"/>
                </a:cubicBezTo>
                <a:cubicBezTo>
                  <a:pt x="0" y="79251"/>
                  <a:pt x="0" y="79251"/>
                  <a:pt x="0" y="79251"/>
                </a:cubicBezTo>
                <a:cubicBezTo>
                  <a:pt x="0" y="52834"/>
                  <a:pt x="21042" y="31700"/>
                  <a:pt x="46030" y="31700"/>
                </a:cubicBezTo>
                <a:cubicBezTo>
                  <a:pt x="57866" y="31700"/>
                  <a:pt x="57866" y="31700"/>
                  <a:pt x="57866" y="31700"/>
                </a:cubicBezTo>
                <a:cubicBezTo>
                  <a:pt x="57866" y="7925"/>
                  <a:pt x="57866" y="7925"/>
                  <a:pt x="57866" y="7925"/>
                </a:cubicBezTo>
                <a:cubicBezTo>
                  <a:pt x="57866" y="3962"/>
                  <a:pt x="61812" y="0"/>
                  <a:pt x="6575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1" name="PA_文本框 21"/>
          <p:cNvSpPr txBox="1"/>
          <p:nvPr/>
        </p:nvSpPr>
        <p:spPr>
          <a:xfrm>
            <a:off x="1039783" y="3420756"/>
            <a:ext cx="2407615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42" name="PA_矩形 41"/>
          <p:cNvSpPr/>
          <p:nvPr/>
        </p:nvSpPr>
        <p:spPr>
          <a:xfrm>
            <a:off x="1039783" y="3174535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9" name="PA_文本框 24"/>
          <p:cNvSpPr txBox="1"/>
          <p:nvPr/>
        </p:nvSpPr>
        <p:spPr>
          <a:xfrm>
            <a:off x="8741010" y="3420756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40" name="PA_矩形 39"/>
          <p:cNvSpPr/>
          <p:nvPr/>
        </p:nvSpPr>
        <p:spPr>
          <a:xfrm>
            <a:off x="8741010" y="3174535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4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37" name="PA_文本框 27"/>
          <p:cNvSpPr txBox="1"/>
          <p:nvPr/>
        </p:nvSpPr>
        <p:spPr>
          <a:xfrm>
            <a:off x="1039783" y="2039533"/>
            <a:ext cx="2407615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38" name="PA_矩形 37"/>
          <p:cNvSpPr/>
          <p:nvPr/>
        </p:nvSpPr>
        <p:spPr>
          <a:xfrm>
            <a:off x="1039783" y="1793312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5" name="PA_文本框 30"/>
          <p:cNvSpPr txBox="1"/>
          <p:nvPr/>
        </p:nvSpPr>
        <p:spPr>
          <a:xfrm>
            <a:off x="8741010" y="2039533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36" name="PA_矩形 35"/>
          <p:cNvSpPr/>
          <p:nvPr/>
        </p:nvSpPr>
        <p:spPr>
          <a:xfrm>
            <a:off x="8741010" y="1793312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4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4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4" grpId="0"/>
      <p:bldP spid="55" grpId="0"/>
      <p:bldP spid="52" grpId="0"/>
      <p:bldP spid="53" grpId="0"/>
      <p:bldP spid="44" grpId="0" animBg="1"/>
      <p:bldP spid="45" grpId="0" animBg="1"/>
      <p:bldP spid="46" grpId="0" animBg="1"/>
      <p:bldP spid="41" grpId="0"/>
      <p:bldP spid="42" grpId="0"/>
      <p:bldP spid="39" grpId="0"/>
      <p:bldP spid="40" grpId="0"/>
      <p:bldP spid="37" grpId="0"/>
      <p:bldP spid="38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椭圆 4"/>
          <p:cNvSpPr>
            <a:spLocks noChangeArrowheads="1"/>
          </p:cNvSpPr>
          <p:nvPr/>
        </p:nvSpPr>
        <p:spPr bwMode="auto">
          <a:xfrm>
            <a:off x="1558119" y="2645037"/>
            <a:ext cx="631353" cy="635647"/>
          </a:xfrm>
          <a:prstGeom prst="rect">
            <a:avLst/>
          </a:prstGeom>
          <a:solidFill>
            <a:srgbClr val="807C78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A_椭圆 5"/>
          <p:cNvSpPr>
            <a:spLocks noChangeArrowheads="1"/>
          </p:cNvSpPr>
          <p:nvPr/>
        </p:nvSpPr>
        <p:spPr bwMode="auto">
          <a:xfrm>
            <a:off x="1558119" y="4286248"/>
            <a:ext cx="631353" cy="633499"/>
          </a:xfrm>
          <a:prstGeom prst="rect">
            <a:avLst/>
          </a:prstGeom>
          <a:solidFill>
            <a:srgbClr val="779464"/>
          </a:solidFill>
          <a:ln w="6350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椭圆 8"/>
          <p:cNvSpPr>
            <a:spLocks noChangeArrowheads="1"/>
          </p:cNvSpPr>
          <p:nvPr/>
        </p:nvSpPr>
        <p:spPr bwMode="auto">
          <a:xfrm>
            <a:off x="6819390" y="2645037"/>
            <a:ext cx="631353" cy="635647"/>
          </a:xfrm>
          <a:prstGeom prst="rect">
            <a:avLst/>
          </a:prstGeom>
          <a:solidFill>
            <a:srgbClr val="6276A5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椭圆 9"/>
          <p:cNvSpPr>
            <a:spLocks noChangeArrowheads="1"/>
          </p:cNvSpPr>
          <p:nvPr/>
        </p:nvSpPr>
        <p:spPr bwMode="auto">
          <a:xfrm>
            <a:off x="6819390" y="4286248"/>
            <a:ext cx="631353" cy="633499"/>
          </a:xfrm>
          <a:prstGeom prst="rect">
            <a:avLst/>
          </a:prstGeom>
          <a:solidFill>
            <a:srgbClr val="C6A732"/>
          </a:solidFill>
          <a:ln w="6350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" name="PA_组合 12"/>
          <p:cNvGrpSpPr/>
          <p:nvPr/>
        </p:nvGrpSpPr>
        <p:grpSpPr bwMode="auto">
          <a:xfrm>
            <a:off x="1749243" y="2798579"/>
            <a:ext cx="257695" cy="328562"/>
            <a:chOff x="0" y="0"/>
            <a:chExt cx="120" cy="153"/>
          </a:xfrm>
          <a:solidFill>
            <a:srgbClr val="F4F5F7"/>
          </a:solidFill>
        </p:grpSpPr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0" y="0"/>
              <a:ext cx="116" cy="116"/>
            </a:xfrm>
            <a:custGeom>
              <a:avLst/>
              <a:gdLst>
                <a:gd name="T0" fmla="*/ 10 w 66"/>
                <a:gd name="T1" fmla="*/ 57 h 66"/>
                <a:gd name="T2" fmla="*/ 9 w 66"/>
                <a:gd name="T3" fmla="*/ 64 h 66"/>
                <a:gd name="T4" fmla="*/ 7 w 66"/>
                <a:gd name="T5" fmla="*/ 57 h 66"/>
                <a:gd name="T6" fmla="*/ 12 w 66"/>
                <a:gd name="T7" fmla="*/ 52 h 66"/>
                <a:gd name="T8" fmla="*/ 53 w 66"/>
                <a:gd name="T9" fmla="*/ 12 h 66"/>
                <a:gd name="T10" fmla="*/ 57 w 66"/>
                <a:gd name="T11" fmla="*/ 2 h 66"/>
                <a:gd name="T12" fmla="*/ 59 w 66"/>
                <a:gd name="T13" fmla="*/ 10 h 66"/>
                <a:gd name="T14" fmla="*/ 57 w 66"/>
                <a:gd name="T15" fmla="*/ 12 h 66"/>
                <a:gd name="T16" fmla="*/ 56 w 66"/>
                <a:gd name="T17" fmla="*/ 13 h 66"/>
                <a:gd name="T18" fmla="*/ 54 w 66"/>
                <a:gd name="T19" fmla="*/ 14 h 66"/>
                <a:gd name="T20" fmla="*/ 56 w 66"/>
                <a:gd name="T21" fmla="*/ 21 h 66"/>
                <a:gd name="T22" fmla="*/ 53 w 66"/>
                <a:gd name="T23" fmla="*/ 16 h 66"/>
                <a:gd name="T24" fmla="*/ 43 w 66"/>
                <a:gd name="T25" fmla="*/ 25 h 66"/>
                <a:gd name="T26" fmla="*/ 46 w 66"/>
                <a:gd name="T27" fmla="*/ 31 h 66"/>
                <a:gd name="T28" fmla="*/ 35 w 66"/>
                <a:gd name="T29" fmla="*/ 33 h 66"/>
                <a:gd name="T30" fmla="*/ 38 w 66"/>
                <a:gd name="T31" fmla="*/ 39 h 66"/>
                <a:gd name="T32" fmla="*/ 27 w 66"/>
                <a:gd name="T33" fmla="*/ 41 h 66"/>
                <a:gd name="T34" fmla="*/ 29 w 66"/>
                <a:gd name="T35" fmla="*/ 48 h 66"/>
                <a:gd name="T36" fmla="*/ 16 w 66"/>
                <a:gd name="T37" fmla="*/ 52 h 66"/>
                <a:gd name="T38" fmla="*/ 21 w 66"/>
                <a:gd name="T39" fmla="*/ 56 h 66"/>
                <a:gd name="T40" fmla="*/ 14 w 66"/>
                <a:gd name="T41" fmla="*/ 54 h 66"/>
                <a:gd name="T42" fmla="*/ 13 w 66"/>
                <a:gd name="T43" fmla="*/ 55 h 66"/>
                <a:gd name="T44" fmla="*/ 16 w 66"/>
                <a:gd name="T45" fmla="*/ 61 h 66"/>
                <a:gd name="T46" fmla="*/ 32 w 66"/>
                <a:gd name="T47" fmla="*/ 17 h 66"/>
                <a:gd name="T48" fmla="*/ 25 w 66"/>
                <a:gd name="T49" fmla="*/ 24 h 66"/>
                <a:gd name="T50" fmla="*/ 39 w 66"/>
                <a:gd name="T51" fmla="*/ 26 h 66"/>
                <a:gd name="T52" fmla="*/ 29 w 66"/>
                <a:gd name="T53" fmla="*/ 8 h 66"/>
                <a:gd name="T54" fmla="*/ 16 w 66"/>
                <a:gd name="T55" fmla="*/ 15 h 66"/>
                <a:gd name="T56" fmla="*/ 31 w 66"/>
                <a:gd name="T57" fmla="*/ 16 h 66"/>
                <a:gd name="T58" fmla="*/ 33 w 66"/>
                <a:gd name="T59" fmla="*/ 13 h 66"/>
                <a:gd name="T60" fmla="*/ 45 w 66"/>
                <a:gd name="T61" fmla="*/ 10 h 66"/>
                <a:gd name="T62" fmla="*/ 35 w 66"/>
                <a:gd name="T63" fmla="*/ 17 h 66"/>
                <a:gd name="T64" fmla="*/ 50 w 66"/>
                <a:gd name="T65" fmla="*/ 15 h 66"/>
                <a:gd name="T66" fmla="*/ 36 w 66"/>
                <a:gd name="T67" fmla="*/ 15 h 66"/>
                <a:gd name="T68" fmla="*/ 14 w 66"/>
                <a:gd name="T69" fmla="*/ 32 h 66"/>
                <a:gd name="T70" fmla="*/ 21 w 66"/>
                <a:gd name="T71" fmla="*/ 23 h 66"/>
                <a:gd name="T72" fmla="*/ 7 w 66"/>
                <a:gd name="T73" fmla="*/ 28 h 66"/>
                <a:gd name="T74" fmla="*/ 10 w 66"/>
                <a:gd name="T75" fmla="*/ 46 h 66"/>
                <a:gd name="T76" fmla="*/ 13 w 66"/>
                <a:gd name="T77" fmla="*/ 34 h 66"/>
                <a:gd name="T78" fmla="*/ 17 w 66"/>
                <a:gd name="T79" fmla="*/ 34 h 66"/>
                <a:gd name="T80" fmla="*/ 31 w 66"/>
                <a:gd name="T81" fmla="*/ 34 h 66"/>
                <a:gd name="T82" fmla="*/ 22 w 66"/>
                <a:gd name="T83" fmla="*/ 25 h 66"/>
                <a:gd name="T84" fmla="*/ 23 w 66"/>
                <a:gd name="T85" fmla="*/ 41 h 66"/>
                <a:gd name="T86" fmla="*/ 13 w 66"/>
                <a:gd name="T87" fmla="*/ 50 h 66"/>
                <a:gd name="T88" fmla="*/ 23 w 66"/>
                <a:gd name="T89" fmla="*/ 4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" h="66">
                  <a:moveTo>
                    <a:pt x="16" y="61"/>
                  </a:moveTo>
                  <a:cubicBezTo>
                    <a:pt x="14" y="60"/>
                    <a:pt x="13" y="59"/>
                    <a:pt x="11" y="57"/>
                  </a:cubicBezTo>
                  <a:cubicBezTo>
                    <a:pt x="11" y="57"/>
                    <a:pt x="11" y="57"/>
                    <a:pt x="10" y="57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9" y="58"/>
                    <a:pt x="9" y="59"/>
                    <a:pt x="9" y="59"/>
                  </a:cubicBezTo>
                  <a:cubicBezTo>
                    <a:pt x="10" y="61"/>
                    <a:pt x="10" y="63"/>
                    <a:pt x="9" y="64"/>
                  </a:cubicBezTo>
                  <a:cubicBezTo>
                    <a:pt x="7" y="66"/>
                    <a:pt x="4" y="66"/>
                    <a:pt x="2" y="64"/>
                  </a:cubicBezTo>
                  <a:cubicBezTo>
                    <a:pt x="0" y="63"/>
                    <a:pt x="0" y="60"/>
                    <a:pt x="2" y="58"/>
                  </a:cubicBezTo>
                  <a:cubicBezTo>
                    <a:pt x="3" y="56"/>
                    <a:pt x="6" y="56"/>
                    <a:pt x="7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5"/>
                    <a:pt x="11" y="54"/>
                    <a:pt x="12" y="53"/>
                  </a:cubicBezTo>
                  <a:cubicBezTo>
                    <a:pt x="12" y="53"/>
                    <a:pt x="12" y="52"/>
                    <a:pt x="12" y="52"/>
                  </a:cubicBezTo>
                  <a:cubicBezTo>
                    <a:pt x="2" y="41"/>
                    <a:pt x="2" y="24"/>
                    <a:pt x="13" y="13"/>
                  </a:cubicBezTo>
                  <a:cubicBezTo>
                    <a:pt x="24" y="2"/>
                    <a:pt x="41" y="3"/>
                    <a:pt x="52" y="12"/>
                  </a:cubicBezTo>
                  <a:cubicBezTo>
                    <a:pt x="52" y="12"/>
                    <a:pt x="53" y="12"/>
                    <a:pt x="53" y="12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6" y="4"/>
                    <a:pt x="57" y="2"/>
                  </a:cubicBezTo>
                  <a:cubicBezTo>
                    <a:pt x="59" y="0"/>
                    <a:pt x="62" y="0"/>
                    <a:pt x="64" y="2"/>
                  </a:cubicBezTo>
                  <a:cubicBezTo>
                    <a:pt x="66" y="4"/>
                    <a:pt x="66" y="7"/>
                    <a:pt x="64" y="9"/>
                  </a:cubicBezTo>
                  <a:cubicBezTo>
                    <a:pt x="63" y="10"/>
                    <a:pt x="60" y="11"/>
                    <a:pt x="59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2"/>
                  </a:cubicBezTo>
                  <a:cubicBezTo>
                    <a:pt x="58" y="13"/>
                    <a:pt x="60" y="15"/>
                    <a:pt x="61" y="16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8" y="16"/>
                    <a:pt x="57" y="15"/>
                    <a:pt x="56" y="13"/>
                  </a:cubicBezTo>
                  <a:cubicBezTo>
                    <a:pt x="56" y="13"/>
                    <a:pt x="55" y="13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5"/>
                  </a:cubicBezTo>
                  <a:cubicBezTo>
                    <a:pt x="55" y="16"/>
                    <a:pt x="57" y="18"/>
                    <a:pt x="57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4" y="21"/>
                    <a:pt x="54" y="18"/>
                    <a:pt x="53" y="16"/>
                  </a:cubicBezTo>
                  <a:cubicBezTo>
                    <a:pt x="53" y="16"/>
                    <a:pt x="52" y="16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6"/>
                    <a:pt x="45" y="28"/>
                    <a:pt x="47" y="29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4" y="30"/>
                    <a:pt x="43" y="29"/>
                    <a:pt x="42" y="27"/>
                  </a:cubicBezTo>
                  <a:cubicBezTo>
                    <a:pt x="41" y="27"/>
                    <a:pt x="41" y="27"/>
                    <a:pt x="40" y="2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2" y="3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2"/>
                    <a:pt x="27" y="42"/>
                  </a:cubicBezTo>
                  <a:cubicBezTo>
                    <a:pt x="28" y="43"/>
                    <a:pt x="30" y="45"/>
                    <a:pt x="31" y="46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8" y="46"/>
                    <a:pt x="27" y="45"/>
                    <a:pt x="26" y="43"/>
                  </a:cubicBezTo>
                  <a:cubicBezTo>
                    <a:pt x="25" y="43"/>
                    <a:pt x="25" y="43"/>
                    <a:pt x="24" y="43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3"/>
                    <a:pt x="16" y="53"/>
                  </a:cubicBezTo>
                  <a:cubicBezTo>
                    <a:pt x="18" y="54"/>
                    <a:pt x="21" y="54"/>
                    <a:pt x="23" y="54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7"/>
                    <a:pt x="16" y="56"/>
                    <a:pt x="14" y="54"/>
                  </a:cubicBezTo>
                  <a:cubicBezTo>
                    <a:pt x="14" y="54"/>
                    <a:pt x="14" y="54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7"/>
                    <a:pt x="16" y="58"/>
                    <a:pt x="17" y="59"/>
                  </a:cubicBezTo>
                  <a:lnTo>
                    <a:pt x="16" y="61"/>
                  </a:lnTo>
                  <a:close/>
                  <a:moveTo>
                    <a:pt x="39" y="25"/>
                  </a:moveTo>
                  <a:cubicBezTo>
                    <a:pt x="37" y="22"/>
                    <a:pt x="35" y="20"/>
                    <a:pt x="33" y="18"/>
                  </a:cubicBezTo>
                  <a:cubicBezTo>
                    <a:pt x="33" y="17"/>
                    <a:pt x="33" y="17"/>
                    <a:pt x="32" y="17"/>
                  </a:cubicBezTo>
                  <a:cubicBezTo>
                    <a:pt x="30" y="19"/>
                    <a:pt x="27" y="21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5"/>
                    <a:pt x="39" y="25"/>
                  </a:cubicBezTo>
                  <a:close/>
                  <a:moveTo>
                    <a:pt x="32" y="14"/>
                  </a:moveTo>
                  <a:cubicBezTo>
                    <a:pt x="31" y="12"/>
                    <a:pt x="30" y="10"/>
                    <a:pt x="29" y="8"/>
                  </a:cubicBezTo>
                  <a:cubicBezTo>
                    <a:pt x="29" y="8"/>
                    <a:pt x="29" y="7"/>
                    <a:pt x="28" y="8"/>
                  </a:cubicBezTo>
                  <a:cubicBezTo>
                    <a:pt x="24" y="8"/>
                    <a:pt x="19" y="10"/>
                    <a:pt x="16" y="13"/>
                  </a:cubicBezTo>
                  <a:cubicBezTo>
                    <a:pt x="15" y="14"/>
                    <a:pt x="15" y="14"/>
                    <a:pt x="16" y="15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2"/>
                    <a:pt x="23" y="22"/>
                    <a:pt x="24" y="21"/>
                  </a:cubicBezTo>
                  <a:cubicBezTo>
                    <a:pt x="26" y="19"/>
                    <a:pt x="29" y="17"/>
                    <a:pt x="31" y="16"/>
                  </a:cubicBezTo>
                  <a:cubicBezTo>
                    <a:pt x="32" y="15"/>
                    <a:pt x="32" y="15"/>
                    <a:pt x="32" y="14"/>
                  </a:cubicBezTo>
                  <a:close/>
                  <a:moveTo>
                    <a:pt x="31" y="8"/>
                  </a:moveTo>
                  <a:cubicBezTo>
                    <a:pt x="32" y="10"/>
                    <a:pt x="32" y="12"/>
                    <a:pt x="33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8" y="12"/>
                    <a:pt x="42" y="11"/>
                    <a:pt x="45" y="11"/>
                  </a:cubicBezTo>
                  <a:cubicBezTo>
                    <a:pt x="45" y="11"/>
                    <a:pt x="46" y="10"/>
                    <a:pt x="45" y="10"/>
                  </a:cubicBezTo>
                  <a:cubicBezTo>
                    <a:pt x="41" y="8"/>
                    <a:pt x="37" y="7"/>
                    <a:pt x="32" y="7"/>
                  </a:cubicBezTo>
                  <a:cubicBezTo>
                    <a:pt x="31" y="7"/>
                    <a:pt x="31" y="8"/>
                    <a:pt x="31" y="8"/>
                  </a:cubicBezTo>
                  <a:close/>
                  <a:moveTo>
                    <a:pt x="35" y="17"/>
                  </a:moveTo>
                  <a:cubicBezTo>
                    <a:pt x="37" y="19"/>
                    <a:pt x="38" y="21"/>
                    <a:pt x="40" y="23"/>
                  </a:cubicBezTo>
                  <a:cubicBezTo>
                    <a:pt x="41" y="24"/>
                    <a:pt x="41" y="24"/>
                    <a:pt x="42" y="23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6" y="11"/>
                    <a:pt x="40" y="13"/>
                    <a:pt x="36" y="15"/>
                  </a:cubicBezTo>
                  <a:cubicBezTo>
                    <a:pt x="35" y="16"/>
                    <a:pt x="35" y="16"/>
                    <a:pt x="35" y="17"/>
                  </a:cubicBezTo>
                  <a:close/>
                  <a:moveTo>
                    <a:pt x="8" y="29"/>
                  </a:moveTo>
                  <a:cubicBezTo>
                    <a:pt x="10" y="30"/>
                    <a:pt x="12" y="31"/>
                    <a:pt x="14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7" y="29"/>
                    <a:pt x="19" y="26"/>
                    <a:pt x="21" y="24"/>
                  </a:cubicBezTo>
                  <a:cubicBezTo>
                    <a:pt x="21" y="24"/>
                    <a:pt x="21" y="23"/>
                    <a:pt x="21" y="2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3" y="16"/>
                  </a:cubicBezTo>
                  <a:cubicBezTo>
                    <a:pt x="10" y="20"/>
                    <a:pt x="8" y="24"/>
                    <a:pt x="7" y="28"/>
                  </a:cubicBezTo>
                  <a:cubicBezTo>
                    <a:pt x="7" y="29"/>
                    <a:pt x="7" y="29"/>
                    <a:pt x="8" y="29"/>
                  </a:cubicBezTo>
                  <a:close/>
                  <a:moveTo>
                    <a:pt x="7" y="32"/>
                  </a:moveTo>
                  <a:cubicBezTo>
                    <a:pt x="7" y="37"/>
                    <a:pt x="8" y="41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2"/>
                    <a:pt x="12" y="38"/>
                    <a:pt x="13" y="35"/>
                  </a:cubicBezTo>
                  <a:cubicBezTo>
                    <a:pt x="14" y="34"/>
                    <a:pt x="14" y="34"/>
                    <a:pt x="13" y="34"/>
                  </a:cubicBezTo>
                  <a:cubicBezTo>
                    <a:pt x="11" y="33"/>
                    <a:pt x="10" y="32"/>
                    <a:pt x="8" y="31"/>
                  </a:cubicBezTo>
                  <a:cubicBezTo>
                    <a:pt x="7" y="31"/>
                    <a:pt x="7" y="32"/>
                    <a:pt x="7" y="32"/>
                  </a:cubicBezTo>
                  <a:close/>
                  <a:moveTo>
                    <a:pt x="17" y="34"/>
                  </a:moveTo>
                  <a:cubicBezTo>
                    <a:pt x="20" y="35"/>
                    <a:pt x="22" y="37"/>
                    <a:pt x="24" y="39"/>
                  </a:cubicBezTo>
                  <a:cubicBezTo>
                    <a:pt x="25" y="40"/>
                    <a:pt x="25" y="40"/>
                    <a:pt x="26" y="39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3"/>
                    <a:pt x="31" y="3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5"/>
                    <a:pt x="23" y="25"/>
                    <a:pt x="22" y="25"/>
                  </a:cubicBezTo>
                  <a:cubicBezTo>
                    <a:pt x="20" y="28"/>
                    <a:pt x="18" y="30"/>
                    <a:pt x="17" y="33"/>
                  </a:cubicBezTo>
                  <a:cubicBezTo>
                    <a:pt x="17" y="33"/>
                    <a:pt x="17" y="33"/>
                    <a:pt x="17" y="34"/>
                  </a:cubicBezTo>
                  <a:close/>
                  <a:moveTo>
                    <a:pt x="23" y="41"/>
                  </a:moveTo>
                  <a:cubicBezTo>
                    <a:pt x="21" y="39"/>
                    <a:pt x="19" y="37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3" y="40"/>
                    <a:pt x="11" y="46"/>
                    <a:pt x="13" y="50"/>
                  </a:cubicBezTo>
                  <a:cubicBezTo>
                    <a:pt x="13" y="51"/>
                    <a:pt x="14" y="51"/>
                    <a:pt x="15" y="5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1"/>
                    <a:pt x="2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8" y="28"/>
              <a:ext cx="102" cy="125"/>
            </a:xfrm>
            <a:custGeom>
              <a:avLst/>
              <a:gdLst>
                <a:gd name="T0" fmla="*/ 34 w 58"/>
                <a:gd name="T1" fmla="*/ 29 h 71"/>
                <a:gd name="T2" fmla="*/ 25 w 58"/>
                <a:gd name="T3" fmla="*/ 35 h 71"/>
                <a:gd name="T4" fmla="*/ 27 w 58"/>
                <a:gd name="T5" fmla="*/ 42 h 71"/>
                <a:gd name="T6" fmla="*/ 40 w 58"/>
                <a:gd name="T7" fmla="*/ 37 h 71"/>
                <a:gd name="T8" fmla="*/ 6 w 58"/>
                <a:gd name="T9" fmla="*/ 45 h 71"/>
                <a:gd name="T10" fmla="*/ 44 w 58"/>
                <a:gd name="T11" fmla="*/ 39 h 71"/>
                <a:gd name="T12" fmla="*/ 51 w 58"/>
                <a:gd name="T13" fmla="*/ 0 h 71"/>
                <a:gd name="T14" fmla="*/ 26 w 58"/>
                <a:gd name="T15" fmla="*/ 50 h 71"/>
                <a:gd name="T16" fmla="*/ 25 w 58"/>
                <a:gd name="T17" fmla="*/ 52 h 71"/>
                <a:gd name="T18" fmla="*/ 25 w 58"/>
                <a:gd name="T19" fmla="*/ 61 h 71"/>
                <a:gd name="T20" fmla="*/ 25 w 58"/>
                <a:gd name="T21" fmla="*/ 63 h 71"/>
                <a:gd name="T22" fmla="*/ 45 w 58"/>
                <a:gd name="T23" fmla="*/ 69 h 71"/>
                <a:gd name="T24" fmla="*/ 1 w 58"/>
                <a:gd name="T25" fmla="*/ 71 h 71"/>
                <a:gd name="T26" fmla="*/ 20 w 58"/>
                <a:gd name="T27" fmla="*/ 63 h 71"/>
                <a:gd name="T28" fmla="*/ 21 w 58"/>
                <a:gd name="T29" fmla="*/ 61 h 71"/>
                <a:gd name="T30" fmla="*/ 21 w 58"/>
                <a:gd name="T31" fmla="*/ 52 h 71"/>
                <a:gd name="T32" fmla="*/ 21 w 58"/>
                <a:gd name="T33" fmla="*/ 50 h 71"/>
                <a:gd name="T34" fmla="*/ 6 w 58"/>
                <a:gd name="T35" fmla="*/ 45 h 71"/>
                <a:gd name="T36" fmla="*/ 11 w 58"/>
                <a:gd name="T37" fmla="*/ 40 h 71"/>
                <a:gd name="T38" fmla="*/ 24 w 58"/>
                <a:gd name="T39" fmla="*/ 43 h 71"/>
                <a:gd name="T40" fmla="*/ 23 w 58"/>
                <a:gd name="T41" fmla="*/ 37 h 71"/>
                <a:gd name="T42" fmla="*/ 11 w 58"/>
                <a:gd name="T43" fmla="*/ 40 h 71"/>
                <a:gd name="T44" fmla="*/ 13 w 58"/>
                <a:gd name="T45" fmla="*/ 38 h 71"/>
                <a:gd name="T46" fmla="*/ 21 w 58"/>
                <a:gd name="T47" fmla="*/ 34 h 71"/>
                <a:gd name="T48" fmla="*/ 21 w 58"/>
                <a:gd name="T49" fmla="*/ 30 h 71"/>
                <a:gd name="T50" fmla="*/ 24 w 58"/>
                <a:gd name="T51" fmla="*/ 33 h 71"/>
                <a:gd name="T52" fmla="*/ 31 w 58"/>
                <a:gd name="T53" fmla="*/ 27 h 71"/>
                <a:gd name="T54" fmla="*/ 29 w 58"/>
                <a:gd name="T55" fmla="*/ 22 h 71"/>
                <a:gd name="T56" fmla="*/ 33 w 58"/>
                <a:gd name="T57" fmla="*/ 25 h 71"/>
                <a:gd name="T58" fmla="*/ 39 w 58"/>
                <a:gd name="T59" fmla="*/ 18 h 71"/>
                <a:gd name="T60" fmla="*/ 36 w 58"/>
                <a:gd name="T61" fmla="*/ 15 h 71"/>
                <a:gd name="T62" fmla="*/ 40 w 58"/>
                <a:gd name="T63" fmla="*/ 15 h 71"/>
                <a:gd name="T64" fmla="*/ 43 w 58"/>
                <a:gd name="T65" fmla="*/ 7 h 71"/>
                <a:gd name="T66" fmla="*/ 46 w 58"/>
                <a:gd name="T67" fmla="*/ 5 h 71"/>
                <a:gd name="T68" fmla="*/ 43 w 58"/>
                <a:gd name="T69" fmla="*/ 17 h 71"/>
                <a:gd name="T70" fmla="*/ 49 w 58"/>
                <a:gd name="T71" fmla="*/ 18 h 71"/>
                <a:gd name="T72" fmla="*/ 46 w 58"/>
                <a:gd name="T73" fmla="*/ 5 h 71"/>
                <a:gd name="T74" fmla="*/ 43 w 58"/>
                <a:gd name="T75" fmla="*/ 37 h 71"/>
                <a:gd name="T76" fmla="*/ 48 w 58"/>
                <a:gd name="T77" fmla="*/ 21 h 71"/>
                <a:gd name="T78" fmla="*/ 41 w 58"/>
                <a:gd name="T79" fmla="*/ 19 h 71"/>
                <a:gd name="T80" fmla="*/ 35 w 58"/>
                <a:gd name="T81" fmla="*/ 28 h 71"/>
                <a:gd name="T82" fmla="*/ 42 w 58"/>
                <a:gd name="T83" fmla="*/ 35 h 71"/>
                <a:gd name="T84" fmla="*/ 49 w 58"/>
                <a:gd name="T85" fmla="*/ 2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" h="71">
                  <a:moveTo>
                    <a:pt x="40" y="36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0" y="32"/>
                    <a:pt x="27" y="33"/>
                    <a:pt x="25" y="35"/>
                  </a:cubicBezTo>
                  <a:cubicBezTo>
                    <a:pt x="24" y="35"/>
                    <a:pt x="24" y="36"/>
                    <a:pt x="24" y="36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27" y="43"/>
                    <a:pt x="27" y="43"/>
                    <a:pt x="28" y="43"/>
                  </a:cubicBezTo>
                  <a:cubicBezTo>
                    <a:pt x="32" y="42"/>
                    <a:pt x="37" y="40"/>
                    <a:pt x="40" y="37"/>
                  </a:cubicBezTo>
                  <a:cubicBezTo>
                    <a:pt x="41" y="37"/>
                    <a:pt x="41" y="36"/>
                    <a:pt x="40" y="36"/>
                  </a:cubicBezTo>
                  <a:close/>
                  <a:moveTo>
                    <a:pt x="6" y="45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19" y="50"/>
                    <a:pt x="34" y="49"/>
                    <a:pt x="44" y="39"/>
                  </a:cubicBezTo>
                  <a:cubicBezTo>
                    <a:pt x="54" y="29"/>
                    <a:pt x="56" y="13"/>
                    <a:pt x="49" y="2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8" y="13"/>
                    <a:pt x="57" y="29"/>
                    <a:pt x="46" y="40"/>
                  </a:cubicBezTo>
                  <a:cubicBezTo>
                    <a:pt x="40" y="46"/>
                    <a:pt x="33" y="49"/>
                    <a:pt x="26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9" y="54"/>
                    <a:pt x="29" y="59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32" y="64"/>
                    <a:pt x="40" y="66"/>
                    <a:pt x="45" y="69"/>
                  </a:cubicBezTo>
                  <a:cubicBezTo>
                    <a:pt x="46" y="70"/>
                    <a:pt x="46" y="71"/>
                    <a:pt x="45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1"/>
                    <a:pt x="0" y="70"/>
                    <a:pt x="1" y="69"/>
                  </a:cubicBezTo>
                  <a:cubicBezTo>
                    <a:pt x="6" y="66"/>
                    <a:pt x="14" y="64"/>
                    <a:pt x="20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7" y="59"/>
                    <a:pt x="17" y="54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0" y="50"/>
                  </a:cubicBezTo>
                  <a:cubicBezTo>
                    <a:pt x="15" y="49"/>
                    <a:pt x="10" y="48"/>
                    <a:pt x="6" y="45"/>
                  </a:cubicBezTo>
                  <a:close/>
                  <a:moveTo>
                    <a:pt x="9" y="42"/>
                  </a:move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5" y="43"/>
                    <a:pt x="19" y="44"/>
                    <a:pt x="24" y="43"/>
                  </a:cubicBezTo>
                  <a:cubicBezTo>
                    <a:pt x="25" y="43"/>
                    <a:pt x="25" y="43"/>
                    <a:pt x="25" y="42"/>
                  </a:cubicBezTo>
                  <a:cubicBezTo>
                    <a:pt x="24" y="41"/>
                    <a:pt x="24" y="39"/>
                    <a:pt x="23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8" y="39"/>
                    <a:pt x="1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6" y="37"/>
                    <a:pt x="18" y="36"/>
                    <a:pt x="20" y="35"/>
                  </a:cubicBezTo>
                  <a:cubicBezTo>
                    <a:pt x="21" y="35"/>
                    <a:pt x="21" y="34"/>
                    <a:pt x="21" y="34"/>
                  </a:cubicBezTo>
                  <a:cubicBezTo>
                    <a:pt x="20" y="33"/>
                    <a:pt x="20" y="32"/>
                    <a:pt x="19" y="32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1"/>
                    <a:pt x="22" y="32"/>
                    <a:pt x="23" y="33"/>
                  </a:cubicBezTo>
                  <a:cubicBezTo>
                    <a:pt x="23" y="33"/>
                    <a:pt x="23" y="34"/>
                    <a:pt x="24" y="33"/>
                  </a:cubicBezTo>
                  <a:cubicBezTo>
                    <a:pt x="26" y="32"/>
                    <a:pt x="29" y="30"/>
                    <a:pt x="31" y="28"/>
                  </a:cubicBezTo>
                  <a:cubicBezTo>
                    <a:pt x="31" y="28"/>
                    <a:pt x="31" y="27"/>
                    <a:pt x="31" y="27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4" y="25"/>
                  </a:cubicBezTo>
                  <a:cubicBezTo>
                    <a:pt x="36" y="23"/>
                    <a:pt x="38" y="20"/>
                    <a:pt x="39" y="18"/>
                  </a:cubicBezTo>
                  <a:cubicBezTo>
                    <a:pt x="39" y="18"/>
                    <a:pt x="39" y="17"/>
                    <a:pt x="39" y="17"/>
                  </a:cubicBezTo>
                  <a:cubicBezTo>
                    <a:pt x="38" y="16"/>
                    <a:pt x="37" y="16"/>
                    <a:pt x="36" y="15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14"/>
                    <a:pt x="39" y="15"/>
                    <a:pt x="40" y="15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2" y="13"/>
                    <a:pt x="43" y="10"/>
                    <a:pt x="43" y="7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9"/>
                    <a:pt x="44" y="13"/>
                    <a:pt x="43" y="16"/>
                  </a:cubicBezTo>
                  <a:cubicBezTo>
                    <a:pt x="42" y="16"/>
                    <a:pt x="43" y="17"/>
                    <a:pt x="43" y="17"/>
                  </a:cubicBezTo>
                  <a:cubicBezTo>
                    <a:pt x="45" y="18"/>
                    <a:pt x="46" y="19"/>
                    <a:pt x="48" y="19"/>
                  </a:cubicBezTo>
                  <a:cubicBezTo>
                    <a:pt x="49" y="19"/>
                    <a:pt x="49" y="19"/>
                    <a:pt x="49" y="18"/>
                  </a:cubicBezTo>
                  <a:cubicBezTo>
                    <a:pt x="49" y="14"/>
                    <a:pt x="48" y="9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3" y="14"/>
                    <a:pt x="52" y="28"/>
                    <a:pt x="43" y="37"/>
                  </a:cubicBezTo>
                  <a:cubicBezTo>
                    <a:pt x="34" y="46"/>
                    <a:pt x="20" y="48"/>
                    <a:pt x="9" y="42"/>
                  </a:cubicBezTo>
                  <a:close/>
                  <a:moveTo>
                    <a:pt x="48" y="21"/>
                  </a:moveTo>
                  <a:cubicBezTo>
                    <a:pt x="46" y="21"/>
                    <a:pt x="44" y="20"/>
                    <a:pt x="42" y="19"/>
                  </a:cubicBezTo>
                  <a:cubicBezTo>
                    <a:pt x="42" y="18"/>
                    <a:pt x="41" y="19"/>
                    <a:pt x="41" y="19"/>
                  </a:cubicBezTo>
                  <a:cubicBezTo>
                    <a:pt x="39" y="22"/>
                    <a:pt x="37" y="24"/>
                    <a:pt x="35" y="27"/>
                  </a:cubicBezTo>
                  <a:cubicBezTo>
                    <a:pt x="35" y="27"/>
                    <a:pt x="35" y="27"/>
                    <a:pt x="35" y="28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43" y="35"/>
                    <a:pt x="43" y="34"/>
                  </a:cubicBezTo>
                  <a:cubicBezTo>
                    <a:pt x="46" y="31"/>
                    <a:pt x="48" y="27"/>
                    <a:pt x="49" y="22"/>
                  </a:cubicBezTo>
                  <a:cubicBezTo>
                    <a:pt x="49" y="22"/>
                    <a:pt x="49" y="21"/>
                    <a:pt x="4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PA_组合 15"/>
          <p:cNvGrpSpPr/>
          <p:nvPr/>
        </p:nvGrpSpPr>
        <p:grpSpPr bwMode="auto">
          <a:xfrm>
            <a:off x="6971861" y="4446233"/>
            <a:ext cx="322119" cy="313529"/>
            <a:chOff x="0" y="0"/>
            <a:chExt cx="150" cy="146"/>
          </a:xfrm>
          <a:solidFill>
            <a:srgbClr val="F4F5F7"/>
          </a:solidFill>
        </p:grpSpPr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0" y="0"/>
              <a:ext cx="96" cy="88"/>
            </a:xfrm>
            <a:custGeom>
              <a:avLst/>
              <a:gdLst>
                <a:gd name="T0" fmla="*/ 54 w 54"/>
                <a:gd name="T1" fmla="*/ 34 h 50"/>
                <a:gd name="T2" fmla="*/ 2 w 54"/>
                <a:gd name="T3" fmla="*/ 34 h 50"/>
                <a:gd name="T4" fmla="*/ 1 w 54"/>
                <a:gd name="T5" fmla="*/ 36 h 50"/>
                <a:gd name="T6" fmla="*/ 19 w 54"/>
                <a:gd name="T7" fmla="*/ 50 h 50"/>
                <a:gd name="T8" fmla="*/ 38 w 54"/>
                <a:gd name="T9" fmla="*/ 50 h 50"/>
                <a:gd name="T10" fmla="*/ 42 w 54"/>
                <a:gd name="T11" fmla="*/ 47 h 50"/>
                <a:gd name="T12" fmla="*/ 40 w 54"/>
                <a:gd name="T13" fmla="*/ 42 h 50"/>
                <a:gd name="T14" fmla="*/ 40 w 54"/>
                <a:gd name="T15" fmla="*/ 40 h 50"/>
                <a:gd name="T16" fmla="*/ 41 w 54"/>
                <a:gd name="T17" fmla="*/ 40 h 50"/>
                <a:gd name="T18" fmla="*/ 45 w 54"/>
                <a:gd name="T19" fmla="*/ 43 h 50"/>
                <a:gd name="T20" fmla="*/ 47 w 54"/>
                <a:gd name="T21" fmla="*/ 42 h 50"/>
                <a:gd name="T22" fmla="*/ 42 w 54"/>
                <a:gd name="T23" fmla="*/ 38 h 50"/>
                <a:gd name="T24" fmla="*/ 43 w 54"/>
                <a:gd name="T25" fmla="*/ 37 h 50"/>
                <a:gd name="T26" fmla="*/ 45 w 54"/>
                <a:gd name="T27" fmla="*/ 36 h 50"/>
                <a:gd name="T28" fmla="*/ 50 w 54"/>
                <a:gd name="T29" fmla="*/ 39 h 50"/>
                <a:gd name="T30" fmla="*/ 54 w 54"/>
                <a:gd name="T31" fmla="*/ 34 h 50"/>
                <a:gd name="T32" fmla="*/ 35 w 54"/>
                <a:gd name="T33" fmla="*/ 31 h 50"/>
                <a:gd name="T34" fmla="*/ 27 w 54"/>
                <a:gd name="T35" fmla="*/ 3 h 50"/>
                <a:gd name="T36" fmla="*/ 29 w 54"/>
                <a:gd name="T37" fmla="*/ 1 h 50"/>
                <a:gd name="T38" fmla="*/ 47 w 54"/>
                <a:gd name="T39" fmla="*/ 15 h 50"/>
                <a:gd name="T40" fmla="*/ 51 w 54"/>
                <a:gd name="T41" fmla="*/ 30 h 50"/>
                <a:gd name="T42" fmla="*/ 49 w 54"/>
                <a:gd name="T43" fmla="*/ 32 h 50"/>
                <a:gd name="T44" fmla="*/ 36 w 54"/>
                <a:gd name="T45" fmla="*/ 32 h 50"/>
                <a:gd name="T46" fmla="*/ 35 w 54"/>
                <a:gd name="T47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50">
                  <a:moveTo>
                    <a:pt x="54" y="34"/>
                  </a:move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0" y="35"/>
                    <a:pt x="1" y="36"/>
                  </a:cubicBezTo>
                  <a:cubicBezTo>
                    <a:pt x="2" y="45"/>
                    <a:pt x="11" y="50"/>
                    <a:pt x="19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1" y="45"/>
                    <a:pt x="40" y="44"/>
                    <a:pt x="40" y="42"/>
                  </a:cubicBezTo>
                  <a:cubicBezTo>
                    <a:pt x="40" y="41"/>
                    <a:pt x="40" y="41"/>
                    <a:pt x="40" y="40"/>
                  </a:cubicBezTo>
                  <a:cubicBezTo>
                    <a:pt x="40" y="40"/>
                    <a:pt x="41" y="39"/>
                    <a:pt x="41" y="40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7"/>
                    <a:pt x="43" y="37"/>
                  </a:cubicBezTo>
                  <a:cubicBezTo>
                    <a:pt x="43" y="36"/>
                    <a:pt x="44" y="36"/>
                    <a:pt x="45" y="36"/>
                  </a:cubicBezTo>
                  <a:cubicBezTo>
                    <a:pt x="47" y="36"/>
                    <a:pt x="49" y="37"/>
                    <a:pt x="50" y="39"/>
                  </a:cubicBezTo>
                  <a:lnTo>
                    <a:pt x="54" y="34"/>
                  </a:lnTo>
                  <a:close/>
                  <a:moveTo>
                    <a:pt x="35" y="31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8" y="1"/>
                    <a:pt x="29" y="1"/>
                  </a:cubicBezTo>
                  <a:cubicBezTo>
                    <a:pt x="37" y="0"/>
                    <a:pt x="45" y="7"/>
                    <a:pt x="47" y="15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1"/>
                    <a:pt x="51" y="32"/>
                    <a:pt x="49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5" y="32"/>
                    <a:pt x="3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7" y="60"/>
              <a:ext cx="83" cy="86"/>
            </a:xfrm>
            <a:custGeom>
              <a:avLst/>
              <a:gdLst>
                <a:gd name="T0" fmla="*/ 46 w 47"/>
                <a:gd name="T1" fmla="*/ 0 h 49"/>
                <a:gd name="T2" fmla="*/ 16 w 47"/>
                <a:gd name="T3" fmla="*/ 0 h 49"/>
                <a:gd name="T4" fmla="*/ 12 w 47"/>
                <a:gd name="T5" fmla="*/ 5 h 49"/>
                <a:gd name="T6" fmla="*/ 13 w 47"/>
                <a:gd name="T7" fmla="*/ 8 h 49"/>
                <a:gd name="T8" fmla="*/ 13 w 47"/>
                <a:gd name="T9" fmla="*/ 9 h 49"/>
                <a:gd name="T10" fmla="*/ 12 w 47"/>
                <a:gd name="T11" fmla="*/ 10 h 49"/>
                <a:gd name="T12" fmla="*/ 9 w 47"/>
                <a:gd name="T13" fmla="*/ 8 h 49"/>
                <a:gd name="T14" fmla="*/ 7 w 47"/>
                <a:gd name="T15" fmla="*/ 9 h 49"/>
                <a:gd name="T16" fmla="*/ 11 w 47"/>
                <a:gd name="T17" fmla="*/ 11 h 49"/>
                <a:gd name="T18" fmla="*/ 10 w 47"/>
                <a:gd name="T19" fmla="*/ 13 h 49"/>
                <a:gd name="T20" fmla="*/ 7 w 47"/>
                <a:gd name="T21" fmla="*/ 14 h 49"/>
                <a:gd name="T22" fmla="*/ 4 w 47"/>
                <a:gd name="T23" fmla="*/ 13 h 49"/>
                <a:gd name="T24" fmla="*/ 0 w 47"/>
                <a:gd name="T25" fmla="*/ 16 h 49"/>
                <a:gd name="T26" fmla="*/ 46 w 47"/>
                <a:gd name="T27" fmla="*/ 16 h 49"/>
                <a:gd name="T28" fmla="*/ 47 w 47"/>
                <a:gd name="T29" fmla="*/ 14 h 49"/>
                <a:gd name="T30" fmla="*/ 47 w 47"/>
                <a:gd name="T31" fmla="*/ 2 h 49"/>
                <a:gd name="T32" fmla="*/ 46 w 47"/>
                <a:gd name="T33" fmla="*/ 0 h 49"/>
                <a:gd name="T34" fmla="*/ 10 w 47"/>
                <a:gd name="T35" fmla="*/ 48 h 49"/>
                <a:gd name="T36" fmla="*/ 3 w 47"/>
                <a:gd name="T37" fmla="*/ 20 h 49"/>
                <a:gd name="T38" fmla="*/ 4 w 47"/>
                <a:gd name="T39" fmla="*/ 18 h 49"/>
                <a:gd name="T40" fmla="*/ 17 w 47"/>
                <a:gd name="T41" fmla="*/ 18 h 49"/>
                <a:gd name="T42" fmla="*/ 19 w 47"/>
                <a:gd name="T43" fmla="*/ 19 h 49"/>
                <a:gd name="T44" fmla="*/ 26 w 47"/>
                <a:gd name="T45" fmla="*/ 43 h 49"/>
                <a:gd name="T46" fmla="*/ 24 w 47"/>
                <a:gd name="T47" fmla="*/ 46 h 49"/>
                <a:gd name="T48" fmla="*/ 12 w 47"/>
                <a:gd name="T49" fmla="*/ 49 h 49"/>
                <a:gd name="T50" fmla="*/ 10 w 47"/>
                <a:gd name="T51" fmla="*/ 48 h 49"/>
                <a:gd name="T52" fmla="*/ 15 w 47"/>
                <a:gd name="T53" fmla="*/ 45 h 49"/>
                <a:gd name="T54" fmla="*/ 20 w 47"/>
                <a:gd name="T55" fmla="*/ 43 h 49"/>
                <a:gd name="T56" fmla="*/ 21 w 47"/>
                <a:gd name="T57" fmla="*/ 41 h 49"/>
                <a:gd name="T58" fmla="*/ 17 w 47"/>
                <a:gd name="T59" fmla="*/ 25 h 49"/>
                <a:gd name="T60" fmla="*/ 15 w 47"/>
                <a:gd name="T61" fmla="*/ 24 h 49"/>
                <a:gd name="T62" fmla="*/ 10 w 47"/>
                <a:gd name="T63" fmla="*/ 25 h 49"/>
                <a:gd name="T64" fmla="*/ 8 w 47"/>
                <a:gd name="T65" fmla="*/ 27 h 49"/>
                <a:gd name="T66" fmla="*/ 13 w 47"/>
                <a:gd name="T67" fmla="*/ 43 h 49"/>
                <a:gd name="T68" fmla="*/ 15 w 47"/>
                <a:gd name="T69" fmla="*/ 45 h 49"/>
                <a:gd name="T70" fmla="*/ 44 w 47"/>
                <a:gd name="T71" fmla="*/ 5 h 49"/>
                <a:gd name="T72" fmla="*/ 44 w 47"/>
                <a:gd name="T73" fmla="*/ 11 h 49"/>
                <a:gd name="T74" fmla="*/ 42 w 47"/>
                <a:gd name="T75" fmla="*/ 13 h 49"/>
                <a:gd name="T76" fmla="*/ 26 w 47"/>
                <a:gd name="T77" fmla="*/ 13 h 49"/>
                <a:gd name="T78" fmla="*/ 24 w 47"/>
                <a:gd name="T79" fmla="*/ 11 h 49"/>
                <a:gd name="T80" fmla="*/ 24 w 47"/>
                <a:gd name="T81" fmla="*/ 5 h 49"/>
                <a:gd name="T82" fmla="*/ 26 w 47"/>
                <a:gd name="T83" fmla="*/ 4 h 49"/>
                <a:gd name="T84" fmla="*/ 42 w 47"/>
                <a:gd name="T85" fmla="*/ 4 h 49"/>
                <a:gd name="T86" fmla="*/ 44 w 47"/>
                <a:gd name="T87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49">
                  <a:moveTo>
                    <a:pt x="4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7"/>
                    <a:pt x="13" y="8"/>
                  </a:cubicBezTo>
                  <a:cubicBezTo>
                    <a:pt x="13" y="8"/>
                    <a:pt x="13" y="9"/>
                    <a:pt x="13" y="9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0" y="13"/>
                  </a:cubicBezTo>
                  <a:cubicBezTo>
                    <a:pt x="10" y="13"/>
                    <a:pt x="9" y="14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6"/>
                    <a:pt x="47" y="15"/>
                    <a:pt x="47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7" y="0"/>
                    <a:pt x="46" y="0"/>
                  </a:cubicBezTo>
                  <a:close/>
                  <a:moveTo>
                    <a:pt x="10" y="48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3" y="18"/>
                    <a:pt x="4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8"/>
                    <a:pt x="19" y="19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5" y="45"/>
                    <a:pt x="24" y="46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1" y="49"/>
                    <a:pt x="10" y="48"/>
                    <a:pt x="10" y="48"/>
                  </a:cubicBezTo>
                  <a:close/>
                  <a:moveTo>
                    <a:pt x="15" y="45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2"/>
                    <a:pt x="21" y="41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3"/>
                    <a:pt x="15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4" y="45"/>
                    <a:pt x="15" y="45"/>
                  </a:cubicBezTo>
                  <a:close/>
                  <a:moveTo>
                    <a:pt x="44" y="5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3" y="13"/>
                    <a:pt x="42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3"/>
                    <a:pt x="24" y="12"/>
                    <a:pt x="24" y="11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PA_任意多边形 18"/>
          <p:cNvSpPr/>
          <p:nvPr/>
        </p:nvSpPr>
        <p:spPr bwMode="auto">
          <a:xfrm>
            <a:off x="7029841" y="2835087"/>
            <a:ext cx="210451" cy="255547"/>
          </a:xfrm>
          <a:custGeom>
            <a:avLst/>
            <a:gdLst>
              <a:gd name="T0" fmla="*/ 54 w 56"/>
              <a:gd name="T1" fmla="*/ 67 h 67"/>
              <a:gd name="T2" fmla="*/ 8 w 56"/>
              <a:gd name="T3" fmla="*/ 67 h 67"/>
              <a:gd name="T4" fmla="*/ 0 w 56"/>
              <a:gd name="T5" fmla="*/ 60 h 67"/>
              <a:gd name="T6" fmla="*/ 0 w 56"/>
              <a:gd name="T7" fmla="*/ 8 h 67"/>
              <a:gd name="T8" fmla="*/ 8 w 56"/>
              <a:gd name="T9" fmla="*/ 0 h 67"/>
              <a:gd name="T10" fmla="*/ 54 w 56"/>
              <a:gd name="T11" fmla="*/ 0 h 67"/>
              <a:gd name="T12" fmla="*/ 56 w 56"/>
              <a:gd name="T13" fmla="*/ 2 h 67"/>
              <a:gd name="T14" fmla="*/ 56 w 56"/>
              <a:gd name="T15" fmla="*/ 11 h 67"/>
              <a:gd name="T16" fmla="*/ 55 w 56"/>
              <a:gd name="T17" fmla="*/ 12 h 67"/>
              <a:gd name="T18" fmla="*/ 54 w 56"/>
              <a:gd name="T19" fmla="*/ 12 h 67"/>
              <a:gd name="T20" fmla="*/ 53 w 56"/>
              <a:gd name="T21" fmla="*/ 11 h 67"/>
              <a:gd name="T22" fmla="*/ 53 w 56"/>
              <a:gd name="T23" fmla="*/ 5 h 67"/>
              <a:gd name="T24" fmla="*/ 51 w 56"/>
              <a:gd name="T25" fmla="*/ 3 h 67"/>
              <a:gd name="T26" fmla="*/ 8 w 56"/>
              <a:gd name="T27" fmla="*/ 3 h 67"/>
              <a:gd name="T28" fmla="*/ 8 w 56"/>
              <a:gd name="T29" fmla="*/ 14 h 67"/>
              <a:gd name="T30" fmla="*/ 54 w 56"/>
              <a:gd name="T31" fmla="*/ 14 h 67"/>
              <a:gd name="T32" fmla="*/ 56 w 56"/>
              <a:gd name="T33" fmla="*/ 16 h 67"/>
              <a:gd name="T34" fmla="*/ 56 w 56"/>
              <a:gd name="T35" fmla="*/ 66 h 67"/>
              <a:gd name="T36" fmla="*/ 54 w 56"/>
              <a:gd name="T3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" h="67">
                <a:moveTo>
                  <a:pt x="54" y="67"/>
                </a:moveTo>
                <a:cubicBezTo>
                  <a:pt x="8" y="67"/>
                  <a:pt x="8" y="67"/>
                  <a:pt x="8" y="67"/>
                </a:cubicBezTo>
                <a:cubicBezTo>
                  <a:pt x="4" y="67"/>
                  <a:pt x="0" y="64"/>
                  <a:pt x="0" y="60"/>
                </a:cubicBezTo>
                <a:cubicBezTo>
                  <a:pt x="0" y="42"/>
                  <a:pt x="0" y="25"/>
                  <a:pt x="0" y="8"/>
                </a:cubicBezTo>
                <a:cubicBezTo>
                  <a:pt x="0" y="4"/>
                  <a:pt x="4" y="0"/>
                  <a:pt x="8" y="0"/>
                </a:cubicBezTo>
                <a:cubicBezTo>
                  <a:pt x="24" y="0"/>
                  <a:pt x="38" y="0"/>
                  <a:pt x="54" y="0"/>
                </a:cubicBezTo>
                <a:cubicBezTo>
                  <a:pt x="55" y="0"/>
                  <a:pt x="56" y="1"/>
                  <a:pt x="56" y="2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2"/>
                  <a:pt x="55" y="12"/>
                  <a:pt x="55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54" y="12"/>
                  <a:pt x="53" y="12"/>
                  <a:pt x="53" y="11"/>
                </a:cubicBezTo>
                <a:cubicBezTo>
                  <a:pt x="53" y="5"/>
                  <a:pt x="53" y="5"/>
                  <a:pt x="53" y="5"/>
                </a:cubicBezTo>
                <a:cubicBezTo>
                  <a:pt x="53" y="4"/>
                  <a:pt x="52" y="3"/>
                  <a:pt x="51" y="3"/>
                </a:cubicBezTo>
                <a:cubicBezTo>
                  <a:pt x="8" y="3"/>
                  <a:pt x="8" y="3"/>
                  <a:pt x="8" y="3"/>
                </a:cubicBezTo>
                <a:cubicBezTo>
                  <a:pt x="2" y="3"/>
                  <a:pt x="1" y="14"/>
                  <a:pt x="8" y="14"/>
                </a:cubicBezTo>
                <a:cubicBezTo>
                  <a:pt x="54" y="14"/>
                  <a:pt x="54" y="14"/>
                  <a:pt x="54" y="14"/>
                </a:cubicBezTo>
                <a:cubicBezTo>
                  <a:pt x="55" y="14"/>
                  <a:pt x="56" y="15"/>
                  <a:pt x="56" y="16"/>
                </a:cubicBezTo>
                <a:cubicBezTo>
                  <a:pt x="56" y="32"/>
                  <a:pt x="56" y="49"/>
                  <a:pt x="56" y="66"/>
                </a:cubicBezTo>
                <a:cubicBezTo>
                  <a:pt x="56" y="67"/>
                  <a:pt x="55" y="67"/>
                  <a:pt x="54" y="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PA_任意多边形 19"/>
          <p:cNvSpPr>
            <a:spLocks noEditPoints="1"/>
          </p:cNvSpPr>
          <p:nvPr/>
        </p:nvSpPr>
        <p:spPr bwMode="auto">
          <a:xfrm>
            <a:off x="1719179" y="4444085"/>
            <a:ext cx="270580" cy="317824"/>
          </a:xfrm>
          <a:custGeom>
            <a:avLst/>
            <a:gdLst>
              <a:gd name="T0" fmla="*/ 24 w 72"/>
              <a:gd name="T1" fmla="*/ 71 h 85"/>
              <a:gd name="T2" fmla="*/ 30 w 72"/>
              <a:gd name="T3" fmla="*/ 73 h 85"/>
              <a:gd name="T4" fmla="*/ 18 w 72"/>
              <a:gd name="T5" fmla="*/ 30 h 85"/>
              <a:gd name="T6" fmla="*/ 18 w 72"/>
              <a:gd name="T7" fmla="*/ 32 h 85"/>
              <a:gd name="T8" fmla="*/ 4 w 72"/>
              <a:gd name="T9" fmla="*/ 55 h 85"/>
              <a:gd name="T10" fmla="*/ 3 w 72"/>
              <a:gd name="T11" fmla="*/ 55 h 85"/>
              <a:gd name="T12" fmla="*/ 17 w 72"/>
              <a:gd name="T13" fmla="*/ 29 h 85"/>
              <a:gd name="T14" fmla="*/ 18 w 72"/>
              <a:gd name="T15" fmla="*/ 30 h 85"/>
              <a:gd name="T16" fmla="*/ 68 w 72"/>
              <a:gd name="T17" fmla="*/ 59 h 85"/>
              <a:gd name="T18" fmla="*/ 54 w 72"/>
              <a:gd name="T19" fmla="*/ 82 h 85"/>
              <a:gd name="T20" fmla="*/ 54 w 72"/>
              <a:gd name="T21" fmla="*/ 84 h 85"/>
              <a:gd name="T22" fmla="*/ 55 w 72"/>
              <a:gd name="T23" fmla="*/ 84 h 85"/>
              <a:gd name="T24" fmla="*/ 69 w 72"/>
              <a:gd name="T25" fmla="*/ 59 h 85"/>
              <a:gd name="T26" fmla="*/ 60 w 72"/>
              <a:gd name="T27" fmla="*/ 59 h 85"/>
              <a:gd name="T28" fmla="*/ 59 w 72"/>
              <a:gd name="T29" fmla="*/ 59 h 85"/>
              <a:gd name="T30" fmla="*/ 50 w 72"/>
              <a:gd name="T31" fmla="*/ 75 h 85"/>
              <a:gd name="T32" fmla="*/ 50 w 72"/>
              <a:gd name="T33" fmla="*/ 76 h 85"/>
              <a:gd name="T34" fmla="*/ 51 w 72"/>
              <a:gd name="T35" fmla="*/ 78 h 85"/>
              <a:gd name="T36" fmla="*/ 60 w 72"/>
              <a:gd name="T37" fmla="*/ 59 h 85"/>
              <a:gd name="T38" fmla="*/ 22 w 72"/>
              <a:gd name="T39" fmla="*/ 37 h 85"/>
              <a:gd name="T40" fmla="*/ 22 w 72"/>
              <a:gd name="T41" fmla="*/ 39 h 85"/>
              <a:gd name="T42" fmla="*/ 13 w 72"/>
              <a:gd name="T43" fmla="*/ 54 h 85"/>
              <a:gd name="T44" fmla="*/ 12 w 72"/>
              <a:gd name="T45" fmla="*/ 55 h 85"/>
              <a:gd name="T46" fmla="*/ 21 w 72"/>
              <a:gd name="T47" fmla="*/ 36 h 85"/>
              <a:gd name="T48" fmla="*/ 51 w 72"/>
              <a:gd name="T49" fmla="*/ 57 h 85"/>
              <a:gd name="T50" fmla="*/ 46 w 72"/>
              <a:gd name="T51" fmla="*/ 76 h 85"/>
              <a:gd name="T52" fmla="*/ 14 w 72"/>
              <a:gd name="T53" fmla="*/ 62 h 85"/>
              <a:gd name="T54" fmla="*/ 22 w 72"/>
              <a:gd name="T55" fmla="*/ 53 h 85"/>
              <a:gd name="T56" fmla="*/ 41 w 72"/>
              <a:gd name="T57" fmla="*/ 38 h 85"/>
              <a:gd name="T58" fmla="*/ 45 w 72"/>
              <a:gd name="T59" fmla="*/ 33 h 85"/>
              <a:gd name="T60" fmla="*/ 52 w 72"/>
              <a:gd name="T61" fmla="*/ 35 h 85"/>
              <a:gd name="T62" fmla="*/ 51 w 72"/>
              <a:gd name="T63" fmla="*/ 37 h 85"/>
              <a:gd name="T64" fmla="*/ 51 w 72"/>
              <a:gd name="T65" fmla="*/ 57 h 85"/>
              <a:gd name="T66" fmla="*/ 59 w 72"/>
              <a:gd name="T67" fmla="*/ 7 h 85"/>
              <a:gd name="T68" fmla="*/ 67 w 72"/>
              <a:gd name="T69" fmla="*/ 11 h 85"/>
              <a:gd name="T70" fmla="*/ 54 w 72"/>
              <a:gd name="T71" fmla="*/ 34 h 85"/>
              <a:gd name="T72" fmla="*/ 47 w 72"/>
              <a:gd name="T73" fmla="*/ 31 h 85"/>
              <a:gd name="T74" fmla="*/ 61 w 72"/>
              <a:gd name="T75" fmla="*/ 5 h 85"/>
              <a:gd name="T76" fmla="*/ 68 w 72"/>
              <a:gd name="T77" fmla="*/ 9 h 85"/>
              <a:gd name="T78" fmla="*/ 61 w 72"/>
              <a:gd name="T79" fmla="*/ 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" h="85">
                <a:moveTo>
                  <a:pt x="30" y="74"/>
                </a:moveTo>
                <a:cubicBezTo>
                  <a:pt x="27" y="78"/>
                  <a:pt x="22" y="74"/>
                  <a:pt x="24" y="71"/>
                </a:cubicBezTo>
                <a:cubicBezTo>
                  <a:pt x="24" y="70"/>
                  <a:pt x="24" y="70"/>
                  <a:pt x="25" y="70"/>
                </a:cubicBezTo>
                <a:cubicBezTo>
                  <a:pt x="30" y="73"/>
                  <a:pt x="30" y="73"/>
                  <a:pt x="30" y="73"/>
                </a:cubicBezTo>
                <a:cubicBezTo>
                  <a:pt x="31" y="73"/>
                  <a:pt x="31" y="74"/>
                  <a:pt x="30" y="74"/>
                </a:cubicBezTo>
                <a:close/>
                <a:moveTo>
                  <a:pt x="18" y="30"/>
                </a:moveTo>
                <a:cubicBezTo>
                  <a:pt x="19" y="30"/>
                  <a:pt x="19" y="30"/>
                  <a:pt x="19" y="30"/>
                </a:cubicBezTo>
                <a:cubicBezTo>
                  <a:pt x="19" y="31"/>
                  <a:pt x="18" y="32"/>
                  <a:pt x="18" y="32"/>
                </a:cubicBezTo>
                <a:cubicBezTo>
                  <a:pt x="9" y="35"/>
                  <a:pt x="3" y="44"/>
                  <a:pt x="5" y="54"/>
                </a:cubicBezTo>
                <a:cubicBezTo>
                  <a:pt x="5" y="54"/>
                  <a:pt x="5" y="55"/>
                  <a:pt x="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5"/>
                  <a:pt x="3" y="55"/>
                  <a:pt x="3" y="55"/>
                </a:cubicBezTo>
                <a:cubicBezTo>
                  <a:pt x="3" y="55"/>
                  <a:pt x="3" y="55"/>
                  <a:pt x="3" y="54"/>
                </a:cubicBezTo>
                <a:cubicBezTo>
                  <a:pt x="0" y="43"/>
                  <a:pt x="7" y="33"/>
                  <a:pt x="17" y="29"/>
                </a:cubicBezTo>
                <a:cubicBezTo>
                  <a:pt x="17" y="29"/>
                  <a:pt x="18" y="29"/>
                  <a:pt x="18" y="29"/>
                </a:cubicBezTo>
                <a:cubicBezTo>
                  <a:pt x="18" y="29"/>
                  <a:pt x="18" y="30"/>
                  <a:pt x="18" y="30"/>
                </a:cubicBezTo>
                <a:close/>
                <a:moveTo>
                  <a:pt x="68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67" y="59"/>
                  <a:pt x="67" y="59"/>
                  <a:pt x="67" y="60"/>
                </a:cubicBezTo>
                <a:cubicBezTo>
                  <a:pt x="69" y="69"/>
                  <a:pt x="63" y="79"/>
                  <a:pt x="54" y="82"/>
                </a:cubicBezTo>
                <a:cubicBezTo>
                  <a:pt x="54" y="82"/>
                  <a:pt x="53" y="83"/>
                  <a:pt x="53" y="83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5"/>
                  <a:pt x="55" y="85"/>
                  <a:pt x="55" y="84"/>
                </a:cubicBezTo>
                <a:cubicBezTo>
                  <a:pt x="65" y="81"/>
                  <a:pt x="72" y="70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8" y="59"/>
                  <a:pt x="68" y="59"/>
                </a:cubicBezTo>
                <a:close/>
                <a:moveTo>
                  <a:pt x="60" y="59"/>
                </a:moveTo>
                <a:cubicBezTo>
                  <a:pt x="60" y="59"/>
                  <a:pt x="60" y="59"/>
                  <a:pt x="60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60"/>
                  <a:pt x="59" y="60"/>
                  <a:pt x="59" y="60"/>
                </a:cubicBezTo>
                <a:cubicBezTo>
                  <a:pt x="61" y="67"/>
                  <a:pt x="57" y="74"/>
                  <a:pt x="50" y="75"/>
                </a:cubicBezTo>
                <a:cubicBezTo>
                  <a:pt x="50" y="75"/>
                  <a:pt x="50" y="75"/>
                  <a:pt x="50" y="75"/>
                </a:cubicBezTo>
                <a:cubicBezTo>
                  <a:pt x="50" y="76"/>
                  <a:pt x="50" y="76"/>
                  <a:pt x="50" y="76"/>
                </a:cubicBezTo>
                <a:cubicBezTo>
                  <a:pt x="50" y="77"/>
                  <a:pt x="50" y="77"/>
                  <a:pt x="50" y="77"/>
                </a:cubicBezTo>
                <a:cubicBezTo>
                  <a:pt x="50" y="77"/>
                  <a:pt x="50" y="78"/>
                  <a:pt x="51" y="78"/>
                </a:cubicBezTo>
                <a:cubicBezTo>
                  <a:pt x="59" y="76"/>
                  <a:pt x="64" y="67"/>
                  <a:pt x="61" y="59"/>
                </a:cubicBezTo>
                <a:cubicBezTo>
                  <a:pt x="61" y="59"/>
                  <a:pt x="61" y="59"/>
                  <a:pt x="60" y="59"/>
                </a:cubicBezTo>
                <a:close/>
                <a:moveTo>
                  <a:pt x="22" y="37"/>
                </a:moveTo>
                <a:cubicBezTo>
                  <a:pt x="22" y="37"/>
                  <a:pt x="22" y="37"/>
                  <a:pt x="22" y="37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8"/>
                  <a:pt x="22" y="39"/>
                  <a:pt x="22" y="39"/>
                </a:cubicBezTo>
                <a:cubicBezTo>
                  <a:pt x="15" y="40"/>
                  <a:pt x="11" y="47"/>
                  <a:pt x="13" y="53"/>
                </a:cubicBezTo>
                <a:cubicBezTo>
                  <a:pt x="13" y="54"/>
                  <a:pt x="13" y="54"/>
                  <a:pt x="13" y="54"/>
                </a:cubicBezTo>
                <a:cubicBezTo>
                  <a:pt x="13" y="55"/>
                  <a:pt x="13" y="55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1" y="55"/>
                  <a:pt x="11" y="55"/>
                  <a:pt x="11" y="54"/>
                </a:cubicBezTo>
                <a:cubicBezTo>
                  <a:pt x="8" y="46"/>
                  <a:pt x="13" y="38"/>
                  <a:pt x="21" y="36"/>
                </a:cubicBezTo>
                <a:cubicBezTo>
                  <a:pt x="22" y="36"/>
                  <a:pt x="22" y="36"/>
                  <a:pt x="22" y="37"/>
                </a:cubicBezTo>
                <a:close/>
                <a:moveTo>
                  <a:pt x="51" y="57"/>
                </a:moveTo>
                <a:cubicBezTo>
                  <a:pt x="48" y="62"/>
                  <a:pt x="47" y="65"/>
                  <a:pt x="46" y="68"/>
                </a:cubicBezTo>
                <a:cubicBezTo>
                  <a:pt x="46" y="70"/>
                  <a:pt x="46" y="72"/>
                  <a:pt x="46" y="76"/>
                </a:cubicBezTo>
                <a:cubicBezTo>
                  <a:pt x="46" y="79"/>
                  <a:pt x="45" y="80"/>
                  <a:pt x="42" y="79"/>
                </a:cubicBezTo>
                <a:cubicBezTo>
                  <a:pt x="33" y="73"/>
                  <a:pt x="23" y="68"/>
                  <a:pt x="14" y="62"/>
                </a:cubicBezTo>
                <a:cubicBezTo>
                  <a:pt x="12" y="61"/>
                  <a:pt x="12" y="59"/>
                  <a:pt x="14" y="58"/>
                </a:cubicBezTo>
                <a:cubicBezTo>
                  <a:pt x="18" y="56"/>
                  <a:pt x="20" y="55"/>
                  <a:pt x="22" y="53"/>
                </a:cubicBezTo>
                <a:cubicBezTo>
                  <a:pt x="24" y="51"/>
                  <a:pt x="25" y="49"/>
                  <a:pt x="28" y="44"/>
                </a:cubicBezTo>
                <a:cubicBezTo>
                  <a:pt x="31" y="38"/>
                  <a:pt x="37" y="37"/>
                  <a:pt x="41" y="38"/>
                </a:cubicBezTo>
                <a:cubicBezTo>
                  <a:pt x="44" y="38"/>
                  <a:pt x="44" y="37"/>
                  <a:pt x="45" y="34"/>
                </a:cubicBezTo>
                <a:cubicBezTo>
                  <a:pt x="45" y="34"/>
                  <a:pt x="45" y="33"/>
                  <a:pt x="45" y="33"/>
                </a:cubicBezTo>
                <a:cubicBezTo>
                  <a:pt x="46" y="32"/>
                  <a:pt x="46" y="32"/>
                  <a:pt x="47" y="32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6"/>
                  <a:pt x="53" y="36"/>
                  <a:pt x="52" y="37"/>
                </a:cubicBezTo>
                <a:cubicBezTo>
                  <a:pt x="52" y="37"/>
                  <a:pt x="52" y="37"/>
                  <a:pt x="51" y="37"/>
                </a:cubicBezTo>
                <a:cubicBezTo>
                  <a:pt x="49" y="40"/>
                  <a:pt x="49" y="41"/>
                  <a:pt x="50" y="43"/>
                </a:cubicBezTo>
                <a:cubicBezTo>
                  <a:pt x="53" y="46"/>
                  <a:pt x="54" y="52"/>
                  <a:pt x="51" y="57"/>
                </a:cubicBezTo>
                <a:close/>
                <a:moveTo>
                  <a:pt x="46" y="30"/>
                </a:moveTo>
                <a:cubicBezTo>
                  <a:pt x="49" y="23"/>
                  <a:pt x="54" y="13"/>
                  <a:pt x="59" y="7"/>
                </a:cubicBezTo>
                <a:cubicBezTo>
                  <a:pt x="59" y="7"/>
                  <a:pt x="60" y="7"/>
                  <a:pt x="60" y="7"/>
                </a:cubicBezTo>
                <a:cubicBezTo>
                  <a:pt x="67" y="11"/>
                  <a:pt x="67" y="11"/>
                  <a:pt x="67" y="11"/>
                </a:cubicBezTo>
                <a:cubicBezTo>
                  <a:pt x="68" y="11"/>
                  <a:pt x="68" y="11"/>
                  <a:pt x="68" y="12"/>
                </a:cubicBezTo>
                <a:cubicBezTo>
                  <a:pt x="65" y="19"/>
                  <a:pt x="59" y="29"/>
                  <a:pt x="54" y="34"/>
                </a:cubicBezTo>
                <a:cubicBezTo>
                  <a:pt x="54" y="35"/>
                  <a:pt x="54" y="35"/>
                  <a:pt x="53" y="35"/>
                </a:cubicBezTo>
                <a:cubicBezTo>
                  <a:pt x="47" y="31"/>
                  <a:pt x="47" y="31"/>
                  <a:pt x="47" y="31"/>
                </a:cubicBezTo>
                <a:cubicBezTo>
                  <a:pt x="46" y="31"/>
                  <a:pt x="46" y="30"/>
                  <a:pt x="46" y="30"/>
                </a:cubicBezTo>
                <a:close/>
                <a:moveTo>
                  <a:pt x="61" y="5"/>
                </a:moveTo>
                <a:cubicBezTo>
                  <a:pt x="64" y="2"/>
                  <a:pt x="66" y="0"/>
                  <a:pt x="68" y="1"/>
                </a:cubicBezTo>
                <a:cubicBezTo>
                  <a:pt x="70" y="2"/>
                  <a:pt x="70" y="5"/>
                  <a:pt x="68" y="9"/>
                </a:cubicBezTo>
                <a:cubicBezTo>
                  <a:pt x="68" y="10"/>
                  <a:pt x="68" y="10"/>
                  <a:pt x="67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6"/>
                  <a:pt x="61" y="5"/>
                  <a:pt x="61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PA_文本框 20"/>
          <p:cNvSpPr txBox="1"/>
          <p:nvPr/>
        </p:nvSpPr>
        <p:spPr>
          <a:xfrm>
            <a:off x="2236716" y="2706636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PA_文本框 21"/>
          <p:cNvSpPr txBox="1"/>
          <p:nvPr/>
        </p:nvSpPr>
        <p:spPr>
          <a:xfrm>
            <a:off x="7491025" y="2706636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PA_文本框 22"/>
          <p:cNvSpPr txBox="1"/>
          <p:nvPr/>
        </p:nvSpPr>
        <p:spPr>
          <a:xfrm>
            <a:off x="2236716" y="4346773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PA_文本框 23"/>
          <p:cNvSpPr txBox="1"/>
          <p:nvPr/>
        </p:nvSpPr>
        <p:spPr>
          <a:xfrm>
            <a:off x="7491025" y="4346773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肆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_矩形 22"/>
          <p:cNvSpPr/>
          <p:nvPr/>
        </p:nvSpPr>
        <p:spPr>
          <a:xfrm>
            <a:off x="2300667" y="4670345"/>
            <a:ext cx="2389885" cy="460249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0" name="PA_矩形 23"/>
          <p:cNvSpPr/>
          <p:nvPr/>
        </p:nvSpPr>
        <p:spPr>
          <a:xfrm>
            <a:off x="2308511" y="2162505"/>
            <a:ext cx="2389885" cy="460249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1" name="PA_矩形 20"/>
          <p:cNvSpPr/>
          <p:nvPr/>
        </p:nvSpPr>
        <p:spPr>
          <a:xfrm>
            <a:off x="7460623" y="4670345"/>
            <a:ext cx="2389885" cy="460249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2" name="PA_矩形 18"/>
          <p:cNvSpPr/>
          <p:nvPr/>
        </p:nvSpPr>
        <p:spPr>
          <a:xfrm>
            <a:off x="7468467" y="2162505"/>
            <a:ext cx="2389885" cy="460249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3" name="PA_椭圆 5"/>
          <p:cNvSpPr/>
          <p:nvPr/>
        </p:nvSpPr>
        <p:spPr>
          <a:xfrm>
            <a:off x="5254039" y="2807929"/>
            <a:ext cx="1677243" cy="167724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44" name="PA_组合 19"/>
          <p:cNvGrpSpPr/>
          <p:nvPr/>
        </p:nvGrpSpPr>
        <p:grpSpPr>
          <a:xfrm>
            <a:off x="6925236" y="2158127"/>
            <a:ext cx="800605" cy="1102863"/>
            <a:chOff x="7106847" y="1621875"/>
            <a:chExt cx="972030" cy="1339009"/>
          </a:xfrm>
        </p:grpSpPr>
        <p:sp>
          <p:nvSpPr>
            <p:cNvPr id="65" name="Trapezoid 1"/>
            <p:cNvSpPr/>
            <p:nvPr/>
          </p:nvSpPr>
          <p:spPr>
            <a:xfrm rot="13500000">
              <a:off x="7528982" y="1860283"/>
              <a:ext cx="788304" cy="311487"/>
            </a:xfrm>
            <a:prstGeom prst="trapezoid">
              <a:avLst>
                <a:gd name="adj" fmla="val 39970"/>
              </a:avLst>
            </a:prstGeom>
            <a:solidFill>
              <a:schemeClr val="accent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Arrow: Right 2"/>
            <p:cNvSpPr/>
            <p:nvPr/>
          </p:nvSpPr>
          <p:spPr>
            <a:xfrm rot="8100000">
              <a:off x="7106847" y="1876426"/>
              <a:ext cx="827318" cy="1084458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5" name="PA_梯形 7"/>
          <p:cNvSpPr/>
          <p:nvPr/>
        </p:nvSpPr>
        <p:spPr>
          <a:xfrm rot="8100000" flipH="1">
            <a:off x="4240735" y="2354491"/>
            <a:ext cx="649280" cy="256554"/>
          </a:xfrm>
          <a:prstGeom prst="trapezoid">
            <a:avLst>
              <a:gd name="adj" fmla="val 39970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6" name="PA_Arrow: Right 8"/>
          <p:cNvSpPr/>
          <p:nvPr/>
        </p:nvSpPr>
        <p:spPr>
          <a:xfrm rot="13500000" flipH="1">
            <a:off x="4556290" y="2367787"/>
            <a:ext cx="681414" cy="893204"/>
          </a:xfrm>
          <a:prstGeom prst="rightArrow">
            <a:avLst>
              <a:gd name="adj1" fmla="val 50000"/>
              <a:gd name="adj2" fmla="val 53750"/>
            </a:avLst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47" name="PA_组合 21"/>
          <p:cNvGrpSpPr/>
          <p:nvPr/>
        </p:nvGrpSpPr>
        <p:grpSpPr>
          <a:xfrm>
            <a:off x="6819341" y="4138006"/>
            <a:ext cx="1102864" cy="800606"/>
            <a:chOff x="6978277" y="4025687"/>
            <a:chExt cx="1339009" cy="972032"/>
          </a:xfrm>
        </p:grpSpPr>
        <p:sp>
          <p:nvSpPr>
            <p:cNvPr id="63" name="Trapezoid 15"/>
            <p:cNvSpPr/>
            <p:nvPr/>
          </p:nvSpPr>
          <p:spPr>
            <a:xfrm rot="8100000" flipV="1">
              <a:off x="7528982" y="4686232"/>
              <a:ext cx="788304" cy="311487"/>
            </a:xfrm>
            <a:prstGeom prst="trapezoid">
              <a:avLst>
                <a:gd name="adj" fmla="val 39970"/>
              </a:avLst>
            </a:prstGeom>
            <a:solidFill>
              <a:schemeClr val="accent4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Arrow: Right 16"/>
            <p:cNvSpPr/>
            <p:nvPr/>
          </p:nvSpPr>
          <p:spPr>
            <a:xfrm rot="13500000" flipV="1">
              <a:off x="7106847" y="3897117"/>
              <a:ext cx="827318" cy="1084458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8" name="PA_梯形 13"/>
          <p:cNvSpPr/>
          <p:nvPr/>
        </p:nvSpPr>
        <p:spPr>
          <a:xfrm rot="13500000" flipH="1" flipV="1">
            <a:off x="4240735" y="4682056"/>
            <a:ext cx="649280" cy="256554"/>
          </a:xfrm>
          <a:prstGeom prst="trapezoid">
            <a:avLst>
              <a:gd name="adj" fmla="val 39970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9" name="PA_Arrow: Right 14"/>
          <p:cNvSpPr/>
          <p:nvPr/>
        </p:nvSpPr>
        <p:spPr>
          <a:xfrm rot="8100000" flipH="1" flipV="1">
            <a:off x="4556290" y="4032108"/>
            <a:ext cx="681414" cy="893204"/>
          </a:xfrm>
          <a:prstGeom prst="rightArrow">
            <a:avLst>
              <a:gd name="adj1" fmla="val 50000"/>
              <a:gd name="adj2" fmla="val 53750"/>
            </a:avLst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0" name="PA_文本框 17"/>
          <p:cNvSpPr txBox="1"/>
          <p:nvPr/>
        </p:nvSpPr>
        <p:spPr>
          <a:xfrm>
            <a:off x="7961697" y="2246315"/>
            <a:ext cx="2087817" cy="292630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 fontScale="92500" lnSpcReduction="20000"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51" name="PA_矩形 24"/>
          <p:cNvSpPr/>
          <p:nvPr/>
        </p:nvSpPr>
        <p:spPr>
          <a:xfrm>
            <a:off x="7961698" y="1900213"/>
            <a:ext cx="1896654" cy="202798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20000"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2" name="PA_文本框 25"/>
          <p:cNvSpPr txBox="1"/>
          <p:nvPr/>
        </p:nvSpPr>
        <p:spPr>
          <a:xfrm>
            <a:off x="7961698" y="4729872"/>
            <a:ext cx="2252626" cy="292630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 fontScale="92500" lnSpcReduction="20000"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53" name="PA_矩形 26"/>
          <p:cNvSpPr/>
          <p:nvPr/>
        </p:nvSpPr>
        <p:spPr>
          <a:xfrm>
            <a:off x="7961698" y="4383771"/>
            <a:ext cx="1896654" cy="202798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20000"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4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54" name="PA_文本框 27"/>
          <p:cNvSpPr txBox="1"/>
          <p:nvPr/>
        </p:nvSpPr>
        <p:spPr>
          <a:xfrm>
            <a:off x="1775520" y="4742424"/>
            <a:ext cx="2416908" cy="292630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 fontScale="92500" lnSpcReduction="20000"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55" name="PA_矩形 28"/>
          <p:cNvSpPr/>
          <p:nvPr/>
        </p:nvSpPr>
        <p:spPr>
          <a:xfrm>
            <a:off x="2295774" y="4396323"/>
            <a:ext cx="1896654" cy="202798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20000"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6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6"/>
              </a:solidFill>
              <a:cs typeface="+mn-ea"/>
              <a:sym typeface="+mn-lt"/>
            </a:endParaRPr>
          </a:p>
        </p:txBody>
      </p:sp>
      <p:sp>
        <p:nvSpPr>
          <p:cNvPr id="56" name="PA_文本框 29"/>
          <p:cNvSpPr txBox="1"/>
          <p:nvPr/>
        </p:nvSpPr>
        <p:spPr>
          <a:xfrm>
            <a:off x="2121271" y="2226931"/>
            <a:ext cx="2071157" cy="292630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 fontScale="92500" lnSpcReduction="20000"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  <a:endParaRPr lang="zh-CN" altLang="en-US" sz="1000">
              <a:cs typeface="+mn-ea"/>
              <a:sym typeface="+mn-lt"/>
            </a:endParaRPr>
          </a:p>
        </p:txBody>
      </p:sp>
      <p:sp>
        <p:nvSpPr>
          <p:cNvPr id="57" name="PA_矩形 30"/>
          <p:cNvSpPr/>
          <p:nvPr/>
        </p:nvSpPr>
        <p:spPr>
          <a:xfrm>
            <a:off x="2295774" y="1880830"/>
            <a:ext cx="1896654" cy="202798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20000"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1"/>
                </a:solidFill>
                <a:cs typeface="+mn-ea"/>
                <a:sym typeface="+mn-lt"/>
              </a:rPr>
              <a:t>标题文本预设</a:t>
            </a:r>
            <a:endParaRPr lang="zh-CN" altLang="en-US" sz="1600" b="1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8" name="PA_矩形 3"/>
          <p:cNvSpPr/>
          <p:nvPr/>
        </p:nvSpPr>
        <p:spPr>
          <a:xfrm>
            <a:off x="4677474" y="2622182"/>
            <a:ext cx="327334" cy="40010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PA_矩形 31"/>
          <p:cNvSpPr/>
          <p:nvPr/>
        </p:nvSpPr>
        <p:spPr>
          <a:xfrm>
            <a:off x="7074827" y="2622182"/>
            <a:ext cx="327334" cy="40010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0" name="PA_矩形 32"/>
          <p:cNvSpPr/>
          <p:nvPr/>
        </p:nvSpPr>
        <p:spPr>
          <a:xfrm>
            <a:off x="4677474" y="4270896"/>
            <a:ext cx="327334" cy="40010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PA_矩形 33"/>
          <p:cNvSpPr/>
          <p:nvPr/>
        </p:nvSpPr>
        <p:spPr>
          <a:xfrm>
            <a:off x="7074827" y="4270896"/>
            <a:ext cx="327334" cy="40010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PA_Freeform: Shape 35"/>
          <p:cNvSpPr/>
          <p:nvPr/>
        </p:nvSpPr>
        <p:spPr bwMode="auto">
          <a:xfrm>
            <a:off x="5676388" y="3239519"/>
            <a:ext cx="810165" cy="814061"/>
          </a:xfrm>
          <a:custGeom>
            <a:avLst/>
            <a:gdLst>
              <a:gd name="connsiteX0" fmla="*/ 88447 w 330200"/>
              <a:gd name="connsiteY0" fmla="*/ 273050 h 331788"/>
              <a:gd name="connsiteX1" fmla="*/ 80963 w 330200"/>
              <a:gd name="connsiteY1" fmla="*/ 278423 h 331788"/>
              <a:gd name="connsiteX2" fmla="*/ 98426 w 330200"/>
              <a:gd name="connsiteY2" fmla="*/ 290513 h 331788"/>
              <a:gd name="connsiteX3" fmla="*/ 88447 w 330200"/>
              <a:gd name="connsiteY3" fmla="*/ 273050 h 331788"/>
              <a:gd name="connsiteX4" fmla="*/ 130856 w 330200"/>
              <a:gd name="connsiteY4" fmla="*/ 257175 h 331788"/>
              <a:gd name="connsiteX5" fmla="*/ 104775 w 330200"/>
              <a:gd name="connsiteY5" fmla="*/ 264898 h 331788"/>
              <a:gd name="connsiteX6" fmla="*/ 141288 w 330200"/>
              <a:gd name="connsiteY6" fmla="*/ 304800 h 331788"/>
              <a:gd name="connsiteX7" fmla="*/ 130856 w 330200"/>
              <a:gd name="connsiteY7" fmla="*/ 257175 h 331788"/>
              <a:gd name="connsiteX8" fmla="*/ 239255 w 330200"/>
              <a:gd name="connsiteY8" fmla="*/ 180975 h 331788"/>
              <a:gd name="connsiteX9" fmla="*/ 239255 w 330200"/>
              <a:gd name="connsiteY9" fmla="*/ 196465 h 331788"/>
              <a:gd name="connsiteX10" fmla="*/ 210842 w 330200"/>
              <a:gd name="connsiteY10" fmla="*/ 227443 h 331788"/>
              <a:gd name="connsiteX11" fmla="*/ 241838 w 330200"/>
              <a:gd name="connsiteY11" fmla="*/ 258422 h 331788"/>
              <a:gd name="connsiteX12" fmla="*/ 259920 w 330200"/>
              <a:gd name="connsiteY12" fmla="*/ 272620 h 331788"/>
              <a:gd name="connsiteX13" fmla="*/ 243130 w 330200"/>
              <a:gd name="connsiteY13" fmla="*/ 282947 h 331788"/>
              <a:gd name="connsiteX14" fmla="*/ 214716 w 330200"/>
              <a:gd name="connsiteY14" fmla="*/ 275202 h 331788"/>
              <a:gd name="connsiteX15" fmla="*/ 209550 w 330200"/>
              <a:gd name="connsiteY15" fmla="*/ 295854 h 331788"/>
              <a:gd name="connsiteX16" fmla="*/ 239255 w 330200"/>
              <a:gd name="connsiteY16" fmla="*/ 302308 h 331788"/>
              <a:gd name="connsiteX17" fmla="*/ 239255 w 330200"/>
              <a:gd name="connsiteY17" fmla="*/ 319088 h 331788"/>
              <a:gd name="connsiteX18" fmla="*/ 254754 w 330200"/>
              <a:gd name="connsiteY18" fmla="*/ 319088 h 331788"/>
              <a:gd name="connsiteX19" fmla="*/ 254754 w 330200"/>
              <a:gd name="connsiteY19" fmla="*/ 301017 h 331788"/>
              <a:gd name="connsiteX20" fmla="*/ 285750 w 330200"/>
              <a:gd name="connsiteY20" fmla="*/ 270039 h 331788"/>
              <a:gd name="connsiteX21" fmla="*/ 257337 w 330200"/>
              <a:gd name="connsiteY21" fmla="*/ 239060 h 331788"/>
              <a:gd name="connsiteX22" fmla="*/ 236672 w 330200"/>
              <a:gd name="connsiteY22" fmla="*/ 224862 h 331788"/>
              <a:gd name="connsiteX23" fmla="*/ 250879 w 330200"/>
              <a:gd name="connsiteY23" fmla="*/ 214535 h 331788"/>
              <a:gd name="connsiteX24" fmla="*/ 275418 w 330200"/>
              <a:gd name="connsiteY24" fmla="*/ 220989 h 331788"/>
              <a:gd name="connsiteX25" fmla="*/ 280584 w 330200"/>
              <a:gd name="connsiteY25" fmla="*/ 201628 h 331788"/>
              <a:gd name="connsiteX26" fmla="*/ 256045 w 330200"/>
              <a:gd name="connsiteY26" fmla="*/ 196465 h 331788"/>
              <a:gd name="connsiteX27" fmla="*/ 256045 w 330200"/>
              <a:gd name="connsiteY27" fmla="*/ 180975 h 331788"/>
              <a:gd name="connsiteX28" fmla="*/ 239255 w 330200"/>
              <a:gd name="connsiteY28" fmla="*/ 180975 h 331788"/>
              <a:gd name="connsiteX29" fmla="*/ 82550 w 330200"/>
              <a:gd name="connsiteY29" fmla="*/ 177800 h 331788"/>
              <a:gd name="connsiteX30" fmla="*/ 97896 w 330200"/>
              <a:gd name="connsiteY30" fmla="*/ 249238 h 331788"/>
              <a:gd name="connsiteX31" fmla="*/ 128588 w 330200"/>
              <a:gd name="connsiteY31" fmla="*/ 237548 h 331788"/>
              <a:gd name="connsiteX32" fmla="*/ 124751 w 330200"/>
              <a:gd name="connsiteY32" fmla="*/ 177800 h 331788"/>
              <a:gd name="connsiteX33" fmla="*/ 82550 w 330200"/>
              <a:gd name="connsiteY33" fmla="*/ 177800 h 331788"/>
              <a:gd name="connsiteX34" fmla="*/ 23813 w 330200"/>
              <a:gd name="connsiteY34" fmla="*/ 177800 h 331788"/>
              <a:gd name="connsiteX35" fmla="*/ 66675 w 330200"/>
              <a:gd name="connsiteY35" fmla="*/ 266700 h 331788"/>
              <a:gd name="connsiteX36" fmla="*/ 80963 w 330200"/>
              <a:gd name="connsiteY36" fmla="*/ 256393 h 331788"/>
              <a:gd name="connsiteX37" fmla="*/ 64078 w 330200"/>
              <a:gd name="connsiteY37" fmla="*/ 177800 h 331788"/>
              <a:gd name="connsiteX38" fmla="*/ 23813 w 330200"/>
              <a:gd name="connsiteY38" fmla="*/ 177800 h 331788"/>
              <a:gd name="connsiteX39" fmla="*/ 247650 w 330200"/>
              <a:gd name="connsiteY39" fmla="*/ 166687 h 331788"/>
              <a:gd name="connsiteX40" fmla="*/ 330200 w 330200"/>
              <a:gd name="connsiteY40" fmla="*/ 249237 h 331788"/>
              <a:gd name="connsiteX41" fmla="*/ 247650 w 330200"/>
              <a:gd name="connsiteY41" fmla="*/ 331787 h 331788"/>
              <a:gd name="connsiteX42" fmla="*/ 165100 w 330200"/>
              <a:gd name="connsiteY42" fmla="*/ 249237 h 331788"/>
              <a:gd name="connsiteX43" fmla="*/ 247650 w 330200"/>
              <a:gd name="connsiteY43" fmla="*/ 166687 h 331788"/>
              <a:gd name="connsiteX44" fmla="*/ 146797 w 330200"/>
              <a:gd name="connsiteY44" fmla="*/ 96837 h 331788"/>
              <a:gd name="connsiteX45" fmla="*/ 142875 w 330200"/>
              <a:gd name="connsiteY45" fmla="*/ 152400 h 331788"/>
              <a:gd name="connsiteX46" fmla="*/ 187325 w 330200"/>
              <a:gd name="connsiteY46" fmla="*/ 152400 h 331788"/>
              <a:gd name="connsiteX47" fmla="*/ 183403 w 330200"/>
              <a:gd name="connsiteY47" fmla="*/ 96837 h 331788"/>
              <a:gd name="connsiteX48" fmla="*/ 165100 w 330200"/>
              <a:gd name="connsiteY48" fmla="*/ 98129 h 331788"/>
              <a:gd name="connsiteX49" fmla="*/ 146797 w 330200"/>
              <a:gd name="connsiteY49" fmla="*/ 96837 h 331788"/>
              <a:gd name="connsiteX50" fmla="*/ 97896 w 330200"/>
              <a:gd name="connsiteY50" fmla="*/ 82550 h 331788"/>
              <a:gd name="connsiteX51" fmla="*/ 82550 w 330200"/>
              <a:gd name="connsiteY51" fmla="*/ 152400 h 331788"/>
              <a:gd name="connsiteX52" fmla="*/ 124751 w 330200"/>
              <a:gd name="connsiteY52" fmla="*/ 152400 h 331788"/>
              <a:gd name="connsiteX53" fmla="*/ 128588 w 330200"/>
              <a:gd name="connsiteY53" fmla="*/ 94191 h 331788"/>
              <a:gd name="connsiteX54" fmla="*/ 97896 w 330200"/>
              <a:gd name="connsiteY54" fmla="*/ 82550 h 331788"/>
              <a:gd name="connsiteX55" fmla="*/ 66675 w 330200"/>
              <a:gd name="connsiteY55" fmla="*/ 65087 h 331788"/>
              <a:gd name="connsiteX56" fmla="*/ 23813 w 330200"/>
              <a:gd name="connsiteY56" fmla="*/ 152400 h 331788"/>
              <a:gd name="connsiteX57" fmla="*/ 64078 w 330200"/>
              <a:gd name="connsiteY57" fmla="*/ 152400 h 331788"/>
              <a:gd name="connsiteX58" fmla="*/ 80963 w 330200"/>
              <a:gd name="connsiteY58" fmla="*/ 74075 h 331788"/>
              <a:gd name="connsiteX59" fmla="*/ 66675 w 330200"/>
              <a:gd name="connsiteY59" fmla="*/ 65087 h 331788"/>
              <a:gd name="connsiteX60" fmla="*/ 231775 w 330200"/>
              <a:gd name="connsiteY60" fmla="*/ 41275 h 331788"/>
              <a:gd name="connsiteX61" fmla="*/ 241754 w 330200"/>
              <a:gd name="connsiteY61" fmla="*/ 58738 h 331788"/>
              <a:gd name="connsiteX62" fmla="*/ 249238 w 330200"/>
              <a:gd name="connsiteY62" fmla="*/ 53748 h 331788"/>
              <a:gd name="connsiteX63" fmla="*/ 231775 w 330200"/>
              <a:gd name="connsiteY63" fmla="*/ 41275 h 331788"/>
              <a:gd name="connsiteX64" fmla="*/ 98426 w 330200"/>
              <a:gd name="connsiteY64" fmla="*/ 41275 h 331788"/>
              <a:gd name="connsiteX65" fmla="*/ 80963 w 330200"/>
              <a:gd name="connsiteY65" fmla="*/ 53748 h 331788"/>
              <a:gd name="connsiteX66" fmla="*/ 88447 w 330200"/>
              <a:gd name="connsiteY66" fmla="*/ 58738 h 331788"/>
              <a:gd name="connsiteX67" fmla="*/ 98426 w 330200"/>
              <a:gd name="connsiteY67" fmla="*/ 41275 h 331788"/>
              <a:gd name="connsiteX68" fmla="*/ 188913 w 330200"/>
              <a:gd name="connsiteY68" fmla="*/ 26987 h 331788"/>
              <a:gd name="connsiteX69" fmla="*/ 198891 w 330200"/>
              <a:gd name="connsiteY69" fmla="*/ 76200 h 331788"/>
              <a:gd name="connsiteX70" fmla="*/ 223838 w 330200"/>
              <a:gd name="connsiteY70" fmla="*/ 66889 h 331788"/>
              <a:gd name="connsiteX71" fmla="*/ 188913 w 330200"/>
              <a:gd name="connsiteY71" fmla="*/ 26987 h 331788"/>
              <a:gd name="connsiteX72" fmla="*/ 141288 w 330200"/>
              <a:gd name="connsiteY72" fmla="*/ 26987 h 331788"/>
              <a:gd name="connsiteX73" fmla="*/ 104775 w 330200"/>
              <a:gd name="connsiteY73" fmla="*/ 68219 h 331788"/>
              <a:gd name="connsiteX74" fmla="*/ 130856 w 330200"/>
              <a:gd name="connsiteY74" fmla="*/ 76200 h 331788"/>
              <a:gd name="connsiteX75" fmla="*/ 141288 w 330200"/>
              <a:gd name="connsiteY75" fmla="*/ 26987 h 331788"/>
              <a:gd name="connsiteX76" fmla="*/ 163777 w 330200"/>
              <a:gd name="connsiteY76" fmla="*/ 25400 h 331788"/>
              <a:gd name="connsiteX77" fmla="*/ 149225 w 330200"/>
              <a:gd name="connsiteY77" fmla="*/ 79671 h 331788"/>
              <a:gd name="connsiteX78" fmla="*/ 165100 w 330200"/>
              <a:gd name="connsiteY78" fmla="*/ 80963 h 331788"/>
              <a:gd name="connsiteX79" fmla="*/ 180975 w 330200"/>
              <a:gd name="connsiteY79" fmla="*/ 79671 h 331788"/>
              <a:gd name="connsiteX80" fmla="*/ 166423 w 330200"/>
              <a:gd name="connsiteY80" fmla="*/ 25400 h 331788"/>
              <a:gd name="connsiteX81" fmla="*/ 165100 w 330200"/>
              <a:gd name="connsiteY81" fmla="*/ 25400 h 331788"/>
              <a:gd name="connsiteX82" fmla="*/ 163777 w 330200"/>
              <a:gd name="connsiteY82" fmla="*/ 25400 h 331788"/>
              <a:gd name="connsiteX83" fmla="*/ 165100 w 330200"/>
              <a:gd name="connsiteY83" fmla="*/ 0 h 331788"/>
              <a:gd name="connsiteX84" fmla="*/ 330200 w 330200"/>
              <a:gd name="connsiteY84" fmla="*/ 165894 h 331788"/>
              <a:gd name="connsiteX85" fmla="*/ 328910 w 330200"/>
              <a:gd name="connsiteY85" fmla="*/ 184039 h 331788"/>
              <a:gd name="connsiteX86" fmla="*/ 290215 w 330200"/>
              <a:gd name="connsiteY86" fmla="*/ 152933 h 331788"/>
              <a:gd name="connsiteX87" fmla="*/ 305693 w 330200"/>
              <a:gd name="connsiteY87" fmla="*/ 152933 h 331788"/>
              <a:gd name="connsiteX88" fmla="*/ 263128 w 330200"/>
              <a:gd name="connsiteY88" fmla="*/ 64802 h 331788"/>
              <a:gd name="connsiteX89" fmla="*/ 248940 w 330200"/>
              <a:gd name="connsiteY89" fmla="*/ 73874 h 331788"/>
              <a:gd name="connsiteX90" fmla="*/ 264418 w 330200"/>
              <a:gd name="connsiteY90" fmla="*/ 146453 h 331788"/>
              <a:gd name="connsiteX91" fmla="*/ 247650 w 330200"/>
              <a:gd name="connsiteY91" fmla="*/ 143861 h 331788"/>
              <a:gd name="connsiteX92" fmla="*/ 246360 w 330200"/>
              <a:gd name="connsiteY92" fmla="*/ 143861 h 331788"/>
              <a:gd name="connsiteX93" fmla="*/ 232172 w 330200"/>
              <a:gd name="connsiteY93" fmla="*/ 82947 h 331788"/>
              <a:gd name="connsiteX94" fmla="*/ 201215 w 330200"/>
              <a:gd name="connsiteY94" fmla="*/ 94611 h 331788"/>
              <a:gd name="connsiteX95" fmla="*/ 205085 w 330200"/>
              <a:gd name="connsiteY95" fmla="*/ 152933 h 331788"/>
              <a:gd name="connsiteX96" fmla="*/ 170259 w 330200"/>
              <a:gd name="connsiteY96" fmla="*/ 177558 h 331788"/>
              <a:gd name="connsiteX97" fmla="*/ 143173 w 330200"/>
              <a:gd name="connsiteY97" fmla="*/ 177558 h 331788"/>
              <a:gd name="connsiteX98" fmla="*/ 145752 w 330200"/>
              <a:gd name="connsiteY98" fmla="*/ 222920 h 331788"/>
              <a:gd name="connsiteX99" fmla="*/ 141883 w 330200"/>
              <a:gd name="connsiteY99" fmla="*/ 248841 h 331788"/>
              <a:gd name="connsiteX100" fmla="*/ 180578 w 330200"/>
              <a:gd name="connsiteY100" fmla="*/ 330492 h 331788"/>
              <a:gd name="connsiteX101" fmla="*/ 165100 w 330200"/>
              <a:gd name="connsiteY101" fmla="*/ 331788 h 331788"/>
              <a:gd name="connsiteX102" fmla="*/ 0 w 330200"/>
              <a:gd name="connsiteY102" fmla="*/ 165894 h 331788"/>
              <a:gd name="connsiteX103" fmla="*/ 165100 w 330200"/>
              <a:gd name="connsiteY103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30200" h="331788">
                <a:moveTo>
                  <a:pt x="88447" y="273050"/>
                </a:moveTo>
                <a:cubicBezTo>
                  <a:pt x="85952" y="275737"/>
                  <a:pt x="83458" y="277080"/>
                  <a:pt x="80963" y="278423"/>
                </a:cubicBezTo>
                <a:cubicBezTo>
                  <a:pt x="87200" y="283797"/>
                  <a:pt x="92189" y="287827"/>
                  <a:pt x="98426" y="290513"/>
                </a:cubicBezTo>
                <a:cubicBezTo>
                  <a:pt x="94684" y="285140"/>
                  <a:pt x="92189" y="279767"/>
                  <a:pt x="88447" y="273050"/>
                </a:cubicBezTo>
                <a:close/>
                <a:moveTo>
                  <a:pt x="130856" y="257175"/>
                </a:moveTo>
                <a:cubicBezTo>
                  <a:pt x="121727" y="258462"/>
                  <a:pt x="112599" y="262324"/>
                  <a:pt x="104775" y="264898"/>
                </a:cubicBezTo>
                <a:cubicBezTo>
                  <a:pt x="115207" y="282918"/>
                  <a:pt x="126943" y="297077"/>
                  <a:pt x="141288" y="304800"/>
                </a:cubicBezTo>
                <a:cubicBezTo>
                  <a:pt x="136072" y="290641"/>
                  <a:pt x="133464" y="273908"/>
                  <a:pt x="130856" y="257175"/>
                </a:cubicBezTo>
                <a:close/>
                <a:moveTo>
                  <a:pt x="239255" y="180975"/>
                </a:moveTo>
                <a:cubicBezTo>
                  <a:pt x="239255" y="180975"/>
                  <a:pt x="239255" y="180975"/>
                  <a:pt x="239255" y="196465"/>
                </a:cubicBezTo>
                <a:cubicBezTo>
                  <a:pt x="221174" y="200337"/>
                  <a:pt x="210842" y="211954"/>
                  <a:pt x="210842" y="227443"/>
                </a:cubicBezTo>
                <a:cubicBezTo>
                  <a:pt x="210842" y="242932"/>
                  <a:pt x="223757" y="251968"/>
                  <a:pt x="241838" y="258422"/>
                </a:cubicBezTo>
                <a:cubicBezTo>
                  <a:pt x="253462" y="262294"/>
                  <a:pt x="259920" y="266166"/>
                  <a:pt x="259920" y="272620"/>
                </a:cubicBezTo>
                <a:cubicBezTo>
                  <a:pt x="259920" y="279074"/>
                  <a:pt x="252170" y="282947"/>
                  <a:pt x="243130" y="282947"/>
                </a:cubicBezTo>
                <a:cubicBezTo>
                  <a:pt x="232798" y="282947"/>
                  <a:pt x="222465" y="279074"/>
                  <a:pt x="214716" y="275202"/>
                </a:cubicBezTo>
                <a:cubicBezTo>
                  <a:pt x="214716" y="275202"/>
                  <a:pt x="214716" y="275202"/>
                  <a:pt x="209550" y="295854"/>
                </a:cubicBezTo>
                <a:cubicBezTo>
                  <a:pt x="216008" y="299727"/>
                  <a:pt x="227631" y="302308"/>
                  <a:pt x="239255" y="302308"/>
                </a:cubicBezTo>
                <a:cubicBezTo>
                  <a:pt x="239255" y="302308"/>
                  <a:pt x="239255" y="302308"/>
                  <a:pt x="239255" y="319088"/>
                </a:cubicBezTo>
                <a:cubicBezTo>
                  <a:pt x="239255" y="319088"/>
                  <a:pt x="239255" y="319088"/>
                  <a:pt x="254754" y="319088"/>
                </a:cubicBezTo>
                <a:cubicBezTo>
                  <a:pt x="254754" y="319088"/>
                  <a:pt x="254754" y="319088"/>
                  <a:pt x="254754" y="301017"/>
                </a:cubicBezTo>
                <a:cubicBezTo>
                  <a:pt x="274126" y="298436"/>
                  <a:pt x="285750" y="285528"/>
                  <a:pt x="285750" y="270039"/>
                </a:cubicBezTo>
                <a:cubicBezTo>
                  <a:pt x="285750" y="254549"/>
                  <a:pt x="276709" y="245514"/>
                  <a:pt x="257337" y="239060"/>
                </a:cubicBezTo>
                <a:cubicBezTo>
                  <a:pt x="243130" y="233897"/>
                  <a:pt x="236672" y="230025"/>
                  <a:pt x="236672" y="224862"/>
                </a:cubicBezTo>
                <a:cubicBezTo>
                  <a:pt x="236672" y="219699"/>
                  <a:pt x="240547" y="214535"/>
                  <a:pt x="250879" y="214535"/>
                </a:cubicBezTo>
                <a:cubicBezTo>
                  <a:pt x="263794" y="214535"/>
                  <a:pt x="271543" y="218408"/>
                  <a:pt x="275418" y="220989"/>
                </a:cubicBezTo>
                <a:cubicBezTo>
                  <a:pt x="275418" y="220989"/>
                  <a:pt x="275418" y="220989"/>
                  <a:pt x="280584" y="201628"/>
                </a:cubicBezTo>
                <a:cubicBezTo>
                  <a:pt x="275418" y="199046"/>
                  <a:pt x="267669" y="196465"/>
                  <a:pt x="256045" y="196465"/>
                </a:cubicBezTo>
                <a:cubicBezTo>
                  <a:pt x="256045" y="196465"/>
                  <a:pt x="256045" y="196465"/>
                  <a:pt x="256045" y="180975"/>
                </a:cubicBezTo>
                <a:cubicBezTo>
                  <a:pt x="256045" y="180975"/>
                  <a:pt x="256045" y="180975"/>
                  <a:pt x="239255" y="180975"/>
                </a:cubicBezTo>
                <a:close/>
                <a:moveTo>
                  <a:pt x="82550" y="177800"/>
                </a:moveTo>
                <a:cubicBezTo>
                  <a:pt x="83829" y="203778"/>
                  <a:pt x="88944" y="228456"/>
                  <a:pt x="97896" y="249238"/>
                </a:cubicBezTo>
                <a:cubicBezTo>
                  <a:pt x="108127" y="244043"/>
                  <a:pt x="118357" y="240146"/>
                  <a:pt x="128588" y="237548"/>
                </a:cubicBezTo>
                <a:cubicBezTo>
                  <a:pt x="126030" y="214169"/>
                  <a:pt x="126030" y="192088"/>
                  <a:pt x="124751" y="177800"/>
                </a:cubicBezTo>
                <a:cubicBezTo>
                  <a:pt x="124751" y="177800"/>
                  <a:pt x="124751" y="177800"/>
                  <a:pt x="82550" y="177800"/>
                </a:cubicBezTo>
                <a:close/>
                <a:moveTo>
                  <a:pt x="23813" y="177800"/>
                </a:moveTo>
                <a:cubicBezTo>
                  <a:pt x="27709" y="212587"/>
                  <a:pt x="43296" y="243509"/>
                  <a:pt x="66675" y="266700"/>
                </a:cubicBezTo>
                <a:cubicBezTo>
                  <a:pt x="71871" y="262835"/>
                  <a:pt x="75767" y="260258"/>
                  <a:pt x="80963" y="256393"/>
                </a:cubicBezTo>
                <a:cubicBezTo>
                  <a:pt x="71871" y="234490"/>
                  <a:pt x="65377" y="207434"/>
                  <a:pt x="64078" y="177800"/>
                </a:cubicBezTo>
                <a:cubicBezTo>
                  <a:pt x="64078" y="177800"/>
                  <a:pt x="64078" y="177800"/>
                  <a:pt x="23813" y="177800"/>
                </a:cubicBezTo>
                <a:close/>
                <a:moveTo>
                  <a:pt x="247650" y="166687"/>
                </a:moveTo>
                <a:cubicBezTo>
                  <a:pt x="293241" y="166687"/>
                  <a:pt x="330200" y="203646"/>
                  <a:pt x="330200" y="249237"/>
                </a:cubicBezTo>
                <a:cubicBezTo>
                  <a:pt x="330200" y="294828"/>
                  <a:pt x="293241" y="331787"/>
                  <a:pt x="247650" y="331787"/>
                </a:cubicBezTo>
                <a:cubicBezTo>
                  <a:pt x="202059" y="331787"/>
                  <a:pt x="165100" y="294828"/>
                  <a:pt x="165100" y="249237"/>
                </a:cubicBezTo>
                <a:cubicBezTo>
                  <a:pt x="165100" y="203646"/>
                  <a:pt x="202059" y="166687"/>
                  <a:pt x="247650" y="166687"/>
                </a:cubicBezTo>
                <a:close/>
                <a:moveTo>
                  <a:pt x="146797" y="96837"/>
                </a:moveTo>
                <a:cubicBezTo>
                  <a:pt x="145490" y="113635"/>
                  <a:pt x="144182" y="131725"/>
                  <a:pt x="142875" y="152400"/>
                </a:cubicBezTo>
                <a:cubicBezTo>
                  <a:pt x="142875" y="152400"/>
                  <a:pt x="142875" y="152400"/>
                  <a:pt x="187325" y="152400"/>
                </a:cubicBezTo>
                <a:cubicBezTo>
                  <a:pt x="186018" y="131725"/>
                  <a:pt x="184710" y="113635"/>
                  <a:pt x="183403" y="96837"/>
                </a:cubicBezTo>
                <a:cubicBezTo>
                  <a:pt x="176866" y="96837"/>
                  <a:pt x="171637" y="98129"/>
                  <a:pt x="165100" y="98129"/>
                </a:cubicBezTo>
                <a:cubicBezTo>
                  <a:pt x="158563" y="98129"/>
                  <a:pt x="153334" y="96837"/>
                  <a:pt x="146797" y="96837"/>
                </a:cubicBezTo>
                <a:close/>
                <a:moveTo>
                  <a:pt x="97896" y="82550"/>
                </a:moveTo>
                <a:cubicBezTo>
                  <a:pt x="88944" y="103246"/>
                  <a:pt x="83829" y="127823"/>
                  <a:pt x="82550" y="152400"/>
                </a:cubicBezTo>
                <a:cubicBezTo>
                  <a:pt x="82550" y="152400"/>
                  <a:pt x="82550" y="152400"/>
                  <a:pt x="124751" y="152400"/>
                </a:cubicBezTo>
                <a:cubicBezTo>
                  <a:pt x="126030" y="139465"/>
                  <a:pt x="126030" y="117475"/>
                  <a:pt x="128588" y="94191"/>
                </a:cubicBezTo>
                <a:cubicBezTo>
                  <a:pt x="118357" y="91604"/>
                  <a:pt x="108127" y="87724"/>
                  <a:pt x="97896" y="82550"/>
                </a:cubicBezTo>
                <a:close/>
                <a:moveTo>
                  <a:pt x="66675" y="65087"/>
                </a:moveTo>
                <a:cubicBezTo>
                  <a:pt x="43296" y="88199"/>
                  <a:pt x="27709" y="119015"/>
                  <a:pt x="23813" y="152400"/>
                </a:cubicBezTo>
                <a:cubicBezTo>
                  <a:pt x="23813" y="152400"/>
                  <a:pt x="23813" y="152400"/>
                  <a:pt x="64078" y="152400"/>
                </a:cubicBezTo>
                <a:cubicBezTo>
                  <a:pt x="65377" y="124151"/>
                  <a:pt x="71871" y="97187"/>
                  <a:pt x="80963" y="74075"/>
                </a:cubicBezTo>
                <a:cubicBezTo>
                  <a:pt x="75767" y="71507"/>
                  <a:pt x="71871" y="68939"/>
                  <a:pt x="66675" y="65087"/>
                </a:cubicBezTo>
                <a:close/>
                <a:moveTo>
                  <a:pt x="231775" y="41275"/>
                </a:moveTo>
                <a:cubicBezTo>
                  <a:pt x="235517" y="47512"/>
                  <a:pt x="238012" y="52501"/>
                  <a:pt x="241754" y="58738"/>
                </a:cubicBezTo>
                <a:cubicBezTo>
                  <a:pt x="244249" y="56243"/>
                  <a:pt x="246743" y="54996"/>
                  <a:pt x="249238" y="53748"/>
                </a:cubicBezTo>
                <a:cubicBezTo>
                  <a:pt x="243001" y="48759"/>
                  <a:pt x="238012" y="45017"/>
                  <a:pt x="231775" y="41275"/>
                </a:cubicBezTo>
                <a:close/>
                <a:moveTo>
                  <a:pt x="98426" y="41275"/>
                </a:moveTo>
                <a:cubicBezTo>
                  <a:pt x="92189" y="45017"/>
                  <a:pt x="87200" y="48759"/>
                  <a:pt x="80963" y="53748"/>
                </a:cubicBezTo>
                <a:cubicBezTo>
                  <a:pt x="83458" y="54996"/>
                  <a:pt x="85952" y="56243"/>
                  <a:pt x="88447" y="58738"/>
                </a:cubicBezTo>
                <a:cubicBezTo>
                  <a:pt x="92189" y="52501"/>
                  <a:pt x="94684" y="47512"/>
                  <a:pt x="98426" y="41275"/>
                </a:cubicBezTo>
                <a:close/>
                <a:moveTo>
                  <a:pt x="188913" y="26987"/>
                </a:moveTo>
                <a:cubicBezTo>
                  <a:pt x="193902" y="40288"/>
                  <a:pt x="196397" y="58909"/>
                  <a:pt x="198891" y="76200"/>
                </a:cubicBezTo>
                <a:cubicBezTo>
                  <a:pt x="207623" y="74870"/>
                  <a:pt x="216354" y="70879"/>
                  <a:pt x="223838" y="66889"/>
                </a:cubicBezTo>
                <a:cubicBezTo>
                  <a:pt x="215107" y="48268"/>
                  <a:pt x="202633" y="34967"/>
                  <a:pt x="188913" y="26987"/>
                </a:cubicBezTo>
                <a:close/>
                <a:moveTo>
                  <a:pt x="141288" y="26987"/>
                </a:moveTo>
                <a:cubicBezTo>
                  <a:pt x="126943" y="34967"/>
                  <a:pt x="115207" y="49598"/>
                  <a:pt x="104775" y="68219"/>
                </a:cubicBezTo>
                <a:cubicBezTo>
                  <a:pt x="112599" y="70879"/>
                  <a:pt x="121727" y="74870"/>
                  <a:pt x="130856" y="76200"/>
                </a:cubicBezTo>
                <a:cubicBezTo>
                  <a:pt x="133464" y="58909"/>
                  <a:pt x="136072" y="40288"/>
                  <a:pt x="141288" y="26987"/>
                </a:cubicBezTo>
                <a:close/>
                <a:moveTo>
                  <a:pt x="163777" y="25400"/>
                </a:moveTo>
                <a:cubicBezTo>
                  <a:pt x="158485" y="33153"/>
                  <a:pt x="153194" y="51243"/>
                  <a:pt x="149225" y="79671"/>
                </a:cubicBezTo>
                <a:cubicBezTo>
                  <a:pt x="154517" y="79671"/>
                  <a:pt x="159808" y="80963"/>
                  <a:pt x="165100" y="80963"/>
                </a:cubicBezTo>
                <a:cubicBezTo>
                  <a:pt x="170392" y="80963"/>
                  <a:pt x="175683" y="79671"/>
                  <a:pt x="180975" y="79671"/>
                </a:cubicBezTo>
                <a:cubicBezTo>
                  <a:pt x="177006" y="51243"/>
                  <a:pt x="171714" y="33153"/>
                  <a:pt x="166423" y="25400"/>
                </a:cubicBezTo>
                <a:cubicBezTo>
                  <a:pt x="166423" y="25400"/>
                  <a:pt x="165100" y="25400"/>
                  <a:pt x="165100" y="25400"/>
                </a:cubicBezTo>
                <a:cubicBezTo>
                  <a:pt x="165100" y="25400"/>
                  <a:pt x="163777" y="25400"/>
                  <a:pt x="163777" y="25400"/>
                </a:cubicBezTo>
                <a:close/>
                <a:moveTo>
                  <a:pt x="165100" y="0"/>
                </a:moveTo>
                <a:cubicBezTo>
                  <a:pt x="256679" y="0"/>
                  <a:pt x="330200" y="73874"/>
                  <a:pt x="330200" y="165894"/>
                </a:cubicBezTo>
                <a:cubicBezTo>
                  <a:pt x="330200" y="172374"/>
                  <a:pt x="330200" y="177558"/>
                  <a:pt x="328910" y="184039"/>
                </a:cubicBezTo>
                <a:cubicBezTo>
                  <a:pt x="318592" y="171078"/>
                  <a:pt x="305693" y="160710"/>
                  <a:pt x="290215" y="152933"/>
                </a:cubicBezTo>
                <a:cubicBezTo>
                  <a:pt x="290215" y="152933"/>
                  <a:pt x="290215" y="152933"/>
                  <a:pt x="305693" y="152933"/>
                </a:cubicBezTo>
                <a:cubicBezTo>
                  <a:pt x="301824" y="119236"/>
                  <a:pt x="286345" y="88131"/>
                  <a:pt x="263128" y="64802"/>
                </a:cubicBezTo>
                <a:cubicBezTo>
                  <a:pt x="257969" y="68690"/>
                  <a:pt x="254099" y="71282"/>
                  <a:pt x="248940" y="73874"/>
                </a:cubicBezTo>
                <a:cubicBezTo>
                  <a:pt x="257969" y="94611"/>
                  <a:pt x="263128" y="119236"/>
                  <a:pt x="264418" y="146453"/>
                </a:cubicBezTo>
                <a:cubicBezTo>
                  <a:pt x="259259" y="145157"/>
                  <a:pt x="252810" y="143861"/>
                  <a:pt x="247650" y="143861"/>
                </a:cubicBezTo>
                <a:cubicBezTo>
                  <a:pt x="246360" y="143861"/>
                  <a:pt x="246360" y="143861"/>
                  <a:pt x="246360" y="143861"/>
                </a:cubicBezTo>
                <a:cubicBezTo>
                  <a:pt x="245070" y="121828"/>
                  <a:pt x="239911" y="101091"/>
                  <a:pt x="232172" y="82947"/>
                </a:cubicBezTo>
                <a:cubicBezTo>
                  <a:pt x="223143" y="88131"/>
                  <a:pt x="211535" y="92019"/>
                  <a:pt x="201215" y="94611"/>
                </a:cubicBezTo>
                <a:cubicBezTo>
                  <a:pt x="203795" y="116644"/>
                  <a:pt x="203795" y="139973"/>
                  <a:pt x="205085" y="152933"/>
                </a:cubicBezTo>
                <a:cubicBezTo>
                  <a:pt x="192187" y="159414"/>
                  <a:pt x="180578" y="167190"/>
                  <a:pt x="170259" y="177558"/>
                </a:cubicBezTo>
                <a:cubicBezTo>
                  <a:pt x="170259" y="177558"/>
                  <a:pt x="170259" y="177558"/>
                  <a:pt x="143173" y="177558"/>
                </a:cubicBezTo>
                <a:cubicBezTo>
                  <a:pt x="144462" y="194407"/>
                  <a:pt x="144462" y="209960"/>
                  <a:pt x="145752" y="222920"/>
                </a:cubicBezTo>
                <a:cubicBezTo>
                  <a:pt x="143173" y="231993"/>
                  <a:pt x="141883" y="239769"/>
                  <a:pt x="141883" y="248841"/>
                </a:cubicBezTo>
                <a:cubicBezTo>
                  <a:pt x="141883" y="282538"/>
                  <a:pt x="157361" y="311051"/>
                  <a:pt x="180578" y="330492"/>
                </a:cubicBezTo>
                <a:cubicBezTo>
                  <a:pt x="175419" y="331788"/>
                  <a:pt x="170259" y="331788"/>
                  <a:pt x="165100" y="331788"/>
                </a:cubicBezTo>
                <a:cubicBezTo>
                  <a:pt x="73521" y="331788"/>
                  <a:pt x="0" y="257914"/>
                  <a:pt x="0" y="165894"/>
                </a:cubicBezTo>
                <a:cubicBezTo>
                  <a:pt x="0" y="73874"/>
                  <a:pt x="73521" y="0"/>
                  <a:pt x="165100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A_文本框 69"/>
          <p:cNvSpPr txBox="1"/>
          <p:nvPr/>
        </p:nvSpPr>
        <p:spPr>
          <a:xfrm>
            <a:off x="5188067" y="1316635"/>
            <a:ext cx="1984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rgbClr val="006A60"/>
                </a:solidFill>
                <a:cs typeface="+mn-ea"/>
                <a:sym typeface="+mn-lt"/>
              </a:rPr>
              <a:t>目录</a:t>
            </a:r>
            <a:endParaRPr lang="zh-CN" altLang="en-US" sz="4800" dirty="0">
              <a:solidFill>
                <a:srgbClr val="006A60"/>
              </a:solidFill>
              <a:cs typeface="+mn-ea"/>
              <a:sym typeface="+mn-lt"/>
            </a:endParaRPr>
          </a:p>
        </p:txBody>
      </p:sp>
      <p:grpSp>
        <p:nvGrpSpPr>
          <p:cNvPr id="71" name="PA_组合 5"/>
          <p:cNvGrpSpPr/>
          <p:nvPr/>
        </p:nvGrpSpPr>
        <p:grpSpPr>
          <a:xfrm>
            <a:off x="7806593" y="1669546"/>
            <a:ext cx="1174751" cy="125175"/>
            <a:chOff x="7772399" y="717787"/>
            <a:chExt cx="1174751" cy="125175"/>
          </a:xfrm>
        </p:grpSpPr>
        <p:sp>
          <p:nvSpPr>
            <p:cNvPr id="75" name="椭圆 74"/>
            <p:cNvSpPr/>
            <p:nvPr/>
          </p:nvSpPr>
          <p:spPr>
            <a:xfrm>
              <a:off x="7772399" y="717787"/>
              <a:ext cx="125175" cy="125175"/>
            </a:xfrm>
            <a:prstGeom prst="ellipse">
              <a:avLst/>
            </a:prstGeom>
            <a:solidFill>
              <a:srgbClr val="006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76" name="直接连接符 3"/>
            <p:cNvCxnSpPr/>
            <p:nvPr/>
          </p:nvCxnSpPr>
          <p:spPr>
            <a:xfrm>
              <a:off x="7897574" y="780374"/>
              <a:ext cx="1049576" cy="0"/>
            </a:xfrm>
            <a:prstGeom prst="line">
              <a:avLst/>
            </a:prstGeom>
            <a:ln w="6350">
              <a:solidFill>
                <a:srgbClr val="006A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PA_组合 20"/>
          <p:cNvGrpSpPr/>
          <p:nvPr/>
        </p:nvGrpSpPr>
        <p:grpSpPr>
          <a:xfrm flipH="1">
            <a:off x="3379736" y="1669546"/>
            <a:ext cx="1174751" cy="125175"/>
            <a:chOff x="7772399" y="717787"/>
            <a:chExt cx="1174751" cy="125175"/>
          </a:xfrm>
        </p:grpSpPr>
        <p:sp>
          <p:nvSpPr>
            <p:cNvPr id="73" name="椭圆 72"/>
            <p:cNvSpPr/>
            <p:nvPr/>
          </p:nvSpPr>
          <p:spPr>
            <a:xfrm>
              <a:off x="7772399" y="717787"/>
              <a:ext cx="125175" cy="125175"/>
            </a:xfrm>
            <a:prstGeom prst="ellipse">
              <a:avLst/>
            </a:prstGeom>
            <a:solidFill>
              <a:srgbClr val="006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74" name="直接连接符 23"/>
            <p:cNvCxnSpPr/>
            <p:nvPr/>
          </p:nvCxnSpPr>
          <p:spPr>
            <a:xfrm>
              <a:off x="7897574" y="780374"/>
              <a:ext cx="1049576" cy="0"/>
            </a:xfrm>
            <a:prstGeom prst="line">
              <a:avLst/>
            </a:prstGeom>
            <a:ln w="6350">
              <a:solidFill>
                <a:srgbClr val="006A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PA_组合 36"/>
          <p:cNvGrpSpPr/>
          <p:nvPr/>
        </p:nvGrpSpPr>
        <p:grpSpPr>
          <a:xfrm>
            <a:off x="795216" y="2963429"/>
            <a:ext cx="5168131" cy="893531"/>
            <a:chOff x="1614538" y="2241836"/>
            <a:chExt cx="5168131" cy="893531"/>
          </a:xfrm>
        </p:grpSpPr>
        <p:grpSp>
          <p:nvGrpSpPr>
            <p:cNvPr id="100" name="组合 31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104" name="矩形 103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rgbClr val="006A60"/>
                    </a:solidFill>
                    <a:cs typeface="+mn-ea"/>
                    <a:sym typeface="+mn-lt"/>
                  </a:rPr>
                  <a:t>壹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1" name="组合 32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102" name="文本框 101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9" name="PA_组合 46"/>
          <p:cNvGrpSpPr/>
          <p:nvPr/>
        </p:nvGrpSpPr>
        <p:grpSpPr>
          <a:xfrm>
            <a:off x="6397730" y="2963429"/>
            <a:ext cx="5168131" cy="893531"/>
            <a:chOff x="1614538" y="2241836"/>
            <a:chExt cx="5168131" cy="893531"/>
          </a:xfrm>
        </p:grpSpPr>
        <p:grpSp>
          <p:nvGrpSpPr>
            <p:cNvPr id="94" name="组合 47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98" name="矩形 97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文本框 98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srgbClr val="006A60"/>
                    </a:solidFill>
                    <a:cs typeface="+mn-ea"/>
                    <a:sym typeface="+mn-lt"/>
                  </a:rPr>
                  <a:t>贰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5" name="组合 48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96" name="文本框 95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0" name="PA_组合 55"/>
          <p:cNvGrpSpPr/>
          <p:nvPr/>
        </p:nvGrpSpPr>
        <p:grpSpPr>
          <a:xfrm>
            <a:off x="795216" y="4085493"/>
            <a:ext cx="5168131" cy="893531"/>
            <a:chOff x="1614538" y="2241836"/>
            <a:chExt cx="5168131" cy="893531"/>
          </a:xfrm>
        </p:grpSpPr>
        <p:grpSp>
          <p:nvGrpSpPr>
            <p:cNvPr id="88" name="组合 56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>
                    <a:solidFill>
                      <a:srgbClr val="006A60"/>
                    </a:solidFill>
                    <a:cs typeface="+mn-ea"/>
                    <a:sym typeface="+mn-lt"/>
                  </a:rPr>
                  <a:t>叁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9" name="组合 57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90" name="文本框 89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1" name="PA_组合 64"/>
          <p:cNvGrpSpPr/>
          <p:nvPr/>
        </p:nvGrpSpPr>
        <p:grpSpPr>
          <a:xfrm>
            <a:off x="6397730" y="4085493"/>
            <a:ext cx="5168131" cy="893531"/>
            <a:chOff x="1614538" y="2241836"/>
            <a:chExt cx="5168131" cy="893531"/>
          </a:xfrm>
        </p:grpSpPr>
        <p:grpSp>
          <p:nvGrpSpPr>
            <p:cNvPr id="82" name="组合 65"/>
            <p:cNvGrpSpPr/>
            <p:nvPr/>
          </p:nvGrpSpPr>
          <p:grpSpPr>
            <a:xfrm>
              <a:off x="1614538" y="2285671"/>
              <a:ext cx="707749" cy="656899"/>
              <a:chOff x="1962880" y="2980466"/>
              <a:chExt cx="707749" cy="656899"/>
            </a:xfrm>
          </p:grpSpPr>
          <p:sp>
            <p:nvSpPr>
              <p:cNvPr id="86" name="矩形 85"/>
              <p:cNvSpPr/>
              <p:nvPr/>
            </p:nvSpPr>
            <p:spPr>
              <a:xfrm>
                <a:off x="1962880" y="2994119"/>
                <a:ext cx="707749" cy="643246"/>
              </a:xfrm>
              <a:prstGeom prst="rect">
                <a:avLst/>
              </a:prstGeom>
              <a:noFill/>
              <a:ln w="28575">
                <a:solidFill>
                  <a:srgbClr val="006A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1983992" y="2980466"/>
                <a:ext cx="665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>
                    <a:solidFill>
                      <a:srgbClr val="006A60"/>
                    </a:solidFill>
                    <a:cs typeface="+mn-ea"/>
                    <a:sym typeface="+mn-lt"/>
                  </a:rPr>
                  <a:t>肆</a:t>
                </a:r>
                <a:endParaRPr lang="zh-CN" altLang="en-US" sz="3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3" name="组合 66"/>
            <p:cNvGrpSpPr/>
            <p:nvPr/>
          </p:nvGrpSpPr>
          <p:grpSpPr>
            <a:xfrm>
              <a:off x="2482526" y="2241836"/>
              <a:ext cx="4300143" cy="893531"/>
              <a:chOff x="6431995" y="1444125"/>
              <a:chExt cx="4300143" cy="893531"/>
            </a:xfrm>
          </p:grpSpPr>
          <p:sp>
            <p:nvSpPr>
              <p:cNvPr id="84" name="文本框 83"/>
              <p:cNvSpPr txBox="1"/>
              <p:nvPr/>
            </p:nvSpPr>
            <p:spPr>
              <a:xfrm>
                <a:off x="6431995" y="1444125"/>
                <a:ext cx="229109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2400">
                    <a:solidFill>
                      <a:srgbClr val="006A60"/>
                    </a:solidFill>
                    <a:cs typeface="+mn-ea"/>
                    <a:sym typeface="+mn-lt"/>
                  </a:rPr>
                  <a:t>添加演示标题</a:t>
                </a:r>
                <a:endParaRPr lang="zh-CN" altLang="en-US" sz="240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6457905" y="1822450"/>
                <a:ext cx="4274233" cy="51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rgbClr val="006A60"/>
                    </a:solidFill>
                    <a:cs typeface="+mn-ea"/>
                    <a:sym typeface="+mn-lt"/>
                  </a:rPr>
                  <a:t>This PPT template for the rice husk designer pencil demo works</a:t>
                </a:r>
                <a:r>
                  <a:rPr lang="en-US" altLang="zh-CN" sz="1200">
                    <a:solidFill>
                      <a:srgbClr val="006A60"/>
                    </a:solidFill>
                    <a:cs typeface="+mn-ea"/>
                    <a:sym typeface="+mn-lt"/>
                  </a:rPr>
                  <a:t>, </a:t>
                </a:r>
                <a:endParaRPr lang="zh-CN" altLang="en-US" sz="1200" dirty="0">
                  <a:solidFill>
                    <a:srgbClr val="006A6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6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13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4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16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31" name="PA_椭圆 72"/>
          <p:cNvSpPr/>
          <p:nvPr/>
        </p:nvSpPr>
        <p:spPr bwMode="auto">
          <a:xfrm rot="10800000" flipH="1" flipV="1">
            <a:off x="7542721" y="1809824"/>
            <a:ext cx="748451" cy="74845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PA_椭圆 76"/>
          <p:cNvSpPr/>
          <p:nvPr/>
        </p:nvSpPr>
        <p:spPr bwMode="auto">
          <a:xfrm rot="10800000" flipV="1">
            <a:off x="3945178" y="2768900"/>
            <a:ext cx="748451" cy="748451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PA_椭圆 78"/>
          <p:cNvSpPr/>
          <p:nvPr/>
        </p:nvSpPr>
        <p:spPr bwMode="auto">
          <a:xfrm rot="10800000" flipH="1" flipV="1">
            <a:off x="7542721" y="3727982"/>
            <a:ext cx="748451" cy="74845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4" name="PA_组合 5"/>
          <p:cNvGrpSpPr/>
          <p:nvPr/>
        </p:nvGrpSpPr>
        <p:grpSpPr>
          <a:xfrm>
            <a:off x="3791743" y="1628800"/>
            <a:ext cx="4711717" cy="3927916"/>
            <a:chOff x="3713177" y="1523944"/>
            <a:chExt cx="3555152" cy="3927916"/>
          </a:xfrm>
        </p:grpSpPr>
        <p:sp>
          <p:nvSpPr>
            <p:cNvPr id="40" name="Arrow: U-Turn 71"/>
            <p:cNvSpPr/>
            <p:nvPr/>
          </p:nvSpPr>
          <p:spPr bwMode="auto">
            <a:xfrm rot="16200000" flipV="1">
              <a:off x="5826854" y="1135189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Arrow: U-Turn 73"/>
            <p:cNvSpPr/>
            <p:nvPr/>
          </p:nvSpPr>
          <p:spPr bwMode="auto">
            <a:xfrm rot="5400000" flipH="1" flipV="1">
              <a:off x="4102959" y="2094264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Arrow: U-Turn 77"/>
            <p:cNvSpPr/>
            <p:nvPr/>
          </p:nvSpPr>
          <p:spPr bwMode="auto">
            <a:xfrm rot="16200000" flipV="1">
              <a:off x="5826854" y="3053347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Arrow: U-Turn 81"/>
            <p:cNvSpPr/>
            <p:nvPr/>
          </p:nvSpPr>
          <p:spPr bwMode="auto">
            <a:xfrm rot="5400000" flipH="1" flipV="1">
              <a:off x="4101932" y="4010385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5" name="PA_椭圆 82"/>
          <p:cNvSpPr/>
          <p:nvPr/>
        </p:nvSpPr>
        <p:spPr bwMode="auto">
          <a:xfrm rot="10800000" flipV="1">
            <a:off x="3944152" y="4685020"/>
            <a:ext cx="748451" cy="748451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PA_椭圆 84"/>
          <p:cNvSpPr/>
          <p:nvPr/>
        </p:nvSpPr>
        <p:spPr>
          <a:xfrm>
            <a:off x="5289664" y="1362956"/>
            <a:ext cx="687102" cy="687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7" name="PA_Freeform: Shape 85"/>
          <p:cNvSpPr/>
          <p:nvPr/>
        </p:nvSpPr>
        <p:spPr bwMode="auto">
          <a:xfrm>
            <a:off x="5431959" y="1503883"/>
            <a:ext cx="402512" cy="405248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8" name="PA_椭圆 92"/>
          <p:cNvSpPr/>
          <p:nvPr/>
        </p:nvSpPr>
        <p:spPr>
          <a:xfrm>
            <a:off x="5633215" y="5191098"/>
            <a:ext cx="687102" cy="687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9" name="PA_Freeform: Shape 93"/>
          <p:cNvSpPr/>
          <p:nvPr/>
        </p:nvSpPr>
        <p:spPr bwMode="auto">
          <a:xfrm>
            <a:off x="5790944" y="5384794"/>
            <a:ext cx="371643" cy="299710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9" name="PA_文本框 35"/>
          <p:cNvSpPr txBox="1"/>
          <p:nvPr/>
        </p:nvSpPr>
        <p:spPr bwMode="auto">
          <a:xfrm>
            <a:off x="8503462" y="1750980"/>
            <a:ext cx="2879568" cy="309958"/>
          </a:xfrm>
          <a:prstGeom prst="rect">
            <a:avLst/>
          </a:prstGeom>
          <a:noFill/>
        </p:spPr>
        <p:txBody>
          <a:bodyPr wrap="none" lIns="288000" tIns="0" rIns="36000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4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  <a:endParaRPr lang="zh-CN" altLang="en-US" sz="1400">
              <a:solidFill>
                <a:schemeClr val="accent4">
                  <a:lumMod val="10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30" name="PA_文本框 36"/>
          <p:cNvSpPr txBox="1"/>
          <p:nvPr/>
        </p:nvSpPr>
        <p:spPr bwMode="auto">
          <a:xfrm>
            <a:off x="8503463" y="2060938"/>
            <a:ext cx="2879568" cy="556179"/>
          </a:xfrm>
          <a:prstGeom prst="rect">
            <a:avLst/>
          </a:prstGeom>
          <a:noFill/>
        </p:spPr>
        <p:txBody>
          <a:bodyPr wrap="square" lIns="288000" tIns="0" rIns="360000" bIns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（建议使用主题字体）</a:t>
            </a:r>
            <a:endParaRPr lang="zh-CN" altLang="en-US" sz="1000" b="0">
              <a:solidFill>
                <a:schemeClr val="tx1">
                  <a:lumMod val="85000"/>
                  <a:lumOff val="15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27" name="PA_文本框 38"/>
          <p:cNvSpPr txBox="1"/>
          <p:nvPr/>
        </p:nvSpPr>
        <p:spPr bwMode="auto">
          <a:xfrm>
            <a:off x="878553" y="2710057"/>
            <a:ext cx="2913191" cy="309958"/>
          </a:xfrm>
          <a:prstGeom prst="rect">
            <a:avLst/>
          </a:prstGeom>
          <a:noFill/>
        </p:spPr>
        <p:txBody>
          <a:bodyPr wrap="none" lIns="360000" tIns="0" rIns="288000" bIns="0" anchor="ctr" anchorCtr="0">
            <a:normAutofit/>
          </a:bodyPr>
          <a:lstStyle/>
          <a:p>
            <a:pPr algn="r" latinLnBrk="0"/>
            <a:r>
              <a:rPr lang="zh-CN" altLang="en-US" sz="1400">
                <a:solidFill>
                  <a:schemeClr val="accent3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  <a:endParaRPr lang="zh-CN" altLang="en-US" sz="1400">
              <a:solidFill>
                <a:schemeClr val="accent3">
                  <a:lumMod val="10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28" name="PA_文本框 39"/>
          <p:cNvSpPr txBox="1"/>
          <p:nvPr/>
        </p:nvSpPr>
        <p:spPr bwMode="auto">
          <a:xfrm>
            <a:off x="878553" y="3020015"/>
            <a:ext cx="2913191" cy="556179"/>
          </a:xfrm>
          <a:prstGeom prst="rect">
            <a:avLst/>
          </a:prstGeom>
          <a:noFill/>
        </p:spPr>
        <p:txBody>
          <a:bodyPr wrap="square" lIns="360000" tIns="0" rIns="288000" bIns="0" anchor="t" anchorCtr="0">
            <a:normAutofit/>
          </a:bodyPr>
          <a:lstStyle/>
          <a:p>
            <a:pPr algn="r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（建议使用主题字体）</a:t>
            </a:r>
            <a:endParaRPr lang="zh-CN" altLang="en-US" sz="1000" b="0">
              <a:solidFill>
                <a:schemeClr val="tx1"/>
              </a:solidFill>
              <a:effectLst/>
              <a:cs typeface="+mn-ea"/>
              <a:sym typeface="+mn-lt"/>
            </a:endParaRPr>
          </a:p>
        </p:txBody>
      </p:sp>
      <p:sp>
        <p:nvSpPr>
          <p:cNvPr id="25" name="PA_文本框 41"/>
          <p:cNvSpPr txBox="1"/>
          <p:nvPr/>
        </p:nvSpPr>
        <p:spPr bwMode="auto">
          <a:xfrm>
            <a:off x="8503462" y="3669138"/>
            <a:ext cx="2879568" cy="309958"/>
          </a:xfrm>
          <a:prstGeom prst="rect">
            <a:avLst/>
          </a:prstGeom>
          <a:noFill/>
        </p:spPr>
        <p:txBody>
          <a:bodyPr wrap="none" lIns="288000" tIns="0" rIns="36000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2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  <a:endParaRPr lang="zh-CN" altLang="en-US" sz="1400">
              <a:solidFill>
                <a:schemeClr val="accent2">
                  <a:lumMod val="10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26" name="PA_文本框 42"/>
          <p:cNvSpPr txBox="1"/>
          <p:nvPr/>
        </p:nvSpPr>
        <p:spPr bwMode="auto">
          <a:xfrm>
            <a:off x="8503463" y="3979096"/>
            <a:ext cx="2879568" cy="556179"/>
          </a:xfrm>
          <a:prstGeom prst="rect">
            <a:avLst/>
          </a:prstGeom>
          <a:noFill/>
        </p:spPr>
        <p:txBody>
          <a:bodyPr wrap="square" lIns="288000" tIns="0" rIns="360000" bIns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（建议使用主题字体）</a:t>
            </a:r>
            <a:endParaRPr lang="zh-CN" altLang="en-US" sz="1000" b="0">
              <a:solidFill>
                <a:schemeClr val="tx1">
                  <a:lumMod val="85000"/>
                  <a:lumOff val="15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23" name="PA_文本框 44"/>
          <p:cNvSpPr txBox="1"/>
          <p:nvPr/>
        </p:nvSpPr>
        <p:spPr bwMode="auto">
          <a:xfrm>
            <a:off x="878553" y="4626177"/>
            <a:ext cx="2913191" cy="309958"/>
          </a:xfrm>
          <a:prstGeom prst="rect">
            <a:avLst/>
          </a:prstGeom>
          <a:noFill/>
        </p:spPr>
        <p:txBody>
          <a:bodyPr wrap="none" lIns="360000" tIns="0" rIns="288000" bIns="0" anchor="ctr" anchorCtr="0">
            <a:normAutofit/>
          </a:bodyPr>
          <a:lstStyle/>
          <a:p>
            <a:pPr algn="r" latinLnBrk="0"/>
            <a:r>
              <a:rPr lang="zh-CN" altLang="en-US" sz="1400">
                <a:solidFill>
                  <a:schemeClr val="accent1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  <a:endParaRPr lang="zh-CN" altLang="en-US" sz="1400">
              <a:solidFill>
                <a:schemeClr val="accent1">
                  <a:lumMod val="10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24" name="PA_文本框 45"/>
          <p:cNvSpPr txBox="1"/>
          <p:nvPr/>
        </p:nvSpPr>
        <p:spPr bwMode="auto">
          <a:xfrm>
            <a:off x="878553" y="4936135"/>
            <a:ext cx="2913191" cy="556179"/>
          </a:xfrm>
          <a:prstGeom prst="rect">
            <a:avLst/>
          </a:prstGeom>
          <a:noFill/>
        </p:spPr>
        <p:txBody>
          <a:bodyPr wrap="square" lIns="360000" tIns="0" rIns="288000" bIns="0" anchor="t" anchorCtr="0">
            <a:normAutofit/>
          </a:bodyPr>
          <a:lstStyle/>
          <a:p>
            <a:pPr algn="r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（建议使用主题字体）</a:t>
            </a:r>
            <a:endParaRPr lang="zh-CN" altLang="en-US" sz="1000" b="0">
              <a:solidFill>
                <a:schemeClr val="tx1"/>
              </a:solidFill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29" grpId="0"/>
      <p:bldP spid="30" grpId="0"/>
      <p:bldP spid="27" grpId="0"/>
      <p:bldP spid="28" grpId="0"/>
      <p:bldP spid="25" grpId="0"/>
      <p:bldP spid="26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PA_组合 26"/>
          <p:cNvGrpSpPr/>
          <p:nvPr/>
        </p:nvGrpSpPr>
        <p:grpSpPr>
          <a:xfrm>
            <a:off x="2927648" y="1805782"/>
            <a:ext cx="4608761" cy="3143008"/>
            <a:chOff x="2878656" y="1654144"/>
            <a:chExt cx="4608761" cy="1773385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2878656" y="1654144"/>
              <a:ext cx="0" cy="177338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074944" y="1654144"/>
              <a:ext cx="0" cy="177338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7487417" y="1654144"/>
              <a:ext cx="0" cy="177338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PA_组合 27"/>
          <p:cNvGrpSpPr/>
          <p:nvPr/>
        </p:nvGrpSpPr>
        <p:grpSpPr>
          <a:xfrm>
            <a:off x="961790" y="1962823"/>
            <a:ext cx="1735427" cy="2367788"/>
            <a:chOff x="912798" y="1811185"/>
            <a:chExt cx="1735427" cy="2367788"/>
          </a:xfrm>
        </p:grpSpPr>
        <p:sp>
          <p:nvSpPr>
            <p:cNvPr id="41" name="椭圆 40"/>
            <p:cNvSpPr/>
            <p:nvPr/>
          </p:nvSpPr>
          <p:spPr>
            <a:xfrm>
              <a:off x="1325633" y="1811185"/>
              <a:ext cx="909757" cy="909757"/>
            </a:xfrm>
            <a:prstGeom prst="ellipse">
              <a:avLst/>
            </a:prstGeom>
            <a:solidFill>
              <a:schemeClr val="accent1"/>
            </a:solidFill>
            <a:ln w="92075">
              <a:solidFill>
                <a:schemeClr val="accent1">
                  <a:alpha val="18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>
              <a:spLocks noEditPoints="1"/>
            </p:cNvSpPr>
            <p:nvPr/>
          </p:nvSpPr>
          <p:spPr bwMode="auto">
            <a:xfrm>
              <a:off x="1563954" y="2031004"/>
              <a:ext cx="470119" cy="470120"/>
            </a:xfrm>
            <a:custGeom>
              <a:avLst/>
              <a:gdLst>
                <a:gd name="T0" fmla="*/ 2 w 59"/>
                <a:gd name="T1" fmla="*/ 0 h 59"/>
                <a:gd name="T2" fmla="*/ 0 w 59"/>
                <a:gd name="T3" fmla="*/ 57 h 59"/>
                <a:gd name="T4" fmla="*/ 14 w 59"/>
                <a:gd name="T5" fmla="*/ 59 h 59"/>
                <a:gd name="T6" fmla="*/ 15 w 59"/>
                <a:gd name="T7" fmla="*/ 57 h 59"/>
                <a:gd name="T8" fmla="*/ 45 w 59"/>
                <a:gd name="T9" fmla="*/ 53 h 59"/>
                <a:gd name="T10" fmla="*/ 44 w 59"/>
                <a:gd name="T11" fmla="*/ 57 h 59"/>
                <a:gd name="T12" fmla="*/ 58 w 59"/>
                <a:gd name="T13" fmla="*/ 59 h 59"/>
                <a:gd name="T14" fmla="*/ 59 w 59"/>
                <a:gd name="T15" fmla="*/ 2 h 59"/>
                <a:gd name="T16" fmla="*/ 3 w 59"/>
                <a:gd name="T17" fmla="*/ 5 h 59"/>
                <a:gd name="T18" fmla="*/ 14 w 59"/>
                <a:gd name="T19" fmla="*/ 11 h 59"/>
                <a:gd name="T20" fmla="*/ 10 w 59"/>
                <a:gd name="T21" fmla="*/ 35 h 59"/>
                <a:gd name="T22" fmla="*/ 3 w 59"/>
                <a:gd name="T23" fmla="*/ 5 h 59"/>
                <a:gd name="T24" fmla="*/ 3 w 59"/>
                <a:gd name="T25" fmla="*/ 56 h 59"/>
                <a:gd name="T26" fmla="*/ 10 w 59"/>
                <a:gd name="T27" fmla="*/ 38 h 59"/>
                <a:gd name="T28" fmla="*/ 3 w 59"/>
                <a:gd name="T29" fmla="*/ 56 h 59"/>
                <a:gd name="T30" fmla="*/ 28 w 59"/>
                <a:gd name="T31" fmla="*/ 48 h 59"/>
                <a:gd name="T32" fmla="*/ 13 w 59"/>
                <a:gd name="T33" fmla="*/ 37 h 59"/>
                <a:gd name="T34" fmla="*/ 28 w 59"/>
                <a:gd name="T35" fmla="*/ 14 h 59"/>
                <a:gd name="T36" fmla="*/ 15 w 59"/>
                <a:gd name="T37" fmla="*/ 9 h 59"/>
                <a:gd name="T38" fmla="*/ 5 w 59"/>
                <a:gd name="T39" fmla="*/ 3 h 59"/>
                <a:gd name="T40" fmla="*/ 44 w 59"/>
                <a:gd name="T41" fmla="*/ 9 h 59"/>
                <a:gd name="T42" fmla="*/ 15 w 59"/>
                <a:gd name="T43" fmla="*/ 9 h 59"/>
                <a:gd name="T44" fmla="*/ 45 w 59"/>
                <a:gd name="T45" fmla="*/ 48 h 59"/>
                <a:gd name="T46" fmla="*/ 31 w 59"/>
                <a:gd name="T47" fmla="*/ 14 h 59"/>
                <a:gd name="T48" fmla="*/ 47 w 59"/>
                <a:gd name="T49" fmla="*/ 37 h 59"/>
                <a:gd name="T50" fmla="*/ 56 w 59"/>
                <a:gd name="T51" fmla="*/ 56 h 59"/>
                <a:gd name="T52" fmla="*/ 47 w 59"/>
                <a:gd name="T53" fmla="*/ 56 h 59"/>
                <a:gd name="T54" fmla="*/ 56 w 59"/>
                <a:gd name="T55" fmla="*/ 38 h 59"/>
                <a:gd name="T56" fmla="*/ 56 w 59"/>
                <a:gd name="T57" fmla="*/ 35 h 59"/>
                <a:gd name="T58" fmla="*/ 49 w 59"/>
                <a:gd name="T59" fmla="*/ 35 h 59"/>
                <a:gd name="T60" fmla="*/ 45 w 59"/>
                <a:gd name="T61" fmla="*/ 11 h 59"/>
                <a:gd name="T62" fmla="*/ 56 w 59"/>
                <a:gd name="T63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" h="59">
                  <a:moveTo>
                    <a:pt x="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1" y="59"/>
                    <a:pt x="2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59"/>
                    <a:pt x="15" y="58"/>
                    <a:pt x="1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8"/>
                    <a:pt x="45" y="59"/>
                    <a:pt x="46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9" y="0"/>
                    <a:pt x="58" y="0"/>
                  </a:cubicBezTo>
                  <a:close/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6" y="8"/>
                    <a:pt x="10" y="10"/>
                    <a:pt x="14" y="11"/>
                  </a:cubicBezTo>
                  <a:cubicBezTo>
                    <a:pt x="16" y="12"/>
                    <a:pt x="18" y="13"/>
                    <a:pt x="20" y="13"/>
                  </a:cubicBezTo>
                  <a:cubicBezTo>
                    <a:pt x="18" y="24"/>
                    <a:pt x="12" y="33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5"/>
                    <a:pt x="3" y="5"/>
                    <a:pt x="3" y="5"/>
                  </a:cubicBezTo>
                  <a:close/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" y="56"/>
                    <a:pt x="3" y="56"/>
                    <a:pt x="3" y="56"/>
                  </a:cubicBezTo>
                  <a:close/>
                  <a:moveTo>
                    <a:pt x="28" y="48"/>
                  </a:moveTo>
                  <a:cubicBezTo>
                    <a:pt x="28" y="48"/>
                    <a:pt x="28" y="48"/>
                    <a:pt x="28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5"/>
                    <a:pt x="21" y="25"/>
                    <a:pt x="23" y="14"/>
                  </a:cubicBezTo>
                  <a:cubicBezTo>
                    <a:pt x="25" y="14"/>
                    <a:pt x="26" y="14"/>
                    <a:pt x="28" y="14"/>
                  </a:cubicBezTo>
                  <a:cubicBezTo>
                    <a:pt x="28" y="48"/>
                    <a:pt x="28" y="48"/>
                    <a:pt x="28" y="48"/>
                  </a:cubicBezTo>
                  <a:close/>
                  <a:moveTo>
                    <a:pt x="15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2" y="7"/>
                    <a:pt x="8" y="6"/>
                    <a:pt x="5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1" y="6"/>
                    <a:pt x="48" y="7"/>
                    <a:pt x="44" y="9"/>
                  </a:cubicBezTo>
                  <a:cubicBezTo>
                    <a:pt x="40" y="11"/>
                    <a:pt x="35" y="12"/>
                    <a:pt x="30" y="12"/>
                  </a:cubicBezTo>
                  <a:cubicBezTo>
                    <a:pt x="25" y="12"/>
                    <a:pt x="20" y="11"/>
                    <a:pt x="15" y="9"/>
                  </a:cubicBezTo>
                  <a:close/>
                  <a:moveTo>
                    <a:pt x="45" y="48"/>
                  </a:moveTo>
                  <a:cubicBezTo>
                    <a:pt x="45" y="48"/>
                    <a:pt x="45" y="48"/>
                    <a:pt x="45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4"/>
                    <a:pt x="35" y="14"/>
                    <a:pt x="37" y="14"/>
                  </a:cubicBezTo>
                  <a:cubicBezTo>
                    <a:pt x="39" y="25"/>
                    <a:pt x="45" y="35"/>
                    <a:pt x="47" y="37"/>
                  </a:cubicBezTo>
                  <a:cubicBezTo>
                    <a:pt x="45" y="48"/>
                    <a:pt x="45" y="48"/>
                    <a:pt x="45" y="48"/>
                  </a:cubicBezTo>
                  <a:close/>
                  <a:moveTo>
                    <a:pt x="5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56"/>
                    <a:pt x="56" y="56"/>
                    <a:pt x="56" y="56"/>
                  </a:cubicBezTo>
                  <a:close/>
                  <a:moveTo>
                    <a:pt x="56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3"/>
                    <a:pt x="42" y="24"/>
                    <a:pt x="40" y="13"/>
                  </a:cubicBezTo>
                  <a:cubicBezTo>
                    <a:pt x="42" y="13"/>
                    <a:pt x="44" y="12"/>
                    <a:pt x="45" y="11"/>
                  </a:cubicBezTo>
                  <a:cubicBezTo>
                    <a:pt x="49" y="10"/>
                    <a:pt x="53" y="8"/>
                    <a:pt x="56" y="5"/>
                  </a:cubicBezTo>
                  <a:cubicBezTo>
                    <a:pt x="56" y="35"/>
                    <a:pt x="56" y="35"/>
                    <a:pt x="56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文本框 10"/>
            <p:cNvSpPr txBox="1"/>
            <p:nvPr/>
          </p:nvSpPr>
          <p:spPr>
            <a:xfrm>
              <a:off x="912799" y="2968640"/>
              <a:ext cx="17354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cs typeface="+mn-ea"/>
                  <a:sym typeface="+mn-lt"/>
                </a:rPr>
                <a:t>标题文本预设</a:t>
              </a:r>
              <a:endParaRPr kumimoji="1"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44" name="文本框 11"/>
            <p:cNvSpPr txBox="1"/>
            <p:nvPr/>
          </p:nvSpPr>
          <p:spPr>
            <a:xfrm>
              <a:off x="912798" y="3394143"/>
              <a:ext cx="173542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PA_组合 28"/>
          <p:cNvGrpSpPr/>
          <p:nvPr/>
        </p:nvGrpSpPr>
        <p:grpSpPr>
          <a:xfrm>
            <a:off x="3158079" y="1962823"/>
            <a:ext cx="1735426" cy="2114963"/>
            <a:chOff x="3109086" y="1811185"/>
            <a:chExt cx="1735426" cy="2114963"/>
          </a:xfrm>
        </p:grpSpPr>
        <p:grpSp>
          <p:nvGrpSpPr>
            <p:cNvPr id="36" name="组合 35"/>
            <p:cNvGrpSpPr/>
            <p:nvPr/>
          </p:nvGrpSpPr>
          <p:grpSpPr>
            <a:xfrm>
              <a:off x="3521921" y="1811185"/>
              <a:ext cx="909757" cy="909757"/>
              <a:chOff x="3517217" y="1811185"/>
              <a:chExt cx="909757" cy="909757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3517217" y="1811185"/>
                <a:ext cx="909757" cy="909757"/>
              </a:xfrm>
              <a:prstGeom prst="ellipse">
                <a:avLst/>
              </a:prstGeom>
              <a:solidFill>
                <a:schemeClr val="accent2"/>
              </a:solidFill>
              <a:ln w="92075">
                <a:solidFill>
                  <a:schemeClr val="accent1">
                    <a:alpha val="18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任意多边形: 形状 39"/>
              <p:cNvSpPr>
                <a:spLocks noEditPoints="1"/>
              </p:cNvSpPr>
              <p:nvPr/>
            </p:nvSpPr>
            <p:spPr bwMode="auto">
              <a:xfrm>
                <a:off x="3727223" y="2030081"/>
                <a:ext cx="492711" cy="478430"/>
              </a:xfrm>
              <a:custGeom>
                <a:avLst/>
                <a:gdLst>
                  <a:gd name="T0" fmla="*/ 89 w 144"/>
                  <a:gd name="T1" fmla="*/ 129 h 140"/>
                  <a:gd name="T2" fmla="*/ 82 w 144"/>
                  <a:gd name="T3" fmla="*/ 11 h 140"/>
                  <a:gd name="T4" fmla="*/ 11 w 144"/>
                  <a:gd name="T5" fmla="*/ 129 h 140"/>
                  <a:gd name="T6" fmla="*/ 27 w 144"/>
                  <a:gd name="T7" fmla="*/ 107 h 140"/>
                  <a:gd name="T8" fmla="*/ 72 w 144"/>
                  <a:gd name="T9" fmla="*/ 113 h 140"/>
                  <a:gd name="T10" fmla="*/ 82 w 144"/>
                  <a:gd name="T11" fmla="*/ 129 h 140"/>
                  <a:gd name="T12" fmla="*/ 103 w 144"/>
                  <a:gd name="T13" fmla="*/ 68 h 140"/>
                  <a:gd name="T14" fmla="*/ 119 w 144"/>
                  <a:gd name="T15" fmla="*/ 61 h 140"/>
                  <a:gd name="T16" fmla="*/ 103 w 144"/>
                  <a:gd name="T17" fmla="*/ 68 h 140"/>
                  <a:gd name="T18" fmla="*/ 100 w 144"/>
                  <a:gd name="T19" fmla="*/ 82 h 140"/>
                  <a:gd name="T20" fmla="*/ 122 w 144"/>
                  <a:gd name="T21" fmla="*/ 82 h 140"/>
                  <a:gd name="T22" fmla="*/ 103 w 144"/>
                  <a:gd name="T23" fmla="*/ 103 h 140"/>
                  <a:gd name="T24" fmla="*/ 103 w 144"/>
                  <a:gd name="T25" fmla="*/ 96 h 140"/>
                  <a:gd name="T26" fmla="*/ 119 w 144"/>
                  <a:gd name="T27" fmla="*/ 103 h 140"/>
                  <a:gd name="T28" fmla="*/ 103 w 144"/>
                  <a:gd name="T29" fmla="*/ 121 h 140"/>
                  <a:gd name="T30" fmla="*/ 119 w 144"/>
                  <a:gd name="T31" fmla="*/ 114 h 140"/>
                  <a:gd name="T32" fmla="*/ 103 w 144"/>
                  <a:gd name="T33" fmla="*/ 121 h 140"/>
                  <a:gd name="T34" fmla="*/ 18 w 144"/>
                  <a:gd name="T35" fmla="*/ 24 h 140"/>
                  <a:gd name="T36" fmla="*/ 40 w 144"/>
                  <a:gd name="T37" fmla="*/ 24 h 140"/>
                  <a:gd name="T38" fmla="*/ 57 w 144"/>
                  <a:gd name="T39" fmla="*/ 27 h 140"/>
                  <a:gd name="T40" fmla="*/ 57 w 144"/>
                  <a:gd name="T41" fmla="*/ 21 h 140"/>
                  <a:gd name="T42" fmla="*/ 72 w 144"/>
                  <a:gd name="T43" fmla="*/ 27 h 140"/>
                  <a:gd name="T44" fmla="*/ 21 w 144"/>
                  <a:gd name="T45" fmla="*/ 45 h 140"/>
                  <a:gd name="T46" fmla="*/ 37 w 144"/>
                  <a:gd name="T47" fmla="*/ 38 h 140"/>
                  <a:gd name="T48" fmla="*/ 21 w 144"/>
                  <a:gd name="T49" fmla="*/ 45 h 140"/>
                  <a:gd name="T50" fmla="*/ 53 w 144"/>
                  <a:gd name="T51" fmla="*/ 42 h 140"/>
                  <a:gd name="T52" fmla="*/ 75 w 144"/>
                  <a:gd name="T53" fmla="*/ 42 h 140"/>
                  <a:gd name="T54" fmla="*/ 21 w 144"/>
                  <a:gd name="T55" fmla="*/ 63 h 140"/>
                  <a:gd name="T56" fmla="*/ 21 w 144"/>
                  <a:gd name="T57" fmla="*/ 56 h 140"/>
                  <a:gd name="T58" fmla="*/ 37 w 144"/>
                  <a:gd name="T59" fmla="*/ 63 h 140"/>
                  <a:gd name="T60" fmla="*/ 57 w 144"/>
                  <a:gd name="T61" fmla="*/ 63 h 140"/>
                  <a:gd name="T62" fmla="*/ 72 w 144"/>
                  <a:gd name="T63" fmla="*/ 56 h 140"/>
                  <a:gd name="T64" fmla="*/ 57 w 144"/>
                  <a:gd name="T65" fmla="*/ 63 h 140"/>
                  <a:gd name="T66" fmla="*/ 18 w 144"/>
                  <a:gd name="T67" fmla="*/ 77 h 140"/>
                  <a:gd name="T68" fmla="*/ 40 w 144"/>
                  <a:gd name="T69" fmla="*/ 77 h 140"/>
                  <a:gd name="T70" fmla="*/ 57 w 144"/>
                  <a:gd name="T71" fmla="*/ 80 h 140"/>
                  <a:gd name="T72" fmla="*/ 57 w 144"/>
                  <a:gd name="T73" fmla="*/ 74 h 140"/>
                  <a:gd name="T74" fmla="*/ 72 w 144"/>
                  <a:gd name="T75" fmla="*/ 80 h 140"/>
                  <a:gd name="T76" fmla="*/ 21 w 144"/>
                  <a:gd name="T77" fmla="*/ 98 h 140"/>
                  <a:gd name="T78" fmla="*/ 37 w 144"/>
                  <a:gd name="T79" fmla="*/ 91 h 140"/>
                  <a:gd name="T80" fmla="*/ 21 w 144"/>
                  <a:gd name="T81" fmla="*/ 98 h 140"/>
                  <a:gd name="T82" fmla="*/ 53 w 144"/>
                  <a:gd name="T83" fmla="*/ 95 h 140"/>
                  <a:gd name="T84" fmla="*/ 75 w 144"/>
                  <a:gd name="T85" fmla="*/ 95 h 140"/>
                  <a:gd name="T86" fmla="*/ 93 w 144"/>
                  <a:gd name="T87" fmla="*/ 41 h 140"/>
                  <a:gd name="T88" fmla="*/ 138 w 144"/>
                  <a:gd name="T89" fmla="*/ 41 h 140"/>
                  <a:gd name="T90" fmla="*/ 144 w 144"/>
                  <a:gd name="T91" fmla="*/ 135 h 140"/>
                  <a:gd name="T92" fmla="*/ 67 w 144"/>
                  <a:gd name="T93" fmla="*/ 140 h 140"/>
                  <a:gd name="T94" fmla="*/ 61 w 144"/>
                  <a:gd name="T95" fmla="*/ 118 h 140"/>
                  <a:gd name="T96" fmla="*/ 32 w 144"/>
                  <a:gd name="T97" fmla="*/ 135 h 140"/>
                  <a:gd name="T98" fmla="*/ 6 w 144"/>
                  <a:gd name="T99" fmla="*/ 140 h 140"/>
                  <a:gd name="T100" fmla="*/ 0 w 144"/>
                  <a:gd name="T101" fmla="*/ 6 h 140"/>
                  <a:gd name="T102" fmla="*/ 88 w 144"/>
                  <a:gd name="T103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4" h="140">
                    <a:moveTo>
                      <a:pt x="133" y="52"/>
                    </a:moveTo>
                    <a:cubicBezTo>
                      <a:pt x="89" y="52"/>
                      <a:pt x="89" y="52"/>
                      <a:pt x="89" y="52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133" y="129"/>
                      <a:pt x="133" y="129"/>
                      <a:pt x="133" y="129"/>
                    </a:cubicBezTo>
                    <a:cubicBezTo>
                      <a:pt x="133" y="52"/>
                      <a:pt x="133" y="52"/>
                      <a:pt x="133" y="52"/>
                    </a:cubicBezTo>
                    <a:close/>
                    <a:moveTo>
                      <a:pt x="82" y="11"/>
                    </a:moveTo>
                    <a:cubicBezTo>
                      <a:pt x="82" y="11"/>
                      <a:pt x="82" y="11"/>
                      <a:pt x="8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9"/>
                      <a:pt x="11" y="129"/>
                      <a:pt x="11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13"/>
                      <a:pt x="21" y="113"/>
                      <a:pt x="21" y="113"/>
                    </a:cubicBezTo>
                    <a:cubicBezTo>
                      <a:pt x="21" y="110"/>
                      <a:pt x="24" y="107"/>
                      <a:pt x="27" y="107"/>
                    </a:cubicBezTo>
                    <a:cubicBezTo>
                      <a:pt x="27" y="107"/>
                      <a:pt x="27" y="107"/>
                      <a:pt x="27" y="107"/>
                    </a:cubicBezTo>
                    <a:cubicBezTo>
                      <a:pt x="67" y="107"/>
                      <a:pt x="67" y="107"/>
                      <a:pt x="67" y="107"/>
                    </a:cubicBezTo>
                    <a:cubicBezTo>
                      <a:pt x="70" y="107"/>
                      <a:pt x="72" y="110"/>
                      <a:pt x="72" y="113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72" y="129"/>
                      <a:pt x="72" y="129"/>
                      <a:pt x="72" y="129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2" y="90"/>
                      <a:pt x="82" y="51"/>
                      <a:pt x="82" y="11"/>
                    </a:cubicBezTo>
                    <a:close/>
                    <a:moveTo>
                      <a:pt x="103" y="68"/>
                    </a:moveTo>
                    <a:cubicBezTo>
                      <a:pt x="103" y="68"/>
                      <a:pt x="103" y="68"/>
                      <a:pt x="103" y="68"/>
                    </a:cubicBezTo>
                    <a:cubicBezTo>
                      <a:pt x="101" y="68"/>
                      <a:pt x="100" y="66"/>
                      <a:pt x="100" y="64"/>
                    </a:cubicBezTo>
                    <a:cubicBezTo>
                      <a:pt x="100" y="62"/>
                      <a:pt x="101" y="61"/>
                      <a:pt x="103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20" y="61"/>
                      <a:pt x="122" y="62"/>
                      <a:pt x="122" y="64"/>
                    </a:cubicBezTo>
                    <a:cubicBezTo>
                      <a:pt x="122" y="66"/>
                      <a:pt x="120" y="68"/>
                      <a:pt x="119" y="68"/>
                    </a:cubicBezTo>
                    <a:cubicBezTo>
                      <a:pt x="103" y="68"/>
                      <a:pt x="103" y="68"/>
                      <a:pt x="103" y="68"/>
                    </a:cubicBezTo>
                    <a:close/>
                    <a:moveTo>
                      <a:pt x="103" y="85"/>
                    </a:moveTo>
                    <a:cubicBezTo>
                      <a:pt x="103" y="85"/>
                      <a:pt x="103" y="85"/>
                      <a:pt x="103" y="85"/>
                    </a:cubicBezTo>
                    <a:cubicBezTo>
                      <a:pt x="101" y="85"/>
                      <a:pt x="100" y="84"/>
                      <a:pt x="100" y="82"/>
                    </a:cubicBezTo>
                    <a:cubicBezTo>
                      <a:pt x="100" y="80"/>
                      <a:pt x="101" y="79"/>
                      <a:pt x="103" y="79"/>
                    </a:cubicBezTo>
                    <a:cubicBezTo>
                      <a:pt x="119" y="79"/>
                      <a:pt x="119" y="79"/>
                      <a:pt x="119" y="79"/>
                    </a:cubicBezTo>
                    <a:cubicBezTo>
                      <a:pt x="120" y="79"/>
                      <a:pt x="122" y="80"/>
                      <a:pt x="122" y="82"/>
                    </a:cubicBezTo>
                    <a:cubicBezTo>
                      <a:pt x="122" y="84"/>
                      <a:pt x="120" y="85"/>
                      <a:pt x="119" y="85"/>
                    </a:cubicBezTo>
                    <a:cubicBezTo>
                      <a:pt x="103" y="85"/>
                      <a:pt x="103" y="85"/>
                      <a:pt x="103" y="85"/>
                    </a:cubicBezTo>
                    <a:close/>
                    <a:moveTo>
                      <a:pt x="103" y="103"/>
                    </a:moveTo>
                    <a:cubicBezTo>
                      <a:pt x="103" y="103"/>
                      <a:pt x="103" y="103"/>
                      <a:pt x="103" y="103"/>
                    </a:cubicBezTo>
                    <a:cubicBezTo>
                      <a:pt x="101" y="103"/>
                      <a:pt x="100" y="101"/>
                      <a:pt x="100" y="100"/>
                    </a:cubicBezTo>
                    <a:cubicBezTo>
                      <a:pt x="100" y="98"/>
                      <a:pt x="101" y="96"/>
                      <a:pt x="103" y="96"/>
                    </a:cubicBezTo>
                    <a:cubicBezTo>
                      <a:pt x="119" y="96"/>
                      <a:pt x="119" y="96"/>
                      <a:pt x="119" y="96"/>
                    </a:cubicBezTo>
                    <a:cubicBezTo>
                      <a:pt x="120" y="96"/>
                      <a:pt x="122" y="98"/>
                      <a:pt x="122" y="100"/>
                    </a:cubicBezTo>
                    <a:cubicBezTo>
                      <a:pt x="122" y="101"/>
                      <a:pt x="120" y="103"/>
                      <a:pt x="119" y="103"/>
                    </a:cubicBezTo>
                    <a:cubicBezTo>
                      <a:pt x="103" y="103"/>
                      <a:pt x="103" y="103"/>
                      <a:pt x="103" y="103"/>
                    </a:cubicBezTo>
                    <a:close/>
                    <a:moveTo>
                      <a:pt x="103" y="121"/>
                    </a:move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1" y="121"/>
                      <a:pt x="100" y="119"/>
                      <a:pt x="100" y="117"/>
                    </a:cubicBezTo>
                    <a:cubicBezTo>
                      <a:pt x="100" y="116"/>
                      <a:pt x="101" y="114"/>
                      <a:pt x="103" y="114"/>
                    </a:cubicBezTo>
                    <a:cubicBezTo>
                      <a:pt x="119" y="114"/>
                      <a:pt x="119" y="114"/>
                      <a:pt x="119" y="114"/>
                    </a:cubicBezTo>
                    <a:cubicBezTo>
                      <a:pt x="120" y="114"/>
                      <a:pt x="122" y="116"/>
                      <a:pt x="122" y="117"/>
                    </a:cubicBezTo>
                    <a:cubicBezTo>
                      <a:pt x="122" y="119"/>
                      <a:pt x="120" y="121"/>
                      <a:pt x="119" y="121"/>
                    </a:cubicBezTo>
                    <a:cubicBezTo>
                      <a:pt x="103" y="121"/>
                      <a:pt x="103" y="121"/>
                      <a:pt x="103" y="121"/>
                    </a:cubicBezTo>
                    <a:close/>
                    <a:moveTo>
                      <a:pt x="21" y="27"/>
                    </a:moveTo>
                    <a:cubicBezTo>
                      <a:pt x="21" y="27"/>
                      <a:pt x="21" y="27"/>
                      <a:pt x="21" y="27"/>
                    </a:cubicBezTo>
                    <a:cubicBezTo>
                      <a:pt x="19" y="27"/>
                      <a:pt x="18" y="26"/>
                      <a:pt x="18" y="24"/>
                    </a:cubicBezTo>
                    <a:cubicBezTo>
                      <a:pt x="18" y="22"/>
                      <a:pt x="19" y="21"/>
                      <a:pt x="21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9" y="21"/>
                      <a:pt x="40" y="22"/>
                      <a:pt x="40" y="24"/>
                    </a:cubicBezTo>
                    <a:cubicBezTo>
                      <a:pt x="40" y="26"/>
                      <a:pt x="39" y="27"/>
                      <a:pt x="37" y="27"/>
                    </a:cubicBezTo>
                    <a:cubicBezTo>
                      <a:pt x="21" y="27"/>
                      <a:pt x="21" y="27"/>
                      <a:pt x="21" y="27"/>
                    </a:cubicBezTo>
                    <a:close/>
                    <a:moveTo>
                      <a:pt x="57" y="27"/>
                    </a:moveTo>
                    <a:cubicBezTo>
                      <a:pt x="57" y="27"/>
                      <a:pt x="57" y="27"/>
                      <a:pt x="57" y="27"/>
                    </a:cubicBezTo>
                    <a:cubicBezTo>
                      <a:pt x="55" y="27"/>
                      <a:pt x="53" y="26"/>
                      <a:pt x="53" y="24"/>
                    </a:cubicBezTo>
                    <a:cubicBezTo>
                      <a:pt x="53" y="22"/>
                      <a:pt x="55" y="21"/>
                      <a:pt x="57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4" y="21"/>
                      <a:pt x="75" y="22"/>
                      <a:pt x="75" y="24"/>
                    </a:cubicBezTo>
                    <a:cubicBezTo>
                      <a:pt x="75" y="26"/>
                      <a:pt x="74" y="27"/>
                      <a:pt x="72" y="27"/>
                    </a:cubicBezTo>
                    <a:cubicBezTo>
                      <a:pt x="57" y="27"/>
                      <a:pt x="57" y="27"/>
                      <a:pt x="57" y="27"/>
                    </a:cubicBezTo>
                    <a:close/>
                    <a:moveTo>
                      <a:pt x="21" y="45"/>
                    </a:moveTo>
                    <a:cubicBezTo>
                      <a:pt x="21" y="45"/>
                      <a:pt x="21" y="45"/>
                      <a:pt x="21" y="45"/>
                    </a:cubicBezTo>
                    <a:cubicBezTo>
                      <a:pt x="19" y="45"/>
                      <a:pt x="18" y="44"/>
                      <a:pt x="18" y="42"/>
                    </a:cubicBezTo>
                    <a:cubicBezTo>
                      <a:pt x="18" y="40"/>
                      <a:pt x="19" y="38"/>
                      <a:pt x="21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9" y="38"/>
                      <a:pt x="40" y="40"/>
                      <a:pt x="40" y="42"/>
                    </a:cubicBezTo>
                    <a:cubicBezTo>
                      <a:pt x="40" y="44"/>
                      <a:pt x="39" y="45"/>
                      <a:pt x="37" y="45"/>
                    </a:cubicBezTo>
                    <a:cubicBezTo>
                      <a:pt x="21" y="45"/>
                      <a:pt x="21" y="45"/>
                      <a:pt x="21" y="45"/>
                    </a:cubicBezTo>
                    <a:close/>
                    <a:moveTo>
                      <a:pt x="57" y="45"/>
                    </a:moveTo>
                    <a:cubicBezTo>
                      <a:pt x="57" y="45"/>
                      <a:pt x="57" y="45"/>
                      <a:pt x="57" y="45"/>
                    </a:cubicBezTo>
                    <a:cubicBezTo>
                      <a:pt x="55" y="45"/>
                      <a:pt x="53" y="44"/>
                      <a:pt x="53" y="42"/>
                    </a:cubicBezTo>
                    <a:cubicBezTo>
                      <a:pt x="53" y="40"/>
                      <a:pt x="55" y="38"/>
                      <a:pt x="57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4" y="38"/>
                      <a:pt x="75" y="40"/>
                      <a:pt x="75" y="42"/>
                    </a:cubicBezTo>
                    <a:cubicBezTo>
                      <a:pt x="75" y="44"/>
                      <a:pt x="74" y="45"/>
                      <a:pt x="72" y="45"/>
                    </a:cubicBezTo>
                    <a:cubicBezTo>
                      <a:pt x="57" y="45"/>
                      <a:pt x="57" y="45"/>
                      <a:pt x="57" y="45"/>
                    </a:cubicBezTo>
                    <a:close/>
                    <a:moveTo>
                      <a:pt x="21" y="63"/>
                    </a:moveTo>
                    <a:cubicBezTo>
                      <a:pt x="21" y="63"/>
                      <a:pt x="21" y="63"/>
                      <a:pt x="21" y="63"/>
                    </a:cubicBezTo>
                    <a:cubicBezTo>
                      <a:pt x="19" y="63"/>
                      <a:pt x="18" y="61"/>
                      <a:pt x="18" y="59"/>
                    </a:cubicBezTo>
                    <a:cubicBezTo>
                      <a:pt x="18" y="58"/>
                      <a:pt x="19" y="56"/>
                      <a:pt x="21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9" y="56"/>
                      <a:pt x="40" y="58"/>
                      <a:pt x="40" y="59"/>
                    </a:cubicBezTo>
                    <a:cubicBezTo>
                      <a:pt x="40" y="61"/>
                      <a:pt x="39" y="63"/>
                      <a:pt x="37" y="63"/>
                    </a:cubicBezTo>
                    <a:cubicBezTo>
                      <a:pt x="21" y="63"/>
                      <a:pt x="21" y="63"/>
                      <a:pt x="21" y="63"/>
                    </a:cubicBezTo>
                    <a:close/>
                    <a:moveTo>
                      <a:pt x="57" y="63"/>
                    </a:moveTo>
                    <a:cubicBezTo>
                      <a:pt x="57" y="63"/>
                      <a:pt x="57" y="63"/>
                      <a:pt x="57" y="63"/>
                    </a:cubicBezTo>
                    <a:cubicBezTo>
                      <a:pt x="55" y="63"/>
                      <a:pt x="53" y="61"/>
                      <a:pt x="53" y="59"/>
                    </a:cubicBezTo>
                    <a:cubicBezTo>
                      <a:pt x="53" y="58"/>
                      <a:pt x="55" y="56"/>
                      <a:pt x="57" y="56"/>
                    </a:cubicBezTo>
                    <a:cubicBezTo>
                      <a:pt x="72" y="56"/>
                      <a:pt x="72" y="56"/>
                      <a:pt x="72" y="56"/>
                    </a:cubicBezTo>
                    <a:cubicBezTo>
                      <a:pt x="74" y="56"/>
                      <a:pt x="75" y="58"/>
                      <a:pt x="75" y="59"/>
                    </a:cubicBezTo>
                    <a:cubicBezTo>
                      <a:pt x="75" y="61"/>
                      <a:pt x="74" y="63"/>
                      <a:pt x="72" y="63"/>
                    </a:cubicBezTo>
                    <a:cubicBezTo>
                      <a:pt x="57" y="63"/>
                      <a:pt x="57" y="63"/>
                      <a:pt x="57" y="63"/>
                    </a:cubicBezTo>
                    <a:close/>
                    <a:moveTo>
                      <a:pt x="21" y="80"/>
                    </a:moveTo>
                    <a:cubicBezTo>
                      <a:pt x="21" y="80"/>
                      <a:pt x="21" y="80"/>
                      <a:pt x="21" y="80"/>
                    </a:cubicBezTo>
                    <a:cubicBezTo>
                      <a:pt x="19" y="80"/>
                      <a:pt x="18" y="79"/>
                      <a:pt x="18" y="77"/>
                    </a:cubicBezTo>
                    <a:cubicBezTo>
                      <a:pt x="18" y="75"/>
                      <a:pt x="19" y="74"/>
                      <a:pt x="21" y="74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9" y="74"/>
                      <a:pt x="40" y="75"/>
                      <a:pt x="40" y="77"/>
                    </a:cubicBezTo>
                    <a:cubicBezTo>
                      <a:pt x="40" y="79"/>
                      <a:pt x="39" y="80"/>
                      <a:pt x="37" y="80"/>
                    </a:cubicBezTo>
                    <a:cubicBezTo>
                      <a:pt x="21" y="80"/>
                      <a:pt x="21" y="80"/>
                      <a:pt x="21" y="80"/>
                    </a:cubicBezTo>
                    <a:close/>
                    <a:moveTo>
                      <a:pt x="57" y="80"/>
                    </a:moveTo>
                    <a:cubicBezTo>
                      <a:pt x="57" y="80"/>
                      <a:pt x="57" y="80"/>
                      <a:pt x="57" y="80"/>
                    </a:cubicBezTo>
                    <a:cubicBezTo>
                      <a:pt x="55" y="80"/>
                      <a:pt x="53" y="79"/>
                      <a:pt x="53" y="77"/>
                    </a:cubicBezTo>
                    <a:cubicBezTo>
                      <a:pt x="53" y="75"/>
                      <a:pt x="55" y="74"/>
                      <a:pt x="57" y="74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74" y="74"/>
                      <a:pt x="75" y="75"/>
                      <a:pt x="75" y="77"/>
                    </a:cubicBezTo>
                    <a:cubicBezTo>
                      <a:pt x="75" y="79"/>
                      <a:pt x="74" y="80"/>
                      <a:pt x="72" y="80"/>
                    </a:cubicBezTo>
                    <a:cubicBezTo>
                      <a:pt x="57" y="80"/>
                      <a:pt x="57" y="80"/>
                      <a:pt x="57" y="80"/>
                    </a:cubicBezTo>
                    <a:close/>
                    <a:moveTo>
                      <a:pt x="21" y="98"/>
                    </a:moveTo>
                    <a:cubicBezTo>
                      <a:pt x="21" y="98"/>
                      <a:pt x="21" y="98"/>
                      <a:pt x="21" y="98"/>
                    </a:cubicBezTo>
                    <a:cubicBezTo>
                      <a:pt x="19" y="98"/>
                      <a:pt x="18" y="97"/>
                      <a:pt x="18" y="95"/>
                    </a:cubicBezTo>
                    <a:cubicBezTo>
                      <a:pt x="18" y="93"/>
                      <a:pt x="19" y="91"/>
                      <a:pt x="21" y="91"/>
                    </a:cubicBezTo>
                    <a:cubicBezTo>
                      <a:pt x="37" y="91"/>
                      <a:pt x="37" y="91"/>
                      <a:pt x="37" y="91"/>
                    </a:cubicBezTo>
                    <a:cubicBezTo>
                      <a:pt x="39" y="91"/>
                      <a:pt x="40" y="93"/>
                      <a:pt x="40" y="95"/>
                    </a:cubicBezTo>
                    <a:cubicBezTo>
                      <a:pt x="40" y="97"/>
                      <a:pt x="39" y="98"/>
                      <a:pt x="37" y="98"/>
                    </a:cubicBezTo>
                    <a:cubicBezTo>
                      <a:pt x="21" y="98"/>
                      <a:pt x="21" y="98"/>
                      <a:pt x="21" y="98"/>
                    </a:cubicBezTo>
                    <a:close/>
                    <a:moveTo>
                      <a:pt x="57" y="98"/>
                    </a:moveTo>
                    <a:cubicBezTo>
                      <a:pt x="57" y="98"/>
                      <a:pt x="57" y="98"/>
                      <a:pt x="57" y="98"/>
                    </a:cubicBezTo>
                    <a:cubicBezTo>
                      <a:pt x="55" y="98"/>
                      <a:pt x="53" y="97"/>
                      <a:pt x="53" y="95"/>
                    </a:cubicBezTo>
                    <a:cubicBezTo>
                      <a:pt x="53" y="93"/>
                      <a:pt x="55" y="91"/>
                      <a:pt x="57" y="91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4" y="91"/>
                      <a:pt x="75" y="93"/>
                      <a:pt x="75" y="95"/>
                    </a:cubicBezTo>
                    <a:cubicBezTo>
                      <a:pt x="75" y="97"/>
                      <a:pt x="74" y="98"/>
                      <a:pt x="72" y="98"/>
                    </a:cubicBezTo>
                    <a:cubicBezTo>
                      <a:pt x="57" y="98"/>
                      <a:pt x="57" y="98"/>
                      <a:pt x="57" y="98"/>
                    </a:cubicBezTo>
                    <a:close/>
                    <a:moveTo>
                      <a:pt x="93" y="41"/>
                    </a:moveTo>
                    <a:cubicBezTo>
                      <a:pt x="93" y="41"/>
                      <a:pt x="93" y="41"/>
                      <a:pt x="93" y="41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41" y="41"/>
                      <a:pt x="144" y="44"/>
                      <a:pt x="144" y="47"/>
                    </a:cubicBezTo>
                    <a:cubicBezTo>
                      <a:pt x="144" y="135"/>
                      <a:pt x="144" y="135"/>
                      <a:pt x="144" y="135"/>
                    </a:cubicBezTo>
                    <a:cubicBezTo>
                      <a:pt x="144" y="135"/>
                      <a:pt x="144" y="135"/>
                      <a:pt x="144" y="135"/>
                    </a:cubicBezTo>
                    <a:cubicBezTo>
                      <a:pt x="144" y="138"/>
                      <a:pt x="141" y="140"/>
                      <a:pt x="13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4" y="140"/>
                      <a:pt x="61" y="138"/>
                      <a:pt x="61" y="135"/>
                    </a:cubicBezTo>
                    <a:cubicBezTo>
                      <a:pt x="61" y="118"/>
                      <a:pt x="61" y="118"/>
                      <a:pt x="61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8"/>
                      <a:pt x="30" y="140"/>
                      <a:pt x="27" y="140"/>
                    </a:cubicBezTo>
                    <a:cubicBezTo>
                      <a:pt x="6" y="140"/>
                      <a:pt x="6" y="140"/>
                      <a:pt x="6" y="140"/>
                    </a:cubicBezTo>
                    <a:cubicBezTo>
                      <a:pt x="6" y="140"/>
                      <a:pt x="6" y="140"/>
                      <a:pt x="6" y="140"/>
                    </a:cubicBezTo>
                    <a:cubicBezTo>
                      <a:pt x="3" y="140"/>
                      <a:pt x="0" y="138"/>
                      <a:pt x="0" y="13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91" y="0"/>
                      <a:pt x="93" y="2"/>
                      <a:pt x="93" y="6"/>
                    </a:cubicBezTo>
                    <a:cubicBezTo>
                      <a:pt x="93" y="41"/>
                      <a:pt x="93" y="41"/>
                      <a:pt x="93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109086" y="2968640"/>
              <a:ext cx="17354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cs typeface="+mn-ea"/>
                  <a:sym typeface="+mn-lt"/>
                </a:rPr>
                <a:t>标题文本预设</a:t>
              </a:r>
              <a:endParaRPr kumimoji="1"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109086" y="3394143"/>
              <a:ext cx="1735426" cy="53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PA_组合 29"/>
          <p:cNvGrpSpPr/>
          <p:nvPr/>
        </p:nvGrpSpPr>
        <p:grpSpPr>
          <a:xfrm>
            <a:off x="5354366" y="1962823"/>
            <a:ext cx="1735426" cy="2367788"/>
            <a:chOff x="5305374" y="1811185"/>
            <a:chExt cx="1735426" cy="2367788"/>
          </a:xfrm>
        </p:grpSpPr>
        <p:grpSp>
          <p:nvGrpSpPr>
            <p:cNvPr id="31" name="组合 30"/>
            <p:cNvGrpSpPr/>
            <p:nvPr/>
          </p:nvGrpSpPr>
          <p:grpSpPr>
            <a:xfrm>
              <a:off x="5718209" y="1811185"/>
              <a:ext cx="909757" cy="909757"/>
              <a:chOff x="5690299" y="1811185"/>
              <a:chExt cx="909757" cy="909757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5690299" y="1811185"/>
                <a:ext cx="909757" cy="909757"/>
              </a:xfrm>
              <a:prstGeom prst="ellipse">
                <a:avLst/>
              </a:prstGeom>
              <a:solidFill>
                <a:schemeClr val="accent3"/>
              </a:solidFill>
              <a:ln w="92075">
                <a:solidFill>
                  <a:schemeClr val="accent1">
                    <a:alpha val="18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2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/>
              <p:cNvSpPr>
                <a:spLocks noEditPoints="1"/>
              </p:cNvSpPr>
              <p:nvPr/>
            </p:nvSpPr>
            <p:spPr bwMode="auto">
              <a:xfrm>
                <a:off x="5889224" y="1991290"/>
                <a:ext cx="511907" cy="549547"/>
              </a:xfrm>
              <a:custGeom>
                <a:avLst/>
                <a:gdLst>
                  <a:gd name="T0" fmla="*/ 89 w 89"/>
                  <a:gd name="T1" fmla="*/ 24 h 96"/>
                  <a:gd name="T2" fmla="*/ 89 w 89"/>
                  <a:gd name="T3" fmla="*/ 83 h 96"/>
                  <a:gd name="T4" fmla="*/ 76 w 89"/>
                  <a:gd name="T5" fmla="*/ 96 h 96"/>
                  <a:gd name="T6" fmla="*/ 3 w 89"/>
                  <a:gd name="T7" fmla="*/ 92 h 96"/>
                  <a:gd name="T8" fmla="*/ 0 w 89"/>
                  <a:gd name="T9" fmla="*/ 28 h 96"/>
                  <a:gd name="T10" fmla="*/ 13 w 89"/>
                  <a:gd name="T11" fmla="*/ 15 h 96"/>
                  <a:gd name="T12" fmla="*/ 49 w 89"/>
                  <a:gd name="T13" fmla="*/ 6 h 96"/>
                  <a:gd name="T14" fmla="*/ 65 w 89"/>
                  <a:gd name="T15" fmla="*/ 0 h 96"/>
                  <a:gd name="T16" fmla="*/ 81 w 89"/>
                  <a:gd name="T17" fmla="*/ 6 h 96"/>
                  <a:gd name="T18" fmla="*/ 88 w 89"/>
                  <a:gd name="T19" fmla="*/ 22 h 96"/>
                  <a:gd name="T20" fmla="*/ 65 w 89"/>
                  <a:gd name="T21" fmla="*/ 11 h 96"/>
                  <a:gd name="T22" fmla="*/ 76 w 89"/>
                  <a:gd name="T23" fmla="*/ 22 h 96"/>
                  <a:gd name="T24" fmla="*/ 65 w 89"/>
                  <a:gd name="T25" fmla="*/ 33 h 96"/>
                  <a:gd name="T26" fmla="*/ 54 w 89"/>
                  <a:gd name="T27" fmla="*/ 22 h 96"/>
                  <a:gd name="T28" fmla="*/ 65 w 89"/>
                  <a:gd name="T29" fmla="*/ 11 h 96"/>
                  <a:gd name="T30" fmla="*/ 70 w 89"/>
                  <a:gd name="T31" fmla="*/ 17 h 96"/>
                  <a:gd name="T32" fmla="*/ 60 w 89"/>
                  <a:gd name="T33" fmla="*/ 17 h 96"/>
                  <a:gd name="T34" fmla="*/ 60 w 89"/>
                  <a:gd name="T35" fmla="*/ 27 h 96"/>
                  <a:gd name="T36" fmla="*/ 70 w 89"/>
                  <a:gd name="T37" fmla="*/ 27 h 96"/>
                  <a:gd name="T38" fmla="*/ 70 w 89"/>
                  <a:gd name="T39" fmla="*/ 17 h 96"/>
                  <a:gd name="T40" fmla="*/ 43 w 89"/>
                  <a:gd name="T41" fmla="*/ 22 h 96"/>
                  <a:gd name="T42" fmla="*/ 8 w 89"/>
                  <a:gd name="T43" fmla="*/ 24 h 96"/>
                  <a:gd name="T44" fmla="*/ 7 w 89"/>
                  <a:gd name="T45" fmla="*/ 83 h 96"/>
                  <a:gd name="T46" fmla="*/ 13 w 89"/>
                  <a:gd name="T47" fmla="*/ 89 h 96"/>
                  <a:gd name="T48" fmla="*/ 81 w 89"/>
                  <a:gd name="T49" fmla="*/ 87 h 96"/>
                  <a:gd name="T50" fmla="*/ 82 w 89"/>
                  <a:gd name="T51" fmla="*/ 37 h 96"/>
                  <a:gd name="T52" fmla="*/ 67 w 89"/>
                  <a:gd name="T53" fmla="*/ 52 h 96"/>
                  <a:gd name="T54" fmla="*/ 64 w 89"/>
                  <a:gd name="T55" fmla="*/ 52 h 96"/>
                  <a:gd name="T56" fmla="*/ 57 w 89"/>
                  <a:gd name="T57" fmla="*/ 43 h 96"/>
                  <a:gd name="T58" fmla="*/ 43 w 89"/>
                  <a:gd name="T59" fmla="*/ 22 h 96"/>
                  <a:gd name="T60" fmla="*/ 78 w 89"/>
                  <a:gd name="T61" fmla="*/ 9 h 96"/>
                  <a:gd name="T62" fmla="*/ 52 w 89"/>
                  <a:gd name="T63" fmla="*/ 9 h 96"/>
                  <a:gd name="T64" fmla="*/ 47 w 89"/>
                  <a:gd name="T65" fmla="*/ 22 h 96"/>
                  <a:gd name="T66" fmla="*/ 59 w 89"/>
                  <a:gd name="T67" fmla="*/ 40 h 96"/>
                  <a:gd name="T68" fmla="*/ 65 w 89"/>
                  <a:gd name="T69" fmla="*/ 47 h 96"/>
                  <a:gd name="T70" fmla="*/ 72 w 89"/>
                  <a:gd name="T71" fmla="*/ 40 h 96"/>
                  <a:gd name="T72" fmla="*/ 84 w 89"/>
                  <a:gd name="T73" fmla="*/ 22 h 96"/>
                  <a:gd name="T74" fmla="*/ 51 w 89"/>
                  <a:gd name="T75" fmla="*/ 48 h 96"/>
                  <a:gd name="T76" fmla="*/ 54 w 89"/>
                  <a:gd name="T77" fmla="*/ 48 h 96"/>
                  <a:gd name="T78" fmla="*/ 48 w 89"/>
                  <a:gd name="T79" fmla="*/ 57 h 96"/>
                  <a:gd name="T80" fmla="*/ 73 w 89"/>
                  <a:gd name="T81" fmla="*/ 55 h 96"/>
                  <a:gd name="T82" fmla="*/ 76 w 89"/>
                  <a:gd name="T83" fmla="*/ 58 h 96"/>
                  <a:gd name="T84" fmla="*/ 68 w 89"/>
                  <a:gd name="T85" fmla="*/ 76 h 96"/>
                  <a:gd name="T86" fmla="*/ 65 w 89"/>
                  <a:gd name="T87" fmla="*/ 79 h 96"/>
                  <a:gd name="T88" fmla="*/ 59 w 89"/>
                  <a:gd name="T89" fmla="*/ 73 h 96"/>
                  <a:gd name="T90" fmla="*/ 59 w 89"/>
                  <a:gd name="T91" fmla="*/ 73 h 96"/>
                  <a:gd name="T92" fmla="*/ 59 w 89"/>
                  <a:gd name="T93" fmla="*/ 73 h 96"/>
                  <a:gd name="T94" fmla="*/ 46 w 89"/>
                  <a:gd name="T95" fmla="*/ 60 h 96"/>
                  <a:gd name="T96" fmla="*/ 19 w 89"/>
                  <a:gd name="T97" fmla="*/ 83 h 96"/>
                  <a:gd name="T98" fmla="*/ 43 w 89"/>
                  <a:gd name="T99" fmla="*/ 57 h 96"/>
                  <a:gd name="T100" fmla="*/ 17 w 89"/>
                  <a:gd name="T101" fmla="*/ 63 h 96"/>
                  <a:gd name="T102" fmla="*/ 14 w 89"/>
                  <a:gd name="T103" fmla="*/ 60 h 96"/>
                  <a:gd name="T104" fmla="*/ 20 w 89"/>
                  <a:gd name="T105" fmla="*/ 34 h 96"/>
                  <a:gd name="T106" fmla="*/ 23 w 89"/>
                  <a:gd name="T107" fmla="*/ 31 h 96"/>
                  <a:gd name="T108" fmla="*/ 34 w 89"/>
                  <a:gd name="T109" fmla="*/ 43 h 96"/>
                  <a:gd name="T110" fmla="*/ 34 w 89"/>
                  <a:gd name="T111" fmla="*/ 43 h 96"/>
                  <a:gd name="T112" fmla="*/ 46 w 89"/>
                  <a:gd name="T113" fmla="*/ 5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9" h="96">
                    <a:moveTo>
                      <a:pt x="88" y="22"/>
                    </a:moveTo>
                    <a:cubicBezTo>
                      <a:pt x="88" y="23"/>
                      <a:pt x="88" y="24"/>
                      <a:pt x="89" y="24"/>
                    </a:cubicBezTo>
                    <a:cubicBezTo>
                      <a:pt x="89" y="26"/>
                      <a:pt x="89" y="27"/>
                      <a:pt x="89" y="28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9" y="87"/>
                      <a:pt x="88" y="90"/>
                      <a:pt x="85" y="92"/>
                    </a:cubicBezTo>
                    <a:cubicBezTo>
                      <a:pt x="83" y="95"/>
                      <a:pt x="80" y="96"/>
                      <a:pt x="76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9" y="96"/>
                      <a:pt x="6" y="95"/>
                      <a:pt x="3" y="92"/>
                    </a:cubicBezTo>
                    <a:cubicBezTo>
                      <a:pt x="1" y="90"/>
                      <a:pt x="0" y="87"/>
                      <a:pt x="0" y="83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5"/>
                      <a:pt x="1" y="21"/>
                      <a:pt x="3" y="19"/>
                    </a:cubicBezTo>
                    <a:cubicBezTo>
                      <a:pt x="6" y="17"/>
                      <a:pt x="9" y="15"/>
                      <a:pt x="13" y="15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5" y="12"/>
                      <a:pt x="47" y="9"/>
                      <a:pt x="49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3" y="2"/>
                      <a:pt x="59" y="0"/>
                      <a:pt x="65" y="0"/>
                    </a:cubicBezTo>
                    <a:cubicBezTo>
                      <a:pt x="71" y="0"/>
                      <a:pt x="77" y="2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5" y="10"/>
                      <a:pt x="88" y="16"/>
                      <a:pt x="88" y="22"/>
                    </a:cubicBezTo>
                    <a:cubicBezTo>
                      <a:pt x="88" y="22"/>
                      <a:pt x="88" y="22"/>
                      <a:pt x="88" y="22"/>
                    </a:cubicBezTo>
                    <a:close/>
                    <a:moveTo>
                      <a:pt x="65" y="11"/>
                    </a:moveTo>
                    <a:cubicBezTo>
                      <a:pt x="65" y="11"/>
                      <a:pt x="65" y="11"/>
                      <a:pt x="65" y="11"/>
                    </a:cubicBezTo>
                    <a:cubicBezTo>
                      <a:pt x="68" y="11"/>
                      <a:pt x="71" y="13"/>
                      <a:pt x="73" y="15"/>
                    </a:cubicBezTo>
                    <a:cubicBezTo>
                      <a:pt x="75" y="17"/>
                      <a:pt x="76" y="19"/>
                      <a:pt x="76" y="22"/>
                    </a:cubicBezTo>
                    <a:cubicBezTo>
                      <a:pt x="76" y="25"/>
                      <a:pt x="75" y="28"/>
                      <a:pt x="73" y="30"/>
                    </a:cubicBezTo>
                    <a:cubicBezTo>
                      <a:pt x="71" y="32"/>
                      <a:pt x="68" y="33"/>
                      <a:pt x="65" y="33"/>
                    </a:cubicBezTo>
                    <a:cubicBezTo>
                      <a:pt x="62" y="33"/>
                      <a:pt x="59" y="32"/>
                      <a:pt x="57" y="30"/>
                    </a:cubicBezTo>
                    <a:cubicBezTo>
                      <a:pt x="55" y="28"/>
                      <a:pt x="54" y="25"/>
                      <a:pt x="54" y="22"/>
                    </a:cubicBezTo>
                    <a:cubicBezTo>
                      <a:pt x="54" y="19"/>
                      <a:pt x="55" y="17"/>
                      <a:pt x="57" y="15"/>
                    </a:cubicBezTo>
                    <a:cubicBezTo>
                      <a:pt x="59" y="13"/>
                      <a:pt x="62" y="11"/>
                      <a:pt x="65" y="11"/>
                    </a:cubicBezTo>
                    <a:close/>
                    <a:moveTo>
                      <a:pt x="70" y="17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7" y="15"/>
                      <a:pt x="65" y="15"/>
                    </a:cubicBezTo>
                    <a:cubicBezTo>
                      <a:pt x="63" y="15"/>
                      <a:pt x="62" y="16"/>
                      <a:pt x="60" y="17"/>
                    </a:cubicBezTo>
                    <a:cubicBezTo>
                      <a:pt x="59" y="19"/>
                      <a:pt x="58" y="20"/>
                      <a:pt x="58" y="22"/>
                    </a:cubicBezTo>
                    <a:cubicBezTo>
                      <a:pt x="58" y="24"/>
                      <a:pt x="59" y="26"/>
                      <a:pt x="60" y="27"/>
                    </a:cubicBezTo>
                    <a:cubicBezTo>
                      <a:pt x="62" y="29"/>
                      <a:pt x="63" y="29"/>
                      <a:pt x="65" y="29"/>
                    </a:cubicBezTo>
                    <a:cubicBezTo>
                      <a:pt x="67" y="29"/>
                      <a:pt x="69" y="29"/>
                      <a:pt x="70" y="27"/>
                    </a:cubicBezTo>
                    <a:cubicBezTo>
                      <a:pt x="71" y="26"/>
                      <a:pt x="72" y="24"/>
                      <a:pt x="72" y="22"/>
                    </a:cubicBezTo>
                    <a:cubicBezTo>
                      <a:pt x="72" y="20"/>
                      <a:pt x="71" y="19"/>
                      <a:pt x="70" y="17"/>
                    </a:cubicBezTo>
                    <a:close/>
                    <a:moveTo>
                      <a:pt x="43" y="22"/>
                    </a:moveTo>
                    <a:cubicBezTo>
                      <a:pt x="43" y="22"/>
                      <a:pt x="43" y="22"/>
                      <a:pt x="4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1" y="22"/>
                      <a:pt x="9" y="23"/>
                      <a:pt x="8" y="24"/>
                    </a:cubicBezTo>
                    <a:cubicBezTo>
                      <a:pt x="7" y="25"/>
                      <a:pt x="7" y="27"/>
                      <a:pt x="7" y="28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9" y="88"/>
                      <a:pt x="11" y="89"/>
                      <a:pt x="13" y="89"/>
                    </a:cubicBezTo>
                    <a:cubicBezTo>
                      <a:pt x="76" y="89"/>
                      <a:pt x="76" y="89"/>
                      <a:pt x="76" y="89"/>
                    </a:cubicBezTo>
                    <a:cubicBezTo>
                      <a:pt x="78" y="89"/>
                      <a:pt x="79" y="88"/>
                      <a:pt x="81" y="87"/>
                    </a:cubicBezTo>
                    <a:cubicBezTo>
                      <a:pt x="82" y="86"/>
                      <a:pt x="82" y="85"/>
                      <a:pt x="82" y="83"/>
                    </a:cubicBezTo>
                    <a:cubicBezTo>
                      <a:pt x="82" y="37"/>
                      <a:pt x="82" y="37"/>
                      <a:pt x="82" y="37"/>
                    </a:cubicBezTo>
                    <a:cubicBezTo>
                      <a:pt x="80" y="40"/>
                      <a:pt x="77" y="42"/>
                      <a:pt x="74" y="43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6" y="53"/>
                      <a:pt x="65" y="53"/>
                      <a:pt x="6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53" y="42"/>
                      <a:pt x="49" y="39"/>
                      <a:pt x="47" y="35"/>
                    </a:cubicBezTo>
                    <a:cubicBezTo>
                      <a:pt x="44" y="31"/>
                      <a:pt x="43" y="27"/>
                      <a:pt x="43" y="22"/>
                    </a:cubicBezTo>
                    <a:close/>
                    <a:moveTo>
                      <a:pt x="78" y="9"/>
                    </a:moveTo>
                    <a:cubicBezTo>
                      <a:pt x="78" y="9"/>
                      <a:pt x="78" y="9"/>
                      <a:pt x="78" y="9"/>
                    </a:cubicBezTo>
                    <a:cubicBezTo>
                      <a:pt x="75" y="6"/>
                      <a:pt x="70" y="4"/>
                      <a:pt x="65" y="4"/>
                    </a:cubicBezTo>
                    <a:cubicBezTo>
                      <a:pt x="60" y="4"/>
                      <a:pt x="56" y="6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9" y="13"/>
                      <a:pt x="47" y="17"/>
                      <a:pt x="47" y="22"/>
                    </a:cubicBezTo>
                    <a:cubicBezTo>
                      <a:pt x="47" y="26"/>
                      <a:pt x="48" y="30"/>
                      <a:pt x="50" y="33"/>
                    </a:cubicBezTo>
                    <a:cubicBezTo>
                      <a:pt x="52" y="36"/>
                      <a:pt x="55" y="38"/>
                      <a:pt x="59" y="40"/>
                    </a:cubicBezTo>
                    <a:cubicBezTo>
                      <a:pt x="59" y="40"/>
                      <a:pt x="59" y="40"/>
                      <a:pt x="60" y="40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0"/>
                      <a:pt x="71" y="40"/>
                      <a:pt x="72" y="40"/>
                    </a:cubicBezTo>
                    <a:cubicBezTo>
                      <a:pt x="75" y="38"/>
                      <a:pt x="78" y="36"/>
                      <a:pt x="80" y="33"/>
                    </a:cubicBezTo>
                    <a:cubicBezTo>
                      <a:pt x="82" y="30"/>
                      <a:pt x="84" y="26"/>
                      <a:pt x="84" y="22"/>
                    </a:cubicBezTo>
                    <a:cubicBezTo>
                      <a:pt x="84" y="17"/>
                      <a:pt x="82" y="13"/>
                      <a:pt x="78" y="9"/>
                    </a:cubicBezTo>
                    <a:close/>
                    <a:moveTo>
                      <a:pt x="51" y="48"/>
                    </a:moveTo>
                    <a:cubicBezTo>
                      <a:pt x="51" y="48"/>
                      <a:pt x="51" y="48"/>
                      <a:pt x="51" y="48"/>
                    </a:cubicBezTo>
                    <a:cubicBezTo>
                      <a:pt x="52" y="47"/>
                      <a:pt x="53" y="47"/>
                      <a:pt x="54" y="48"/>
                    </a:cubicBezTo>
                    <a:cubicBezTo>
                      <a:pt x="55" y="49"/>
                      <a:pt x="55" y="50"/>
                      <a:pt x="54" y="51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4" y="55"/>
                      <a:pt x="76" y="55"/>
                      <a:pt x="76" y="55"/>
                    </a:cubicBezTo>
                    <a:cubicBezTo>
                      <a:pt x="77" y="56"/>
                      <a:pt x="77" y="58"/>
                      <a:pt x="76" y="58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8" y="77"/>
                      <a:pt x="68" y="78"/>
                      <a:pt x="68" y="79"/>
                    </a:cubicBezTo>
                    <a:cubicBezTo>
                      <a:pt x="67" y="80"/>
                      <a:pt x="65" y="80"/>
                      <a:pt x="65" y="79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21" y="84"/>
                      <a:pt x="20" y="84"/>
                      <a:pt x="19" y="83"/>
                    </a:cubicBezTo>
                    <a:cubicBezTo>
                      <a:pt x="18" y="83"/>
                      <a:pt x="18" y="81"/>
                      <a:pt x="19" y="81"/>
                    </a:cubicBezTo>
                    <a:cubicBezTo>
                      <a:pt x="43" y="57"/>
                      <a:pt x="43" y="57"/>
                      <a:pt x="43" y="5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17" y="63"/>
                      <a:pt x="17" y="63"/>
                      <a:pt x="17" y="63"/>
                    </a:cubicBezTo>
                    <a:cubicBezTo>
                      <a:pt x="16" y="64"/>
                      <a:pt x="15" y="64"/>
                      <a:pt x="14" y="63"/>
                    </a:cubicBezTo>
                    <a:cubicBezTo>
                      <a:pt x="13" y="62"/>
                      <a:pt x="13" y="61"/>
                      <a:pt x="14" y="60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3"/>
                      <a:pt x="19" y="32"/>
                      <a:pt x="20" y="31"/>
                    </a:cubicBezTo>
                    <a:cubicBezTo>
                      <a:pt x="21" y="30"/>
                      <a:pt x="22" y="30"/>
                      <a:pt x="23" y="31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51" y="48"/>
                      <a:pt x="51" y="48"/>
                      <a:pt x="51" y="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2" name="文本框 20"/>
            <p:cNvSpPr txBox="1"/>
            <p:nvPr/>
          </p:nvSpPr>
          <p:spPr>
            <a:xfrm>
              <a:off x="5305374" y="2968640"/>
              <a:ext cx="17354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cs typeface="+mn-ea"/>
                  <a:sym typeface="+mn-lt"/>
                </a:rPr>
                <a:t>标题文本预设</a:t>
              </a:r>
              <a:endParaRPr kumimoji="1"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33" name="文本框 21"/>
            <p:cNvSpPr txBox="1"/>
            <p:nvPr/>
          </p:nvSpPr>
          <p:spPr>
            <a:xfrm>
              <a:off x="5305374" y="3394143"/>
              <a:ext cx="173542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PA_圆角矩形 23"/>
          <p:cNvSpPr/>
          <p:nvPr/>
        </p:nvSpPr>
        <p:spPr>
          <a:xfrm>
            <a:off x="7733056" y="1760952"/>
            <a:ext cx="4458944" cy="1313498"/>
          </a:xfrm>
          <a:prstGeom prst="roundRect">
            <a:avLst>
              <a:gd name="adj" fmla="val 0"/>
            </a:avLst>
          </a:prstGeom>
          <a:blipFill>
            <a:blip r:embed="rId3"/>
            <a:srcRect/>
            <a:stretch>
              <a:fillRect t="-135031" b="-13503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5" name="PA_文本框 29"/>
          <p:cNvSpPr txBox="1"/>
          <p:nvPr/>
        </p:nvSpPr>
        <p:spPr>
          <a:xfrm>
            <a:off x="7762734" y="3594020"/>
            <a:ext cx="3710129" cy="1596408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algn="ctr" fontAlgn="base">
              <a:lnSpc>
                <a:spcPct val="150000"/>
              </a:lnSpc>
              <a:defRPr sz="1000"/>
            </a:lvl1pPr>
          </a:lstStyle>
          <a:p>
            <a:pPr algn="l"/>
            <a:r>
              <a:rPr lang="zh-CN" altLang="en-US" dirty="0">
                <a:cs typeface="+mn-ea"/>
                <a:sym typeface="+mn-lt"/>
              </a:rPr>
              <a:t>请替换文字内容，点击添加相关标题文字，修改文字内容，也可以直接复制你的内容到此。</a:t>
            </a:r>
            <a:endParaRPr lang="zh-CN" altLang="en-US" dirty="0">
              <a:cs typeface="+mn-ea"/>
              <a:sym typeface="+mn-lt"/>
            </a:endParaRPr>
          </a:p>
          <a:p>
            <a:pPr algn="l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PA_文本框 30"/>
          <p:cNvSpPr txBox="1"/>
          <p:nvPr/>
        </p:nvSpPr>
        <p:spPr>
          <a:xfrm>
            <a:off x="7762734" y="3113936"/>
            <a:ext cx="3710129" cy="43284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请在形状中填充图片</a:t>
            </a:r>
            <a:endParaRPr lang="zh-CN" altLang="en-US" sz="20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4" grpId="0" animBg="1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56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7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A_任意多边形 57"/>
          <p:cNvSpPr/>
          <p:nvPr/>
        </p:nvSpPr>
        <p:spPr>
          <a:xfrm>
            <a:off x="0" y="2295525"/>
            <a:ext cx="4442282" cy="1371600"/>
          </a:xfrm>
          <a:custGeom>
            <a:avLst/>
            <a:gdLst>
              <a:gd name="connsiteX0" fmla="*/ 0 w 4442282"/>
              <a:gd name="connsiteY0" fmla="*/ 0 h 1371600"/>
              <a:gd name="connsiteX1" fmla="*/ 0 w 4442282"/>
              <a:gd name="connsiteY1" fmla="*/ 0 h 1371600"/>
              <a:gd name="connsiteX2" fmla="*/ 4442282 w 4442282"/>
              <a:gd name="connsiteY2" fmla="*/ 0 h 1371600"/>
              <a:gd name="connsiteX3" fmla="*/ 4442282 w 4442282"/>
              <a:gd name="connsiteY3" fmla="*/ 0 h 1371600"/>
              <a:gd name="connsiteX4" fmla="*/ 4442282 w 4442282"/>
              <a:gd name="connsiteY4" fmla="*/ 1371600 h 1371600"/>
              <a:gd name="connsiteX5" fmla="*/ 4442282 w 4442282"/>
              <a:gd name="connsiteY5" fmla="*/ 1371600 h 1371600"/>
              <a:gd name="connsiteX6" fmla="*/ 0 w 4442282"/>
              <a:gd name="connsiteY6" fmla="*/ 1371600 h 1371600"/>
              <a:gd name="connsiteX7" fmla="*/ 0 w 4442282"/>
              <a:gd name="connsiteY7" fmla="*/ 1371600 h 1371600"/>
              <a:gd name="connsiteX8" fmla="*/ 0 w 4442282"/>
              <a:gd name="connsiteY8" fmla="*/ 0 h 1371600"/>
              <a:gd name="connsiteX0-1" fmla="*/ 0 w 4442282"/>
              <a:gd name="connsiteY0-2" fmla="*/ 0 h 1371600"/>
              <a:gd name="connsiteX1-3" fmla="*/ 0 w 4442282"/>
              <a:gd name="connsiteY1-4" fmla="*/ 0 h 1371600"/>
              <a:gd name="connsiteX2-5" fmla="*/ 4442282 w 4442282"/>
              <a:gd name="connsiteY2-6" fmla="*/ 0 h 1371600"/>
              <a:gd name="connsiteX3-7" fmla="*/ 4442282 w 4442282"/>
              <a:gd name="connsiteY3-8" fmla="*/ 0 h 1371600"/>
              <a:gd name="connsiteX4-9" fmla="*/ 4442282 w 4442282"/>
              <a:gd name="connsiteY4-10" fmla="*/ 1371600 h 1371600"/>
              <a:gd name="connsiteX5-11" fmla="*/ 3974922 w 4442282"/>
              <a:gd name="connsiteY5-12" fmla="*/ 1361440 h 1371600"/>
              <a:gd name="connsiteX6-13" fmla="*/ 0 w 4442282"/>
              <a:gd name="connsiteY6-14" fmla="*/ 1371600 h 1371600"/>
              <a:gd name="connsiteX7-15" fmla="*/ 0 w 4442282"/>
              <a:gd name="connsiteY7-16" fmla="*/ 1371600 h 1371600"/>
              <a:gd name="connsiteX8-17" fmla="*/ 0 w 4442282"/>
              <a:gd name="connsiteY8-18" fmla="*/ 0 h 1371600"/>
              <a:gd name="connsiteX0-19" fmla="*/ 0 w 4442282"/>
              <a:gd name="connsiteY0-20" fmla="*/ 0 h 1371600"/>
              <a:gd name="connsiteX1-21" fmla="*/ 0 w 4442282"/>
              <a:gd name="connsiteY1-22" fmla="*/ 0 h 1371600"/>
              <a:gd name="connsiteX2-23" fmla="*/ 4442282 w 4442282"/>
              <a:gd name="connsiteY2-24" fmla="*/ 0 h 1371600"/>
              <a:gd name="connsiteX3-25" fmla="*/ 4442282 w 4442282"/>
              <a:gd name="connsiteY3-26" fmla="*/ 0 h 1371600"/>
              <a:gd name="connsiteX4-27" fmla="*/ 4442282 w 4442282"/>
              <a:gd name="connsiteY4-28" fmla="*/ 1371600 h 1371600"/>
              <a:gd name="connsiteX5-29" fmla="*/ 4091762 w 4442282"/>
              <a:gd name="connsiteY5-30" fmla="*/ 1361440 h 1371600"/>
              <a:gd name="connsiteX6-31" fmla="*/ 0 w 4442282"/>
              <a:gd name="connsiteY6-32" fmla="*/ 1371600 h 1371600"/>
              <a:gd name="connsiteX7-33" fmla="*/ 0 w 4442282"/>
              <a:gd name="connsiteY7-34" fmla="*/ 1371600 h 1371600"/>
              <a:gd name="connsiteX8-35" fmla="*/ 0 w 4442282"/>
              <a:gd name="connsiteY8-36" fmla="*/ 0 h 1371600"/>
              <a:gd name="connsiteX0-37" fmla="*/ 0 w 4442282"/>
              <a:gd name="connsiteY0-38" fmla="*/ 0 h 1371600"/>
              <a:gd name="connsiteX1-39" fmla="*/ 0 w 4442282"/>
              <a:gd name="connsiteY1-40" fmla="*/ 0 h 1371600"/>
              <a:gd name="connsiteX2-41" fmla="*/ 4442282 w 4442282"/>
              <a:gd name="connsiteY2-42" fmla="*/ 0 h 1371600"/>
              <a:gd name="connsiteX3-43" fmla="*/ 4442282 w 4442282"/>
              <a:gd name="connsiteY3-44" fmla="*/ 0 h 1371600"/>
              <a:gd name="connsiteX4-45" fmla="*/ 4442282 w 4442282"/>
              <a:gd name="connsiteY4-46" fmla="*/ 1371600 h 1371600"/>
              <a:gd name="connsiteX5-47" fmla="*/ 3988892 w 4442282"/>
              <a:gd name="connsiteY5-48" fmla="*/ 1365250 h 1371600"/>
              <a:gd name="connsiteX6-49" fmla="*/ 0 w 4442282"/>
              <a:gd name="connsiteY6-50" fmla="*/ 1371600 h 1371600"/>
              <a:gd name="connsiteX7-51" fmla="*/ 0 w 4442282"/>
              <a:gd name="connsiteY7-52" fmla="*/ 1371600 h 1371600"/>
              <a:gd name="connsiteX8-53" fmla="*/ 0 w 4442282"/>
              <a:gd name="connsiteY8-54" fmla="*/ 0 h 1371600"/>
              <a:gd name="connsiteX0-55" fmla="*/ 0 w 4442282"/>
              <a:gd name="connsiteY0-56" fmla="*/ 0 h 1371600"/>
              <a:gd name="connsiteX1-57" fmla="*/ 0 w 4442282"/>
              <a:gd name="connsiteY1-58" fmla="*/ 0 h 1371600"/>
              <a:gd name="connsiteX2-59" fmla="*/ 4442282 w 4442282"/>
              <a:gd name="connsiteY2-60" fmla="*/ 0 h 1371600"/>
              <a:gd name="connsiteX3-61" fmla="*/ 4442282 w 4442282"/>
              <a:gd name="connsiteY3-62" fmla="*/ 0 h 1371600"/>
              <a:gd name="connsiteX4-63" fmla="*/ 4091762 w 4442282"/>
              <a:gd name="connsiteY4-64" fmla="*/ 1363980 h 1371600"/>
              <a:gd name="connsiteX5-65" fmla="*/ 3988892 w 4442282"/>
              <a:gd name="connsiteY5-66" fmla="*/ 1365250 h 1371600"/>
              <a:gd name="connsiteX6-67" fmla="*/ 0 w 4442282"/>
              <a:gd name="connsiteY6-68" fmla="*/ 1371600 h 1371600"/>
              <a:gd name="connsiteX7-69" fmla="*/ 0 w 4442282"/>
              <a:gd name="connsiteY7-70" fmla="*/ 1371600 h 1371600"/>
              <a:gd name="connsiteX8-71" fmla="*/ 0 w 4442282"/>
              <a:gd name="connsiteY8-72" fmla="*/ 0 h 1371600"/>
            </a:gdLst>
            <a:ahLst/>
            <a:cxnLst>
              <a:cxn ang="0">
                <a:pos x="connsiteX0-55" y="connsiteY0-56"/>
              </a:cxn>
              <a:cxn ang="0">
                <a:pos x="connsiteX1-57" y="connsiteY1-58"/>
              </a:cxn>
              <a:cxn ang="0">
                <a:pos x="connsiteX2-59" y="connsiteY2-60"/>
              </a:cxn>
              <a:cxn ang="0">
                <a:pos x="connsiteX3-61" y="connsiteY3-62"/>
              </a:cxn>
              <a:cxn ang="0">
                <a:pos x="connsiteX4-63" y="connsiteY4-64"/>
              </a:cxn>
              <a:cxn ang="0">
                <a:pos x="connsiteX5-65" y="connsiteY5-66"/>
              </a:cxn>
              <a:cxn ang="0">
                <a:pos x="connsiteX6-67" y="connsiteY6-68"/>
              </a:cxn>
              <a:cxn ang="0">
                <a:pos x="connsiteX7-69" y="connsiteY7-70"/>
              </a:cxn>
              <a:cxn ang="0">
                <a:pos x="connsiteX8-71" y="connsiteY8-72"/>
              </a:cxn>
            </a:cxnLst>
            <a:rect l="l" t="t" r="r" b="b"/>
            <a:pathLst>
              <a:path w="4442282" h="1371600">
                <a:moveTo>
                  <a:pt x="0" y="0"/>
                </a:moveTo>
                <a:lnTo>
                  <a:pt x="0" y="0"/>
                </a:lnTo>
                <a:lnTo>
                  <a:pt x="4442282" y="0"/>
                </a:lnTo>
                <a:lnTo>
                  <a:pt x="4442282" y="0"/>
                </a:lnTo>
                <a:lnTo>
                  <a:pt x="4091762" y="1363980"/>
                </a:lnTo>
                <a:lnTo>
                  <a:pt x="3988892" y="1365250"/>
                </a:lnTo>
                <a:lnTo>
                  <a:pt x="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35031" b="-13503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59" name="PA_直接连接符 58"/>
          <p:cNvCxnSpPr/>
          <p:nvPr/>
        </p:nvCxnSpPr>
        <p:spPr>
          <a:xfrm flipH="1">
            <a:off x="6695078" y="2078827"/>
            <a:ext cx="560242" cy="1795581"/>
          </a:xfrm>
          <a:prstGeom prst="line">
            <a:avLst/>
          </a:prstGeom>
          <a:solidFill>
            <a:schemeClr val="accent1">
              <a:lumMod val="40000"/>
              <a:lumOff val="60000"/>
              <a:alpha val="57000"/>
            </a:schemeClr>
          </a:solidFill>
          <a:ln w="3175">
            <a:solidFill>
              <a:schemeClr val="tx1">
                <a:lumMod val="50000"/>
                <a:lumOff val="50000"/>
                <a:alpha val="56000"/>
              </a:schemeClr>
            </a:solidFill>
          </a:ln>
          <a:effectLst>
            <a:innerShdw blurRad="1143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PA_平行四边形 59"/>
          <p:cNvSpPr/>
          <p:nvPr/>
        </p:nvSpPr>
        <p:spPr bwMode="auto">
          <a:xfrm>
            <a:off x="1991544" y="2295526"/>
            <a:ext cx="2451635" cy="1362184"/>
          </a:xfrm>
          <a:prstGeom prst="parallelogram">
            <a:avLst/>
          </a:prstGeom>
          <a:solidFill>
            <a:schemeClr val="tx1">
              <a:alpha val="70000"/>
            </a:schemeClr>
          </a:solidFill>
          <a:ln w="25400" cap="flat">
            <a:noFill/>
            <a:miter lim="4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1" name="PA_组合 60"/>
          <p:cNvGrpSpPr/>
          <p:nvPr/>
        </p:nvGrpSpPr>
        <p:grpSpPr>
          <a:xfrm>
            <a:off x="5149058" y="2323130"/>
            <a:ext cx="5982274" cy="1269648"/>
            <a:chOff x="5149053" y="2323129"/>
            <a:chExt cx="5982274" cy="1269648"/>
          </a:xfrm>
        </p:grpSpPr>
        <p:grpSp>
          <p:nvGrpSpPr>
            <p:cNvPr id="66" name="组合 65"/>
            <p:cNvGrpSpPr/>
            <p:nvPr/>
          </p:nvGrpSpPr>
          <p:grpSpPr>
            <a:xfrm>
              <a:off x="9869444" y="2323129"/>
              <a:ext cx="1261883" cy="1269645"/>
              <a:chOff x="10242349" y="2496689"/>
              <a:chExt cx="931131" cy="936857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10423220" y="2496689"/>
                <a:ext cx="569389" cy="569389"/>
              </a:xfrm>
              <a:prstGeom prst="ellipse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chemeClr val="accent1"/>
                    </a:gs>
                    <a:gs pos="58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5425" indent="-225425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0242349" y="3206441"/>
                <a:ext cx="931131" cy="22710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>
                    <a:cs typeface="+mn-ea"/>
                    <a:sym typeface="+mn-lt"/>
                  </a:rPr>
                  <a:t>标题文本预设</a:t>
                </a:r>
                <a:endParaRPr lang="zh-CN" altLang="en-US" sz="1400" b="1" dirty="0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>
                <a:spLocks noEditPoints="1"/>
              </p:cNvSpPr>
              <p:nvPr/>
            </p:nvSpPr>
            <p:spPr bwMode="auto">
              <a:xfrm>
                <a:off x="10556135" y="2633385"/>
                <a:ext cx="303560" cy="323988"/>
              </a:xfrm>
              <a:custGeom>
                <a:avLst/>
                <a:gdLst>
                  <a:gd name="T0" fmla="*/ 1439 w 2878"/>
                  <a:gd name="T1" fmla="*/ 1024 h 3072"/>
                  <a:gd name="T2" fmla="*/ 1951 w 2878"/>
                  <a:gd name="T3" fmla="*/ 512 h 3072"/>
                  <a:gd name="T4" fmla="*/ 1439 w 2878"/>
                  <a:gd name="T5" fmla="*/ 0 h 3072"/>
                  <a:gd name="T6" fmla="*/ 927 w 2878"/>
                  <a:gd name="T7" fmla="*/ 512 h 3072"/>
                  <a:gd name="T8" fmla="*/ 1439 w 2878"/>
                  <a:gd name="T9" fmla="*/ 1024 h 3072"/>
                  <a:gd name="T10" fmla="*/ 2620 w 2878"/>
                  <a:gd name="T11" fmla="*/ 2150 h 3072"/>
                  <a:gd name="T12" fmla="*/ 1439 w 2878"/>
                  <a:gd name="T13" fmla="*/ 1229 h 3072"/>
                  <a:gd name="T14" fmla="*/ 258 w 2878"/>
                  <a:gd name="T15" fmla="*/ 2150 h 3072"/>
                  <a:gd name="T16" fmla="*/ 1439 w 2878"/>
                  <a:gd name="T17" fmla="*/ 3072 h 3072"/>
                  <a:gd name="T18" fmla="*/ 2620 w 2878"/>
                  <a:gd name="T19" fmla="*/ 2150 h 3072"/>
                  <a:gd name="T20" fmla="*/ 1184 w 2878"/>
                  <a:gd name="T21" fmla="*/ 2716 h 3072"/>
                  <a:gd name="T22" fmla="*/ 620 w 2878"/>
                  <a:gd name="T23" fmla="*/ 2867 h 3072"/>
                  <a:gd name="T24" fmla="*/ 787 w 2878"/>
                  <a:gd name="T25" fmla="*/ 2287 h 3072"/>
                  <a:gd name="T26" fmla="*/ 824 w 2878"/>
                  <a:gd name="T27" fmla="*/ 2251 h 3072"/>
                  <a:gd name="T28" fmla="*/ 1237 w 2878"/>
                  <a:gd name="T29" fmla="*/ 2664 h 3072"/>
                  <a:gd name="T30" fmla="*/ 1184 w 2878"/>
                  <a:gd name="T31" fmla="*/ 2716 h 3072"/>
                  <a:gd name="T32" fmla="*/ 1381 w 2878"/>
                  <a:gd name="T33" fmla="*/ 2519 h 3072"/>
                  <a:gd name="T34" fmla="*/ 968 w 2878"/>
                  <a:gd name="T35" fmla="*/ 2106 h 3072"/>
                  <a:gd name="T36" fmla="*/ 1640 w 2878"/>
                  <a:gd name="T37" fmla="*/ 1434 h 3072"/>
                  <a:gd name="T38" fmla="*/ 2053 w 2878"/>
                  <a:gd name="T39" fmla="*/ 1847 h 3072"/>
                  <a:gd name="T40" fmla="*/ 1381 w 2878"/>
                  <a:gd name="T41" fmla="*/ 2519 h 3072"/>
                  <a:gd name="T42" fmla="*/ 1381 w 2878"/>
                  <a:gd name="T43" fmla="*/ 2519 h 3072"/>
                  <a:gd name="T44" fmla="*/ 1381 w 2878"/>
                  <a:gd name="T45" fmla="*/ 2519 h 3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78" h="3072">
                    <a:moveTo>
                      <a:pt x="1439" y="1024"/>
                    </a:moveTo>
                    <a:cubicBezTo>
                      <a:pt x="1722" y="1024"/>
                      <a:pt x="1951" y="795"/>
                      <a:pt x="1951" y="512"/>
                    </a:cubicBezTo>
                    <a:cubicBezTo>
                      <a:pt x="1951" y="229"/>
                      <a:pt x="1722" y="0"/>
                      <a:pt x="1439" y="0"/>
                    </a:cubicBezTo>
                    <a:cubicBezTo>
                      <a:pt x="1156" y="0"/>
                      <a:pt x="927" y="229"/>
                      <a:pt x="927" y="512"/>
                    </a:cubicBezTo>
                    <a:cubicBezTo>
                      <a:pt x="927" y="795"/>
                      <a:pt x="1156" y="1024"/>
                      <a:pt x="1439" y="1024"/>
                    </a:cubicBezTo>
                    <a:close/>
                    <a:moveTo>
                      <a:pt x="2620" y="2150"/>
                    </a:moveTo>
                    <a:cubicBezTo>
                      <a:pt x="2551" y="1646"/>
                      <a:pt x="2173" y="1229"/>
                      <a:pt x="1439" y="1229"/>
                    </a:cubicBezTo>
                    <a:cubicBezTo>
                      <a:pt x="706" y="1229"/>
                      <a:pt x="327" y="1646"/>
                      <a:pt x="258" y="2150"/>
                    </a:cubicBezTo>
                    <a:cubicBezTo>
                      <a:pt x="189" y="2654"/>
                      <a:pt x="0" y="3072"/>
                      <a:pt x="1439" y="3072"/>
                    </a:cubicBezTo>
                    <a:cubicBezTo>
                      <a:pt x="2878" y="3072"/>
                      <a:pt x="2688" y="2654"/>
                      <a:pt x="2620" y="2150"/>
                    </a:cubicBezTo>
                    <a:close/>
                    <a:moveTo>
                      <a:pt x="1184" y="2716"/>
                    </a:moveTo>
                    <a:cubicBezTo>
                      <a:pt x="620" y="2867"/>
                      <a:pt x="620" y="2867"/>
                      <a:pt x="620" y="2867"/>
                    </a:cubicBezTo>
                    <a:cubicBezTo>
                      <a:pt x="787" y="2287"/>
                      <a:pt x="787" y="2287"/>
                      <a:pt x="787" y="2287"/>
                    </a:cubicBezTo>
                    <a:cubicBezTo>
                      <a:pt x="824" y="2251"/>
                      <a:pt x="824" y="2251"/>
                      <a:pt x="824" y="2251"/>
                    </a:cubicBezTo>
                    <a:cubicBezTo>
                      <a:pt x="1237" y="2664"/>
                      <a:pt x="1237" y="2664"/>
                      <a:pt x="1237" y="2664"/>
                    </a:cubicBezTo>
                    <a:cubicBezTo>
                      <a:pt x="1184" y="2716"/>
                      <a:pt x="1184" y="2716"/>
                      <a:pt x="1184" y="2716"/>
                    </a:cubicBezTo>
                    <a:close/>
                    <a:moveTo>
                      <a:pt x="1381" y="2519"/>
                    </a:moveTo>
                    <a:cubicBezTo>
                      <a:pt x="968" y="2106"/>
                      <a:pt x="968" y="2106"/>
                      <a:pt x="968" y="2106"/>
                    </a:cubicBezTo>
                    <a:cubicBezTo>
                      <a:pt x="1640" y="1434"/>
                      <a:pt x="1640" y="1434"/>
                      <a:pt x="1640" y="1434"/>
                    </a:cubicBezTo>
                    <a:cubicBezTo>
                      <a:pt x="2053" y="1847"/>
                      <a:pt x="2053" y="1847"/>
                      <a:pt x="2053" y="1847"/>
                    </a:cubicBezTo>
                    <a:cubicBezTo>
                      <a:pt x="1381" y="2519"/>
                      <a:pt x="1381" y="2519"/>
                      <a:pt x="1381" y="2519"/>
                    </a:cubicBezTo>
                    <a:close/>
                    <a:moveTo>
                      <a:pt x="1381" y="2519"/>
                    </a:moveTo>
                    <a:cubicBezTo>
                      <a:pt x="1381" y="2519"/>
                      <a:pt x="1381" y="2519"/>
                      <a:pt x="1381" y="2519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5149053" y="2323131"/>
              <a:ext cx="1261884" cy="1269646"/>
              <a:chOff x="5069365" y="2496689"/>
              <a:chExt cx="931131" cy="936857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5069365" y="3206441"/>
                <a:ext cx="931131" cy="22710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cs typeface="+mn-ea"/>
                    <a:sym typeface="+mn-lt"/>
                  </a:rPr>
                  <a:t>标题文本预设</a:t>
                </a:r>
                <a:endParaRPr lang="en-US" altLang="zh-CN" sz="1400" b="1" dirty="0">
                  <a:cs typeface="+mn-ea"/>
                  <a:sym typeface="+mn-lt"/>
                </a:endParaRPr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5249339" y="2496689"/>
                <a:ext cx="569389" cy="569389"/>
                <a:chOff x="5144057" y="1581665"/>
                <a:chExt cx="569389" cy="569389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5144057" y="1581665"/>
                  <a:ext cx="569389" cy="5693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gradFill>
                    <a:gsLst>
                      <a:gs pos="0">
                        <a:schemeClr val="accent1"/>
                      </a:gs>
                      <a:gs pos="58000">
                        <a:schemeClr val="accent2"/>
                      </a:gs>
                      <a:gs pos="100000">
                        <a:schemeClr val="accent3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25425" indent="-225425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kern="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任意多边形: 形状 74"/>
                <p:cNvSpPr>
                  <a:spLocks noEditPoints="1"/>
                </p:cNvSpPr>
                <p:nvPr/>
              </p:nvSpPr>
              <p:spPr bwMode="auto">
                <a:xfrm>
                  <a:off x="5265409" y="1703245"/>
                  <a:ext cx="326684" cy="326228"/>
                </a:xfrm>
                <a:custGeom>
                  <a:avLst/>
                  <a:gdLst>
                    <a:gd name="connsiteX0" fmla="*/ 126452 w 606933"/>
                    <a:gd name="connsiteY0" fmla="*/ 239923 h 606087"/>
                    <a:gd name="connsiteX1" fmla="*/ 191364 w 606933"/>
                    <a:gd name="connsiteY1" fmla="*/ 239923 h 606087"/>
                    <a:gd name="connsiteX2" fmla="*/ 289791 w 606933"/>
                    <a:gd name="connsiteY2" fmla="*/ 336874 h 606087"/>
                    <a:gd name="connsiteX3" fmla="*/ 303467 w 606933"/>
                    <a:gd name="connsiteY3" fmla="*/ 345627 h 606087"/>
                    <a:gd name="connsiteX4" fmla="*/ 317142 w 606933"/>
                    <a:gd name="connsiteY4" fmla="*/ 336874 h 606087"/>
                    <a:gd name="connsiteX5" fmla="*/ 415569 w 606933"/>
                    <a:gd name="connsiteY5" fmla="*/ 239923 h 606087"/>
                    <a:gd name="connsiteX6" fmla="*/ 480481 w 606933"/>
                    <a:gd name="connsiteY6" fmla="*/ 239923 h 606087"/>
                    <a:gd name="connsiteX7" fmla="*/ 480481 w 606933"/>
                    <a:gd name="connsiteY7" fmla="*/ 404009 h 606087"/>
                    <a:gd name="connsiteX8" fmla="*/ 316083 w 606933"/>
                    <a:gd name="connsiteY8" fmla="*/ 404009 h 606087"/>
                    <a:gd name="connsiteX9" fmla="*/ 316083 w 606933"/>
                    <a:gd name="connsiteY9" fmla="*/ 441905 h 606087"/>
                    <a:gd name="connsiteX10" fmla="*/ 568988 w 606933"/>
                    <a:gd name="connsiteY10" fmla="*/ 441905 h 606087"/>
                    <a:gd name="connsiteX11" fmla="*/ 568988 w 606933"/>
                    <a:gd name="connsiteY11" fmla="*/ 505096 h 606087"/>
                    <a:gd name="connsiteX12" fmla="*/ 606933 w 606933"/>
                    <a:gd name="connsiteY12" fmla="*/ 505096 h 606087"/>
                    <a:gd name="connsiteX13" fmla="*/ 606933 w 606933"/>
                    <a:gd name="connsiteY13" fmla="*/ 606087 h 606087"/>
                    <a:gd name="connsiteX14" fmla="*/ 505714 w 606933"/>
                    <a:gd name="connsiteY14" fmla="*/ 606087 h 606087"/>
                    <a:gd name="connsiteX15" fmla="*/ 505714 w 606933"/>
                    <a:gd name="connsiteY15" fmla="*/ 505096 h 606087"/>
                    <a:gd name="connsiteX16" fmla="*/ 543659 w 606933"/>
                    <a:gd name="connsiteY16" fmla="*/ 505096 h 606087"/>
                    <a:gd name="connsiteX17" fmla="*/ 543659 w 606933"/>
                    <a:gd name="connsiteY17" fmla="*/ 467105 h 606087"/>
                    <a:gd name="connsiteX18" fmla="*/ 316083 w 606933"/>
                    <a:gd name="connsiteY18" fmla="*/ 467105 h 606087"/>
                    <a:gd name="connsiteX19" fmla="*/ 316083 w 606933"/>
                    <a:gd name="connsiteY19" fmla="*/ 505096 h 606087"/>
                    <a:gd name="connsiteX20" fmla="*/ 354028 w 606933"/>
                    <a:gd name="connsiteY20" fmla="*/ 505096 h 606087"/>
                    <a:gd name="connsiteX21" fmla="*/ 354028 w 606933"/>
                    <a:gd name="connsiteY21" fmla="*/ 606087 h 606087"/>
                    <a:gd name="connsiteX22" fmla="*/ 252905 w 606933"/>
                    <a:gd name="connsiteY22" fmla="*/ 606087 h 606087"/>
                    <a:gd name="connsiteX23" fmla="*/ 252905 w 606933"/>
                    <a:gd name="connsiteY23" fmla="*/ 505096 h 606087"/>
                    <a:gd name="connsiteX24" fmla="*/ 290850 w 606933"/>
                    <a:gd name="connsiteY24" fmla="*/ 505096 h 606087"/>
                    <a:gd name="connsiteX25" fmla="*/ 290850 w 606933"/>
                    <a:gd name="connsiteY25" fmla="*/ 467105 h 606087"/>
                    <a:gd name="connsiteX26" fmla="*/ 63274 w 606933"/>
                    <a:gd name="connsiteY26" fmla="*/ 467105 h 606087"/>
                    <a:gd name="connsiteX27" fmla="*/ 63274 w 606933"/>
                    <a:gd name="connsiteY27" fmla="*/ 505096 h 606087"/>
                    <a:gd name="connsiteX28" fmla="*/ 101123 w 606933"/>
                    <a:gd name="connsiteY28" fmla="*/ 505096 h 606087"/>
                    <a:gd name="connsiteX29" fmla="*/ 101123 w 606933"/>
                    <a:gd name="connsiteY29" fmla="*/ 606087 h 606087"/>
                    <a:gd name="connsiteX30" fmla="*/ 0 w 606933"/>
                    <a:gd name="connsiteY30" fmla="*/ 606087 h 606087"/>
                    <a:gd name="connsiteX31" fmla="*/ 0 w 606933"/>
                    <a:gd name="connsiteY31" fmla="*/ 505096 h 606087"/>
                    <a:gd name="connsiteX32" fmla="*/ 37945 w 606933"/>
                    <a:gd name="connsiteY32" fmla="*/ 505096 h 606087"/>
                    <a:gd name="connsiteX33" fmla="*/ 37945 w 606933"/>
                    <a:gd name="connsiteY33" fmla="*/ 441905 h 606087"/>
                    <a:gd name="connsiteX34" fmla="*/ 290850 w 606933"/>
                    <a:gd name="connsiteY34" fmla="*/ 441905 h 606087"/>
                    <a:gd name="connsiteX35" fmla="*/ 290850 w 606933"/>
                    <a:gd name="connsiteY35" fmla="*/ 404009 h 606087"/>
                    <a:gd name="connsiteX36" fmla="*/ 126452 w 606933"/>
                    <a:gd name="connsiteY36" fmla="*/ 404009 h 606087"/>
                    <a:gd name="connsiteX37" fmla="*/ 303502 w 606933"/>
                    <a:gd name="connsiteY37" fmla="*/ 71264 h 606087"/>
                    <a:gd name="connsiteX38" fmla="*/ 250822 w 606933"/>
                    <a:gd name="connsiteY38" fmla="*/ 122140 h 606087"/>
                    <a:gd name="connsiteX39" fmla="*/ 303502 w 606933"/>
                    <a:gd name="connsiteY39" fmla="*/ 173111 h 606087"/>
                    <a:gd name="connsiteX40" fmla="*/ 356183 w 606933"/>
                    <a:gd name="connsiteY40" fmla="*/ 122140 h 606087"/>
                    <a:gd name="connsiteX41" fmla="*/ 303502 w 606933"/>
                    <a:gd name="connsiteY41" fmla="*/ 71264 h 606087"/>
                    <a:gd name="connsiteX42" fmla="*/ 303502 w 606933"/>
                    <a:gd name="connsiteY42" fmla="*/ 0 h 606087"/>
                    <a:gd name="connsiteX43" fmla="*/ 429955 w 606933"/>
                    <a:gd name="connsiteY43" fmla="*/ 122140 h 606087"/>
                    <a:gd name="connsiteX44" fmla="*/ 303502 w 606933"/>
                    <a:gd name="connsiteY44" fmla="*/ 315639 h 606087"/>
                    <a:gd name="connsiteX45" fmla="*/ 177049 w 606933"/>
                    <a:gd name="connsiteY45" fmla="*/ 122140 h 606087"/>
                    <a:gd name="connsiteX46" fmla="*/ 303502 w 606933"/>
                    <a:gd name="connsiteY46" fmla="*/ 0 h 60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606933" h="606087">
                      <a:moveTo>
                        <a:pt x="126452" y="239923"/>
                      </a:moveTo>
                      <a:lnTo>
                        <a:pt x="191364" y="239923"/>
                      </a:lnTo>
                      <a:cubicBezTo>
                        <a:pt x="230851" y="298209"/>
                        <a:pt x="286131" y="334566"/>
                        <a:pt x="289791" y="336874"/>
                      </a:cubicBezTo>
                      <a:lnTo>
                        <a:pt x="303467" y="345627"/>
                      </a:lnTo>
                      <a:lnTo>
                        <a:pt x="317142" y="336874"/>
                      </a:lnTo>
                      <a:cubicBezTo>
                        <a:pt x="320802" y="334566"/>
                        <a:pt x="376083" y="298209"/>
                        <a:pt x="415569" y="239923"/>
                      </a:cubicBezTo>
                      <a:lnTo>
                        <a:pt x="480481" y="239923"/>
                      </a:lnTo>
                      <a:lnTo>
                        <a:pt x="480481" y="404009"/>
                      </a:lnTo>
                      <a:lnTo>
                        <a:pt x="316083" y="404009"/>
                      </a:lnTo>
                      <a:lnTo>
                        <a:pt x="316083" y="441905"/>
                      </a:lnTo>
                      <a:lnTo>
                        <a:pt x="568988" y="441905"/>
                      </a:lnTo>
                      <a:lnTo>
                        <a:pt x="568988" y="505096"/>
                      </a:lnTo>
                      <a:lnTo>
                        <a:pt x="606933" y="505096"/>
                      </a:lnTo>
                      <a:lnTo>
                        <a:pt x="606933" y="606087"/>
                      </a:lnTo>
                      <a:lnTo>
                        <a:pt x="505714" y="606087"/>
                      </a:lnTo>
                      <a:lnTo>
                        <a:pt x="505714" y="505096"/>
                      </a:lnTo>
                      <a:lnTo>
                        <a:pt x="543659" y="505096"/>
                      </a:lnTo>
                      <a:lnTo>
                        <a:pt x="543659" y="467105"/>
                      </a:lnTo>
                      <a:lnTo>
                        <a:pt x="316083" y="467105"/>
                      </a:lnTo>
                      <a:lnTo>
                        <a:pt x="316083" y="505096"/>
                      </a:lnTo>
                      <a:lnTo>
                        <a:pt x="354028" y="505096"/>
                      </a:lnTo>
                      <a:lnTo>
                        <a:pt x="354028" y="606087"/>
                      </a:lnTo>
                      <a:lnTo>
                        <a:pt x="252905" y="606087"/>
                      </a:lnTo>
                      <a:lnTo>
                        <a:pt x="252905" y="505096"/>
                      </a:lnTo>
                      <a:lnTo>
                        <a:pt x="290850" y="505096"/>
                      </a:lnTo>
                      <a:lnTo>
                        <a:pt x="290850" y="467105"/>
                      </a:lnTo>
                      <a:lnTo>
                        <a:pt x="63274" y="467105"/>
                      </a:lnTo>
                      <a:lnTo>
                        <a:pt x="63274" y="505096"/>
                      </a:lnTo>
                      <a:lnTo>
                        <a:pt x="101123" y="505096"/>
                      </a:lnTo>
                      <a:lnTo>
                        <a:pt x="101123" y="606087"/>
                      </a:lnTo>
                      <a:lnTo>
                        <a:pt x="0" y="606087"/>
                      </a:lnTo>
                      <a:lnTo>
                        <a:pt x="0" y="505096"/>
                      </a:lnTo>
                      <a:lnTo>
                        <a:pt x="37945" y="505096"/>
                      </a:lnTo>
                      <a:lnTo>
                        <a:pt x="37945" y="441905"/>
                      </a:lnTo>
                      <a:lnTo>
                        <a:pt x="290850" y="441905"/>
                      </a:lnTo>
                      <a:lnTo>
                        <a:pt x="290850" y="404009"/>
                      </a:lnTo>
                      <a:lnTo>
                        <a:pt x="126452" y="404009"/>
                      </a:lnTo>
                      <a:close/>
                      <a:moveTo>
                        <a:pt x="303502" y="71264"/>
                      </a:moveTo>
                      <a:cubicBezTo>
                        <a:pt x="274417" y="71264"/>
                        <a:pt x="250822" y="94057"/>
                        <a:pt x="250822" y="122140"/>
                      </a:cubicBezTo>
                      <a:cubicBezTo>
                        <a:pt x="250822" y="150318"/>
                        <a:pt x="274417" y="173111"/>
                        <a:pt x="303502" y="173111"/>
                      </a:cubicBezTo>
                      <a:cubicBezTo>
                        <a:pt x="332587" y="173111"/>
                        <a:pt x="356183" y="150318"/>
                        <a:pt x="356183" y="122140"/>
                      </a:cubicBezTo>
                      <a:cubicBezTo>
                        <a:pt x="356183" y="94057"/>
                        <a:pt x="332587" y="71264"/>
                        <a:pt x="303502" y="71264"/>
                      </a:cubicBezTo>
                      <a:close/>
                      <a:moveTo>
                        <a:pt x="303502" y="0"/>
                      </a:moveTo>
                      <a:cubicBezTo>
                        <a:pt x="373326" y="0"/>
                        <a:pt x="429955" y="54723"/>
                        <a:pt x="429955" y="122140"/>
                      </a:cubicBezTo>
                      <a:cubicBezTo>
                        <a:pt x="429955" y="234181"/>
                        <a:pt x="303502" y="315639"/>
                        <a:pt x="303502" y="315639"/>
                      </a:cubicBezTo>
                      <a:cubicBezTo>
                        <a:pt x="303502" y="315639"/>
                        <a:pt x="177049" y="234181"/>
                        <a:pt x="177049" y="122140"/>
                      </a:cubicBezTo>
                      <a:cubicBezTo>
                        <a:pt x="177049" y="54723"/>
                        <a:pt x="233679" y="0"/>
                        <a:pt x="303502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68" name="组合 67"/>
            <p:cNvGrpSpPr/>
            <p:nvPr/>
          </p:nvGrpSpPr>
          <p:grpSpPr>
            <a:xfrm>
              <a:off x="7509245" y="2323129"/>
              <a:ext cx="1261883" cy="1269645"/>
              <a:chOff x="7763472" y="2496689"/>
              <a:chExt cx="931131" cy="936857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7932110" y="2496689"/>
                <a:ext cx="569389" cy="569389"/>
              </a:xfrm>
              <a:prstGeom prst="ellipse">
                <a:avLst/>
              </a:prstGeom>
              <a:solidFill>
                <a:schemeClr val="bg1"/>
              </a:solidFill>
              <a:ln w="28575">
                <a:gradFill>
                  <a:gsLst>
                    <a:gs pos="0">
                      <a:schemeClr val="accent1"/>
                    </a:gs>
                    <a:gs pos="58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5425" indent="-225425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>
                <a:spLocks noEditPoints="1"/>
              </p:cNvSpPr>
              <p:nvPr/>
            </p:nvSpPr>
            <p:spPr bwMode="auto">
              <a:xfrm>
                <a:off x="8063720" y="2627870"/>
                <a:ext cx="330636" cy="317562"/>
              </a:xfrm>
              <a:custGeom>
                <a:avLst/>
                <a:gdLst>
                  <a:gd name="T0" fmla="*/ 2794 w 3027"/>
                  <a:gd name="T1" fmla="*/ 1335 h 2907"/>
                  <a:gd name="T2" fmla="*/ 3027 w 3027"/>
                  <a:gd name="T3" fmla="*/ 1670 h 2907"/>
                  <a:gd name="T4" fmla="*/ 2794 w 3027"/>
                  <a:gd name="T5" fmla="*/ 1670 h 2907"/>
                  <a:gd name="T6" fmla="*/ 3027 w 3027"/>
                  <a:gd name="T7" fmla="*/ 894 h 2907"/>
                  <a:gd name="T8" fmla="*/ 2794 w 3027"/>
                  <a:gd name="T9" fmla="*/ 1230 h 2907"/>
                  <a:gd name="T10" fmla="*/ 2794 w 3027"/>
                  <a:gd name="T11" fmla="*/ 894 h 2907"/>
                  <a:gd name="T12" fmla="*/ 3027 w 3027"/>
                  <a:gd name="T13" fmla="*/ 447 h 2907"/>
                  <a:gd name="T14" fmla="*/ 2794 w 3027"/>
                  <a:gd name="T15" fmla="*/ 783 h 2907"/>
                  <a:gd name="T16" fmla="*/ 2794 w 3027"/>
                  <a:gd name="T17" fmla="*/ 447 h 2907"/>
                  <a:gd name="T18" fmla="*/ 349 w 3027"/>
                  <a:gd name="T19" fmla="*/ 2907 h 2907"/>
                  <a:gd name="T20" fmla="*/ 175 w 3027"/>
                  <a:gd name="T21" fmla="*/ 2684 h 2907"/>
                  <a:gd name="T22" fmla="*/ 175 w 3027"/>
                  <a:gd name="T23" fmla="*/ 2348 h 2907"/>
                  <a:gd name="T24" fmla="*/ 116 w 3027"/>
                  <a:gd name="T25" fmla="*/ 2236 h 2907"/>
                  <a:gd name="T26" fmla="*/ 349 w 3027"/>
                  <a:gd name="T27" fmla="*/ 2069 h 2907"/>
                  <a:gd name="T28" fmla="*/ 116 w 3027"/>
                  <a:gd name="T29" fmla="*/ 1901 h 2907"/>
                  <a:gd name="T30" fmla="*/ 175 w 3027"/>
                  <a:gd name="T31" fmla="*/ 1789 h 2907"/>
                  <a:gd name="T32" fmla="*/ 175 w 3027"/>
                  <a:gd name="T33" fmla="*/ 1454 h 2907"/>
                  <a:gd name="T34" fmla="*/ 116 w 3027"/>
                  <a:gd name="T35" fmla="*/ 1342 h 2907"/>
                  <a:gd name="T36" fmla="*/ 349 w 3027"/>
                  <a:gd name="T37" fmla="*/ 1174 h 2907"/>
                  <a:gd name="T38" fmla="*/ 116 w 3027"/>
                  <a:gd name="T39" fmla="*/ 1006 h 2907"/>
                  <a:gd name="T40" fmla="*/ 175 w 3027"/>
                  <a:gd name="T41" fmla="*/ 894 h 2907"/>
                  <a:gd name="T42" fmla="*/ 175 w 3027"/>
                  <a:gd name="T43" fmla="*/ 559 h 2907"/>
                  <a:gd name="T44" fmla="*/ 116 w 3027"/>
                  <a:gd name="T45" fmla="*/ 224 h 2907"/>
                  <a:gd name="T46" fmla="*/ 2445 w 3027"/>
                  <a:gd name="T47" fmla="*/ 0 h 2907"/>
                  <a:gd name="T48" fmla="*/ 349 w 3027"/>
                  <a:gd name="T49" fmla="*/ 112 h 2907"/>
                  <a:gd name="T50" fmla="*/ 349 w 3027"/>
                  <a:gd name="T51" fmla="*/ 335 h 2907"/>
                  <a:gd name="T52" fmla="*/ 2677 w 3027"/>
                  <a:gd name="T53" fmla="*/ 2684 h 2907"/>
                  <a:gd name="T54" fmla="*/ 2445 w 3027"/>
                  <a:gd name="T55" fmla="*/ 2907 h 2907"/>
                  <a:gd name="T56" fmla="*/ 1200 w 3027"/>
                  <a:gd name="T57" fmla="*/ 1055 h 2907"/>
                  <a:gd name="T58" fmla="*/ 1710 w 3027"/>
                  <a:gd name="T59" fmla="*/ 1055 h 2907"/>
                  <a:gd name="T60" fmla="*/ 1455 w 3027"/>
                  <a:gd name="T61" fmla="*/ 734 h 2907"/>
                  <a:gd name="T62" fmla="*/ 1618 w 3027"/>
                  <a:gd name="T63" fmla="*/ 1464 h 2907"/>
                  <a:gd name="T64" fmla="*/ 1284 w 3027"/>
                  <a:gd name="T65" fmla="*/ 1464 h 2907"/>
                  <a:gd name="T66" fmla="*/ 951 w 3027"/>
                  <a:gd name="T67" fmla="*/ 1783 h 2907"/>
                  <a:gd name="T68" fmla="*/ 1861 w 3027"/>
                  <a:gd name="T69" fmla="*/ 1530 h 2907"/>
                  <a:gd name="T70" fmla="*/ 233 w 3027"/>
                  <a:gd name="T71" fmla="*/ 727 h 2907"/>
                  <a:gd name="T72" fmla="*/ 58 w 3027"/>
                  <a:gd name="T73" fmla="*/ 783 h 2907"/>
                  <a:gd name="T74" fmla="*/ 58 w 3027"/>
                  <a:gd name="T75" fmla="*/ 671 h 2907"/>
                  <a:gd name="T76" fmla="*/ 233 w 3027"/>
                  <a:gd name="T77" fmla="*/ 727 h 2907"/>
                  <a:gd name="T78" fmla="*/ 58 w 3027"/>
                  <a:gd name="T79" fmla="*/ 1118 h 2907"/>
                  <a:gd name="T80" fmla="*/ 233 w 3027"/>
                  <a:gd name="T81" fmla="*/ 1174 h 2907"/>
                  <a:gd name="T82" fmla="*/ 58 w 3027"/>
                  <a:gd name="T83" fmla="*/ 1230 h 2907"/>
                  <a:gd name="T84" fmla="*/ 58 w 3027"/>
                  <a:gd name="T85" fmla="*/ 1118 h 2907"/>
                  <a:gd name="T86" fmla="*/ 58 w 3027"/>
                  <a:gd name="T87" fmla="*/ 1565 h 2907"/>
                  <a:gd name="T88" fmla="*/ 233 w 3027"/>
                  <a:gd name="T89" fmla="*/ 1621 h 2907"/>
                  <a:gd name="T90" fmla="*/ 58 w 3027"/>
                  <a:gd name="T91" fmla="*/ 1677 h 2907"/>
                  <a:gd name="T92" fmla="*/ 58 w 3027"/>
                  <a:gd name="T93" fmla="*/ 1565 h 2907"/>
                  <a:gd name="T94" fmla="*/ 58 w 3027"/>
                  <a:gd name="T95" fmla="*/ 2013 h 2907"/>
                  <a:gd name="T96" fmla="*/ 233 w 3027"/>
                  <a:gd name="T97" fmla="*/ 2069 h 2907"/>
                  <a:gd name="T98" fmla="*/ 58 w 3027"/>
                  <a:gd name="T99" fmla="*/ 2125 h 2907"/>
                  <a:gd name="T100" fmla="*/ 58 w 3027"/>
                  <a:gd name="T101" fmla="*/ 2013 h 2907"/>
                  <a:gd name="T102" fmla="*/ 58 w 3027"/>
                  <a:gd name="T103" fmla="*/ 2460 h 2907"/>
                  <a:gd name="T104" fmla="*/ 233 w 3027"/>
                  <a:gd name="T105" fmla="*/ 2516 h 2907"/>
                  <a:gd name="T106" fmla="*/ 58 w 3027"/>
                  <a:gd name="T107" fmla="*/ 2572 h 2907"/>
                  <a:gd name="T108" fmla="*/ 58 w 3027"/>
                  <a:gd name="T109" fmla="*/ 2460 h 2907"/>
                  <a:gd name="T110" fmla="*/ 58 w 3027"/>
                  <a:gd name="T111" fmla="*/ 2460 h 2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27" h="2907">
                    <a:moveTo>
                      <a:pt x="2794" y="1670"/>
                    </a:moveTo>
                    <a:cubicBezTo>
                      <a:pt x="2794" y="1335"/>
                      <a:pt x="2794" y="1335"/>
                      <a:pt x="2794" y="1335"/>
                    </a:cubicBezTo>
                    <a:cubicBezTo>
                      <a:pt x="3027" y="1335"/>
                      <a:pt x="3027" y="1335"/>
                      <a:pt x="3027" y="1335"/>
                    </a:cubicBezTo>
                    <a:cubicBezTo>
                      <a:pt x="3027" y="1670"/>
                      <a:pt x="3027" y="1670"/>
                      <a:pt x="3027" y="1670"/>
                    </a:cubicBezTo>
                    <a:cubicBezTo>
                      <a:pt x="2794" y="1670"/>
                      <a:pt x="2794" y="1670"/>
                      <a:pt x="2794" y="1670"/>
                    </a:cubicBezTo>
                    <a:cubicBezTo>
                      <a:pt x="2794" y="1670"/>
                      <a:pt x="2794" y="1670"/>
                      <a:pt x="2794" y="1670"/>
                    </a:cubicBezTo>
                    <a:close/>
                    <a:moveTo>
                      <a:pt x="2794" y="894"/>
                    </a:moveTo>
                    <a:cubicBezTo>
                      <a:pt x="3027" y="894"/>
                      <a:pt x="3027" y="894"/>
                      <a:pt x="3027" y="894"/>
                    </a:cubicBezTo>
                    <a:cubicBezTo>
                      <a:pt x="3027" y="1230"/>
                      <a:pt x="3027" y="1230"/>
                      <a:pt x="3027" y="1230"/>
                    </a:cubicBezTo>
                    <a:cubicBezTo>
                      <a:pt x="2794" y="1230"/>
                      <a:pt x="2794" y="1230"/>
                      <a:pt x="2794" y="1230"/>
                    </a:cubicBezTo>
                    <a:cubicBezTo>
                      <a:pt x="2794" y="894"/>
                      <a:pt x="2794" y="894"/>
                      <a:pt x="2794" y="894"/>
                    </a:cubicBezTo>
                    <a:cubicBezTo>
                      <a:pt x="2794" y="894"/>
                      <a:pt x="2794" y="894"/>
                      <a:pt x="2794" y="894"/>
                    </a:cubicBezTo>
                    <a:close/>
                    <a:moveTo>
                      <a:pt x="2794" y="447"/>
                    </a:moveTo>
                    <a:cubicBezTo>
                      <a:pt x="3027" y="447"/>
                      <a:pt x="3027" y="447"/>
                      <a:pt x="3027" y="447"/>
                    </a:cubicBezTo>
                    <a:cubicBezTo>
                      <a:pt x="3027" y="783"/>
                      <a:pt x="3027" y="783"/>
                      <a:pt x="3027" y="783"/>
                    </a:cubicBezTo>
                    <a:cubicBezTo>
                      <a:pt x="2794" y="783"/>
                      <a:pt x="2794" y="783"/>
                      <a:pt x="2794" y="783"/>
                    </a:cubicBezTo>
                    <a:cubicBezTo>
                      <a:pt x="2794" y="447"/>
                      <a:pt x="2794" y="447"/>
                      <a:pt x="2794" y="447"/>
                    </a:cubicBezTo>
                    <a:cubicBezTo>
                      <a:pt x="2794" y="447"/>
                      <a:pt x="2794" y="447"/>
                      <a:pt x="2794" y="447"/>
                    </a:cubicBezTo>
                    <a:close/>
                    <a:moveTo>
                      <a:pt x="2445" y="2907"/>
                    </a:moveTo>
                    <a:cubicBezTo>
                      <a:pt x="349" y="2907"/>
                      <a:pt x="349" y="2907"/>
                      <a:pt x="349" y="2907"/>
                    </a:cubicBezTo>
                    <a:cubicBezTo>
                      <a:pt x="221" y="2907"/>
                      <a:pt x="116" y="2807"/>
                      <a:pt x="116" y="2684"/>
                    </a:cubicBezTo>
                    <a:cubicBezTo>
                      <a:pt x="175" y="2684"/>
                      <a:pt x="175" y="2684"/>
                      <a:pt x="175" y="2684"/>
                    </a:cubicBezTo>
                    <a:cubicBezTo>
                      <a:pt x="271" y="2684"/>
                      <a:pt x="349" y="2609"/>
                      <a:pt x="349" y="2516"/>
                    </a:cubicBezTo>
                    <a:cubicBezTo>
                      <a:pt x="349" y="2423"/>
                      <a:pt x="271" y="2348"/>
                      <a:pt x="175" y="2348"/>
                    </a:cubicBezTo>
                    <a:cubicBezTo>
                      <a:pt x="116" y="2348"/>
                      <a:pt x="116" y="2348"/>
                      <a:pt x="116" y="2348"/>
                    </a:cubicBezTo>
                    <a:cubicBezTo>
                      <a:pt x="116" y="2236"/>
                      <a:pt x="116" y="2236"/>
                      <a:pt x="116" y="2236"/>
                    </a:cubicBezTo>
                    <a:cubicBezTo>
                      <a:pt x="175" y="2236"/>
                      <a:pt x="175" y="2236"/>
                      <a:pt x="175" y="2236"/>
                    </a:cubicBezTo>
                    <a:cubicBezTo>
                      <a:pt x="271" y="2236"/>
                      <a:pt x="349" y="2161"/>
                      <a:pt x="349" y="2069"/>
                    </a:cubicBezTo>
                    <a:cubicBezTo>
                      <a:pt x="349" y="1976"/>
                      <a:pt x="271" y="1901"/>
                      <a:pt x="175" y="1901"/>
                    </a:cubicBezTo>
                    <a:cubicBezTo>
                      <a:pt x="116" y="1901"/>
                      <a:pt x="116" y="1901"/>
                      <a:pt x="116" y="1901"/>
                    </a:cubicBezTo>
                    <a:cubicBezTo>
                      <a:pt x="116" y="1789"/>
                      <a:pt x="116" y="1789"/>
                      <a:pt x="116" y="1789"/>
                    </a:cubicBezTo>
                    <a:cubicBezTo>
                      <a:pt x="175" y="1789"/>
                      <a:pt x="175" y="1789"/>
                      <a:pt x="175" y="1789"/>
                    </a:cubicBezTo>
                    <a:cubicBezTo>
                      <a:pt x="271" y="1789"/>
                      <a:pt x="349" y="1714"/>
                      <a:pt x="349" y="1621"/>
                    </a:cubicBezTo>
                    <a:cubicBezTo>
                      <a:pt x="349" y="1529"/>
                      <a:pt x="271" y="1454"/>
                      <a:pt x="175" y="1454"/>
                    </a:cubicBezTo>
                    <a:cubicBezTo>
                      <a:pt x="116" y="1454"/>
                      <a:pt x="116" y="1454"/>
                      <a:pt x="116" y="1454"/>
                    </a:cubicBezTo>
                    <a:cubicBezTo>
                      <a:pt x="116" y="1342"/>
                      <a:pt x="116" y="1342"/>
                      <a:pt x="116" y="1342"/>
                    </a:cubicBezTo>
                    <a:cubicBezTo>
                      <a:pt x="175" y="1342"/>
                      <a:pt x="175" y="1342"/>
                      <a:pt x="175" y="1342"/>
                    </a:cubicBezTo>
                    <a:cubicBezTo>
                      <a:pt x="271" y="1342"/>
                      <a:pt x="349" y="1267"/>
                      <a:pt x="349" y="1174"/>
                    </a:cubicBezTo>
                    <a:cubicBezTo>
                      <a:pt x="349" y="1081"/>
                      <a:pt x="271" y="1006"/>
                      <a:pt x="175" y="1006"/>
                    </a:cubicBezTo>
                    <a:cubicBezTo>
                      <a:pt x="116" y="1006"/>
                      <a:pt x="116" y="1006"/>
                      <a:pt x="116" y="1006"/>
                    </a:cubicBezTo>
                    <a:cubicBezTo>
                      <a:pt x="116" y="894"/>
                      <a:pt x="116" y="894"/>
                      <a:pt x="116" y="894"/>
                    </a:cubicBezTo>
                    <a:cubicBezTo>
                      <a:pt x="175" y="894"/>
                      <a:pt x="175" y="894"/>
                      <a:pt x="175" y="894"/>
                    </a:cubicBezTo>
                    <a:cubicBezTo>
                      <a:pt x="271" y="894"/>
                      <a:pt x="349" y="819"/>
                      <a:pt x="349" y="727"/>
                    </a:cubicBezTo>
                    <a:cubicBezTo>
                      <a:pt x="349" y="634"/>
                      <a:pt x="271" y="559"/>
                      <a:pt x="175" y="559"/>
                    </a:cubicBezTo>
                    <a:cubicBezTo>
                      <a:pt x="116" y="559"/>
                      <a:pt x="116" y="559"/>
                      <a:pt x="116" y="559"/>
                    </a:cubicBezTo>
                    <a:cubicBezTo>
                      <a:pt x="116" y="224"/>
                      <a:pt x="116" y="224"/>
                      <a:pt x="116" y="224"/>
                    </a:cubicBezTo>
                    <a:cubicBezTo>
                      <a:pt x="116" y="100"/>
                      <a:pt x="221" y="0"/>
                      <a:pt x="349" y="0"/>
                    </a:cubicBezTo>
                    <a:cubicBezTo>
                      <a:pt x="2445" y="0"/>
                      <a:pt x="2445" y="0"/>
                      <a:pt x="2445" y="0"/>
                    </a:cubicBezTo>
                    <a:cubicBezTo>
                      <a:pt x="2531" y="0"/>
                      <a:pt x="2605" y="45"/>
                      <a:pt x="2645" y="112"/>
                    </a:cubicBezTo>
                    <a:cubicBezTo>
                      <a:pt x="349" y="112"/>
                      <a:pt x="349" y="112"/>
                      <a:pt x="349" y="112"/>
                    </a:cubicBezTo>
                    <a:cubicBezTo>
                      <a:pt x="285" y="112"/>
                      <a:pt x="233" y="162"/>
                      <a:pt x="233" y="224"/>
                    </a:cubicBezTo>
                    <a:cubicBezTo>
                      <a:pt x="233" y="285"/>
                      <a:pt x="285" y="335"/>
                      <a:pt x="349" y="335"/>
                    </a:cubicBezTo>
                    <a:cubicBezTo>
                      <a:pt x="2677" y="335"/>
                      <a:pt x="2677" y="335"/>
                      <a:pt x="2677" y="335"/>
                    </a:cubicBezTo>
                    <a:cubicBezTo>
                      <a:pt x="2677" y="2684"/>
                      <a:pt x="2677" y="2684"/>
                      <a:pt x="2677" y="2684"/>
                    </a:cubicBezTo>
                    <a:cubicBezTo>
                      <a:pt x="2677" y="2807"/>
                      <a:pt x="2573" y="2907"/>
                      <a:pt x="2445" y="2907"/>
                    </a:cubicBezTo>
                    <a:cubicBezTo>
                      <a:pt x="2445" y="2907"/>
                      <a:pt x="2445" y="2907"/>
                      <a:pt x="2445" y="2907"/>
                    </a:cubicBezTo>
                    <a:close/>
                    <a:moveTo>
                      <a:pt x="1455" y="734"/>
                    </a:moveTo>
                    <a:cubicBezTo>
                      <a:pt x="1314" y="734"/>
                      <a:pt x="1200" y="878"/>
                      <a:pt x="1200" y="1055"/>
                    </a:cubicBezTo>
                    <a:cubicBezTo>
                      <a:pt x="1200" y="1233"/>
                      <a:pt x="1314" y="1377"/>
                      <a:pt x="1455" y="1377"/>
                    </a:cubicBezTo>
                    <a:cubicBezTo>
                      <a:pt x="1596" y="1377"/>
                      <a:pt x="1710" y="1233"/>
                      <a:pt x="1710" y="1055"/>
                    </a:cubicBezTo>
                    <a:cubicBezTo>
                      <a:pt x="1710" y="878"/>
                      <a:pt x="1596" y="734"/>
                      <a:pt x="1455" y="734"/>
                    </a:cubicBezTo>
                    <a:cubicBezTo>
                      <a:pt x="1455" y="734"/>
                      <a:pt x="1455" y="734"/>
                      <a:pt x="1455" y="734"/>
                    </a:cubicBezTo>
                    <a:close/>
                    <a:moveTo>
                      <a:pt x="1861" y="1530"/>
                    </a:moveTo>
                    <a:cubicBezTo>
                      <a:pt x="1799" y="1490"/>
                      <a:pt x="1618" y="1464"/>
                      <a:pt x="1618" y="1464"/>
                    </a:cubicBezTo>
                    <a:cubicBezTo>
                      <a:pt x="1618" y="1464"/>
                      <a:pt x="1501" y="1584"/>
                      <a:pt x="1451" y="1584"/>
                    </a:cubicBezTo>
                    <a:cubicBezTo>
                      <a:pt x="1401" y="1584"/>
                      <a:pt x="1284" y="1464"/>
                      <a:pt x="1284" y="1464"/>
                    </a:cubicBezTo>
                    <a:cubicBezTo>
                      <a:pt x="1284" y="1464"/>
                      <a:pt x="1104" y="1490"/>
                      <a:pt x="1041" y="1530"/>
                    </a:cubicBezTo>
                    <a:cubicBezTo>
                      <a:pt x="978" y="1571"/>
                      <a:pt x="951" y="1783"/>
                      <a:pt x="951" y="1783"/>
                    </a:cubicBezTo>
                    <a:cubicBezTo>
                      <a:pt x="1953" y="1783"/>
                      <a:pt x="1953" y="1783"/>
                      <a:pt x="1953" y="1783"/>
                    </a:cubicBezTo>
                    <a:cubicBezTo>
                      <a:pt x="1953" y="1783"/>
                      <a:pt x="1935" y="1578"/>
                      <a:pt x="1861" y="1530"/>
                    </a:cubicBezTo>
                    <a:cubicBezTo>
                      <a:pt x="1861" y="1530"/>
                      <a:pt x="1861" y="1530"/>
                      <a:pt x="1861" y="1530"/>
                    </a:cubicBezTo>
                    <a:close/>
                    <a:moveTo>
                      <a:pt x="233" y="727"/>
                    </a:moveTo>
                    <a:cubicBezTo>
                      <a:pt x="233" y="758"/>
                      <a:pt x="207" y="783"/>
                      <a:pt x="175" y="783"/>
                    </a:cubicBezTo>
                    <a:cubicBezTo>
                      <a:pt x="58" y="783"/>
                      <a:pt x="58" y="783"/>
                      <a:pt x="58" y="783"/>
                    </a:cubicBezTo>
                    <a:cubicBezTo>
                      <a:pt x="26" y="783"/>
                      <a:pt x="0" y="758"/>
                      <a:pt x="0" y="727"/>
                    </a:cubicBezTo>
                    <a:cubicBezTo>
                      <a:pt x="0" y="696"/>
                      <a:pt x="26" y="671"/>
                      <a:pt x="58" y="671"/>
                    </a:cubicBezTo>
                    <a:cubicBezTo>
                      <a:pt x="175" y="671"/>
                      <a:pt x="175" y="671"/>
                      <a:pt x="175" y="671"/>
                    </a:cubicBezTo>
                    <a:cubicBezTo>
                      <a:pt x="207" y="671"/>
                      <a:pt x="233" y="696"/>
                      <a:pt x="233" y="727"/>
                    </a:cubicBezTo>
                    <a:cubicBezTo>
                      <a:pt x="233" y="727"/>
                      <a:pt x="233" y="727"/>
                      <a:pt x="233" y="727"/>
                    </a:cubicBezTo>
                    <a:close/>
                    <a:moveTo>
                      <a:pt x="58" y="1118"/>
                    </a:moveTo>
                    <a:cubicBezTo>
                      <a:pt x="175" y="1118"/>
                      <a:pt x="175" y="1118"/>
                      <a:pt x="175" y="1118"/>
                    </a:cubicBezTo>
                    <a:cubicBezTo>
                      <a:pt x="207" y="1118"/>
                      <a:pt x="233" y="1143"/>
                      <a:pt x="233" y="1174"/>
                    </a:cubicBezTo>
                    <a:cubicBezTo>
                      <a:pt x="233" y="1205"/>
                      <a:pt x="207" y="1230"/>
                      <a:pt x="175" y="1230"/>
                    </a:cubicBezTo>
                    <a:cubicBezTo>
                      <a:pt x="58" y="1230"/>
                      <a:pt x="58" y="1230"/>
                      <a:pt x="58" y="1230"/>
                    </a:cubicBezTo>
                    <a:cubicBezTo>
                      <a:pt x="26" y="1230"/>
                      <a:pt x="0" y="1205"/>
                      <a:pt x="0" y="1174"/>
                    </a:cubicBezTo>
                    <a:cubicBezTo>
                      <a:pt x="0" y="1143"/>
                      <a:pt x="26" y="1118"/>
                      <a:pt x="58" y="1118"/>
                    </a:cubicBezTo>
                    <a:cubicBezTo>
                      <a:pt x="58" y="1118"/>
                      <a:pt x="58" y="1118"/>
                      <a:pt x="58" y="1118"/>
                    </a:cubicBezTo>
                    <a:close/>
                    <a:moveTo>
                      <a:pt x="58" y="1565"/>
                    </a:moveTo>
                    <a:cubicBezTo>
                      <a:pt x="175" y="1565"/>
                      <a:pt x="175" y="1565"/>
                      <a:pt x="175" y="1565"/>
                    </a:cubicBezTo>
                    <a:cubicBezTo>
                      <a:pt x="207" y="1565"/>
                      <a:pt x="233" y="1590"/>
                      <a:pt x="233" y="1621"/>
                    </a:cubicBezTo>
                    <a:cubicBezTo>
                      <a:pt x="233" y="1652"/>
                      <a:pt x="207" y="1677"/>
                      <a:pt x="175" y="1677"/>
                    </a:cubicBezTo>
                    <a:cubicBezTo>
                      <a:pt x="58" y="1677"/>
                      <a:pt x="58" y="1677"/>
                      <a:pt x="58" y="1677"/>
                    </a:cubicBezTo>
                    <a:cubicBezTo>
                      <a:pt x="26" y="1677"/>
                      <a:pt x="0" y="1652"/>
                      <a:pt x="0" y="1621"/>
                    </a:cubicBezTo>
                    <a:cubicBezTo>
                      <a:pt x="0" y="1590"/>
                      <a:pt x="26" y="1565"/>
                      <a:pt x="58" y="1565"/>
                    </a:cubicBezTo>
                    <a:cubicBezTo>
                      <a:pt x="58" y="1565"/>
                      <a:pt x="58" y="1565"/>
                      <a:pt x="58" y="1565"/>
                    </a:cubicBezTo>
                    <a:close/>
                    <a:moveTo>
                      <a:pt x="58" y="2013"/>
                    </a:moveTo>
                    <a:cubicBezTo>
                      <a:pt x="175" y="2013"/>
                      <a:pt x="175" y="2013"/>
                      <a:pt x="175" y="2013"/>
                    </a:cubicBezTo>
                    <a:cubicBezTo>
                      <a:pt x="207" y="2013"/>
                      <a:pt x="233" y="2038"/>
                      <a:pt x="233" y="2069"/>
                    </a:cubicBezTo>
                    <a:cubicBezTo>
                      <a:pt x="233" y="2100"/>
                      <a:pt x="207" y="2125"/>
                      <a:pt x="175" y="2125"/>
                    </a:cubicBezTo>
                    <a:cubicBezTo>
                      <a:pt x="58" y="2125"/>
                      <a:pt x="58" y="2125"/>
                      <a:pt x="58" y="2125"/>
                    </a:cubicBezTo>
                    <a:cubicBezTo>
                      <a:pt x="26" y="2125"/>
                      <a:pt x="0" y="2100"/>
                      <a:pt x="0" y="2069"/>
                    </a:cubicBezTo>
                    <a:cubicBezTo>
                      <a:pt x="0" y="2038"/>
                      <a:pt x="26" y="2013"/>
                      <a:pt x="58" y="2013"/>
                    </a:cubicBezTo>
                    <a:cubicBezTo>
                      <a:pt x="58" y="2013"/>
                      <a:pt x="58" y="2013"/>
                      <a:pt x="58" y="2013"/>
                    </a:cubicBezTo>
                    <a:close/>
                    <a:moveTo>
                      <a:pt x="58" y="2460"/>
                    </a:moveTo>
                    <a:cubicBezTo>
                      <a:pt x="175" y="2460"/>
                      <a:pt x="175" y="2460"/>
                      <a:pt x="175" y="2460"/>
                    </a:cubicBezTo>
                    <a:cubicBezTo>
                      <a:pt x="207" y="2460"/>
                      <a:pt x="233" y="2485"/>
                      <a:pt x="233" y="2516"/>
                    </a:cubicBezTo>
                    <a:cubicBezTo>
                      <a:pt x="233" y="2547"/>
                      <a:pt x="207" y="2572"/>
                      <a:pt x="175" y="2572"/>
                    </a:cubicBezTo>
                    <a:cubicBezTo>
                      <a:pt x="58" y="2572"/>
                      <a:pt x="58" y="2572"/>
                      <a:pt x="58" y="2572"/>
                    </a:cubicBezTo>
                    <a:cubicBezTo>
                      <a:pt x="26" y="2572"/>
                      <a:pt x="0" y="2547"/>
                      <a:pt x="0" y="2516"/>
                    </a:cubicBezTo>
                    <a:cubicBezTo>
                      <a:pt x="0" y="2485"/>
                      <a:pt x="26" y="2460"/>
                      <a:pt x="58" y="2460"/>
                    </a:cubicBezTo>
                    <a:cubicBezTo>
                      <a:pt x="58" y="2460"/>
                      <a:pt x="58" y="2460"/>
                      <a:pt x="58" y="2460"/>
                    </a:cubicBezTo>
                    <a:close/>
                    <a:moveTo>
                      <a:pt x="58" y="2460"/>
                    </a:moveTo>
                    <a:cubicBezTo>
                      <a:pt x="58" y="2460"/>
                      <a:pt x="58" y="2460"/>
                      <a:pt x="58" y="246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7763472" y="3206441"/>
                <a:ext cx="931131" cy="22710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cs typeface="+mn-ea"/>
                    <a:sym typeface="+mn-lt"/>
                  </a:rPr>
                  <a:t>标题文本预设</a:t>
                </a:r>
                <a:endParaRPr lang="en-US" altLang="zh-CN" sz="1400" b="1" dirty="0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62" name="PA_直接连接符 61"/>
          <p:cNvCxnSpPr/>
          <p:nvPr/>
        </p:nvCxnSpPr>
        <p:spPr>
          <a:xfrm flipH="1">
            <a:off x="9197611" y="2078827"/>
            <a:ext cx="560242" cy="1795581"/>
          </a:xfrm>
          <a:prstGeom prst="line">
            <a:avLst/>
          </a:prstGeom>
          <a:solidFill>
            <a:schemeClr val="accent1">
              <a:lumMod val="40000"/>
              <a:lumOff val="60000"/>
              <a:alpha val="57000"/>
            </a:schemeClr>
          </a:solidFill>
          <a:ln w="3175">
            <a:solidFill>
              <a:schemeClr val="tx1">
                <a:lumMod val="50000"/>
                <a:lumOff val="50000"/>
                <a:alpha val="56000"/>
              </a:schemeClr>
            </a:solidFill>
          </a:ln>
          <a:effectLst>
            <a:innerShdw blurRad="1143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3" name="PA_文本框 46"/>
          <p:cNvSpPr txBox="1"/>
          <p:nvPr/>
        </p:nvSpPr>
        <p:spPr>
          <a:xfrm>
            <a:off x="4442282" y="4149080"/>
            <a:ext cx="195739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此部分内容作为文字排版占位显示（建议使用主题字体）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PA_文本框 47"/>
          <p:cNvSpPr txBox="1"/>
          <p:nvPr/>
        </p:nvSpPr>
        <p:spPr>
          <a:xfrm>
            <a:off x="6665088" y="4149080"/>
            <a:ext cx="195739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此部分内容作为文字排版占位显示（建议使用主题字体）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5" name="PA_文本框 48"/>
          <p:cNvSpPr txBox="1"/>
          <p:nvPr/>
        </p:nvSpPr>
        <p:spPr>
          <a:xfrm>
            <a:off x="9197611" y="4149080"/>
            <a:ext cx="195739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此部分内容作为文字排版占位显示（建议使用主题字体）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8" grpId="0" animBg="1"/>
      <p:bldP spid="60" grpId="0" animBg="1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54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5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A_右箭头 1"/>
          <p:cNvSpPr/>
          <p:nvPr/>
        </p:nvSpPr>
        <p:spPr>
          <a:xfrm>
            <a:off x="719138" y="2183994"/>
            <a:ext cx="10753725" cy="287206"/>
          </a:xfrm>
          <a:prstGeom prst="rightArrow">
            <a:avLst>
              <a:gd name="adj1" fmla="val 100000"/>
              <a:gd name="adj2" fmla="val 71429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none" tIns="180000" rtlCol="0" anchor="t">
            <a:no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7" name="PA_组合 66"/>
          <p:cNvGrpSpPr/>
          <p:nvPr/>
        </p:nvGrpSpPr>
        <p:grpSpPr>
          <a:xfrm>
            <a:off x="719138" y="1395097"/>
            <a:ext cx="1923323" cy="3816017"/>
            <a:chOff x="726782" y="1395097"/>
            <a:chExt cx="2455459" cy="3862660"/>
          </a:xfrm>
        </p:grpSpPr>
        <p:sp>
          <p:nvSpPr>
            <p:cNvPr id="84" name="矩形 83"/>
            <p:cNvSpPr/>
            <p:nvPr/>
          </p:nvSpPr>
          <p:spPr>
            <a:xfrm>
              <a:off x="726782" y="1395097"/>
              <a:ext cx="2455459" cy="669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27965" algn="l"/>
                </a:tabLst>
                <a:defRPr/>
              </a:pPr>
              <a:r>
                <a:rPr lang="zh-CN" altLang="en-US" sz="1600" b="1">
                  <a:cs typeface="+mn-ea"/>
                  <a:sym typeface="+mn-lt"/>
                </a:rPr>
                <a:t>标题文本预设</a:t>
              </a:r>
              <a:endParaRPr lang="en-US" altLang="zh-CN" sz="1600" b="1" dirty="0">
                <a:cs typeface="+mn-ea"/>
                <a:sym typeface="+mn-lt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1636674" y="2065354"/>
              <a:ext cx="635675" cy="504000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kern="0">
                  <a:solidFill>
                    <a:prstClr val="black"/>
                  </a:solidFill>
                  <a:cs typeface="+mn-ea"/>
                  <a:sym typeface="+mn-lt"/>
                </a:rPr>
                <a:t>1</a:t>
              </a:r>
              <a:endParaRPr lang="zh-CN" altLang="en-US"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6" name="矩形: 剪去顶角 85"/>
            <p:cNvSpPr/>
            <p:nvPr/>
          </p:nvSpPr>
          <p:spPr>
            <a:xfrm>
              <a:off x="726782" y="2733443"/>
              <a:ext cx="2455459" cy="2524314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Autofit/>
            </a:bodyPr>
            <a:lstStyle/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endParaRPr lang="en-US" altLang="zh-CN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本图示由</a:t>
              </a:r>
              <a:r>
                <a:rPr lang="en-US" altLang="zh-CN" sz="1000">
                  <a:cs typeface="+mn-ea"/>
                  <a:sym typeface="+mn-lt"/>
                </a:rPr>
                <a:t>freeppt7.com</a:t>
              </a:r>
              <a:r>
                <a:rPr lang="zh-CN" altLang="en-US" sz="1000">
                  <a:cs typeface="+mn-ea"/>
                  <a:sym typeface="+mn-lt"/>
                </a:rPr>
                <a:t>设计提供 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en-US" altLang="zh-CN" sz="1000">
                  <a:cs typeface="+mn-ea"/>
                  <a:sym typeface="+mn-lt"/>
                </a:rPr>
                <a:t>www.freeppt7.com</a:t>
              </a:r>
              <a:endParaRPr lang="en-US" altLang="zh-CN" sz="1000">
                <a:cs typeface="+mn-ea"/>
                <a:sym typeface="+mn-lt"/>
              </a:endParaRPr>
            </a:p>
          </p:txBody>
        </p:sp>
      </p:grpSp>
      <p:grpSp>
        <p:nvGrpSpPr>
          <p:cNvPr id="68" name="PA_组合 67"/>
          <p:cNvGrpSpPr/>
          <p:nvPr/>
        </p:nvGrpSpPr>
        <p:grpSpPr>
          <a:xfrm>
            <a:off x="2926738" y="1395097"/>
            <a:ext cx="1923323" cy="3816017"/>
            <a:chOff x="726782" y="1395097"/>
            <a:chExt cx="2455459" cy="3862660"/>
          </a:xfrm>
        </p:grpSpPr>
        <p:sp>
          <p:nvSpPr>
            <p:cNvPr id="81" name="矩形 80"/>
            <p:cNvSpPr/>
            <p:nvPr/>
          </p:nvSpPr>
          <p:spPr>
            <a:xfrm>
              <a:off x="726782" y="1395097"/>
              <a:ext cx="2455459" cy="669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27965" algn="l"/>
                </a:tabLst>
                <a:defRPr/>
              </a:pPr>
              <a:r>
                <a:rPr lang="zh-CN" altLang="en-US" sz="1600" b="1">
                  <a:cs typeface="+mn-ea"/>
                  <a:sym typeface="+mn-lt"/>
                </a:rPr>
                <a:t>标题文本预设</a:t>
              </a:r>
              <a:endParaRPr lang="en-US" altLang="zh-CN" sz="1600" b="1" dirty="0">
                <a:cs typeface="+mn-ea"/>
                <a:sym typeface="+mn-lt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1636674" y="2065354"/>
              <a:ext cx="635674" cy="504000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kern="0">
                  <a:solidFill>
                    <a:prstClr val="black"/>
                  </a:solidFill>
                  <a:cs typeface="+mn-ea"/>
                  <a:sym typeface="+mn-lt"/>
                </a:rPr>
                <a:t>2</a:t>
              </a:r>
              <a:endParaRPr lang="zh-CN" altLang="en-US"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3" name="矩形: 剪去顶角 82"/>
            <p:cNvSpPr/>
            <p:nvPr/>
          </p:nvSpPr>
          <p:spPr>
            <a:xfrm>
              <a:off x="726782" y="2733443"/>
              <a:ext cx="2455459" cy="2524314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Autofit/>
            </a:bodyPr>
            <a:lstStyle/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endParaRPr lang="en-US" altLang="zh-CN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本图示由</a:t>
              </a:r>
              <a:r>
                <a:rPr lang="en-US" altLang="zh-CN" sz="1000">
                  <a:cs typeface="+mn-ea"/>
                  <a:sym typeface="+mn-lt"/>
                </a:rPr>
                <a:t>freeppt7.com</a:t>
              </a:r>
              <a:r>
                <a:rPr lang="zh-CN" altLang="en-US" sz="1000">
                  <a:cs typeface="+mn-ea"/>
                  <a:sym typeface="+mn-lt"/>
                </a:rPr>
                <a:t>设计提供 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en-US" altLang="zh-CN" sz="1000">
                  <a:cs typeface="+mn-ea"/>
                  <a:sym typeface="+mn-lt"/>
                </a:rPr>
                <a:t>www.freeppt7.com</a:t>
              </a:r>
              <a:endParaRPr lang="en-US" altLang="zh-CN" sz="1000">
                <a:cs typeface="+mn-ea"/>
                <a:sym typeface="+mn-lt"/>
              </a:endParaRPr>
            </a:p>
          </p:txBody>
        </p:sp>
      </p:grpSp>
      <p:grpSp>
        <p:nvGrpSpPr>
          <p:cNvPr id="69" name="PA_组合 68"/>
          <p:cNvGrpSpPr/>
          <p:nvPr/>
        </p:nvGrpSpPr>
        <p:grpSpPr>
          <a:xfrm>
            <a:off x="5134338" y="1395097"/>
            <a:ext cx="1923323" cy="3816017"/>
            <a:chOff x="726782" y="1395097"/>
            <a:chExt cx="2455459" cy="3862660"/>
          </a:xfrm>
        </p:grpSpPr>
        <p:sp>
          <p:nvSpPr>
            <p:cNvPr id="78" name="矩形 77"/>
            <p:cNvSpPr/>
            <p:nvPr/>
          </p:nvSpPr>
          <p:spPr>
            <a:xfrm>
              <a:off x="726782" y="1395097"/>
              <a:ext cx="2455459" cy="669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27965" algn="l"/>
                </a:tabLst>
                <a:defRPr/>
              </a:pPr>
              <a:r>
                <a:rPr lang="zh-CN" altLang="en-US" sz="1600" b="1">
                  <a:cs typeface="+mn-ea"/>
                  <a:sym typeface="+mn-lt"/>
                </a:rPr>
                <a:t>标题文本预设</a:t>
              </a:r>
              <a:endParaRPr lang="en-US" altLang="zh-CN" sz="1600" b="1" dirty="0">
                <a:cs typeface="+mn-ea"/>
                <a:sym typeface="+mn-lt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1636674" y="2065354"/>
              <a:ext cx="635675" cy="504000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kern="0">
                  <a:solidFill>
                    <a:prstClr val="black"/>
                  </a:solidFill>
                  <a:cs typeface="+mn-ea"/>
                  <a:sym typeface="+mn-lt"/>
                </a:rPr>
                <a:t>3</a:t>
              </a:r>
              <a:endParaRPr lang="zh-CN" altLang="en-US"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0" name="矩形: 剪去顶角 79"/>
            <p:cNvSpPr/>
            <p:nvPr/>
          </p:nvSpPr>
          <p:spPr>
            <a:xfrm>
              <a:off x="726782" y="2733443"/>
              <a:ext cx="2455459" cy="2524314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Autofit/>
            </a:bodyPr>
            <a:lstStyle/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 dirty="0"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 dirty="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endParaRPr lang="en-US" altLang="zh-CN" sz="1000" dirty="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本图示由</a:t>
              </a:r>
              <a:r>
                <a:rPr lang="en-US" altLang="zh-CN" sz="1000">
                  <a:cs typeface="+mn-ea"/>
                  <a:sym typeface="+mn-lt"/>
                </a:rPr>
                <a:t>freeppt7.com</a:t>
              </a:r>
              <a:r>
                <a:rPr lang="zh-CN" altLang="en-US" sz="1000">
                  <a:cs typeface="+mn-ea"/>
                  <a:sym typeface="+mn-lt"/>
                </a:rPr>
                <a:t>设计提供 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en-US" altLang="zh-CN" sz="1000">
                  <a:cs typeface="+mn-ea"/>
                  <a:sym typeface="+mn-lt"/>
                </a:rPr>
                <a:t>www.freeppt7.com</a:t>
              </a:r>
              <a:endParaRPr lang="en-US" altLang="zh-CN" sz="1000" dirty="0">
                <a:cs typeface="+mn-ea"/>
                <a:sym typeface="+mn-lt"/>
              </a:endParaRPr>
            </a:p>
          </p:txBody>
        </p:sp>
      </p:grpSp>
      <p:grpSp>
        <p:nvGrpSpPr>
          <p:cNvPr id="70" name="PA_组合 69"/>
          <p:cNvGrpSpPr/>
          <p:nvPr/>
        </p:nvGrpSpPr>
        <p:grpSpPr>
          <a:xfrm>
            <a:off x="7341938" y="1395097"/>
            <a:ext cx="1923323" cy="3816017"/>
            <a:chOff x="726782" y="1395097"/>
            <a:chExt cx="2455459" cy="3862660"/>
          </a:xfrm>
        </p:grpSpPr>
        <p:sp>
          <p:nvSpPr>
            <p:cNvPr id="75" name="矩形 74"/>
            <p:cNvSpPr/>
            <p:nvPr/>
          </p:nvSpPr>
          <p:spPr>
            <a:xfrm>
              <a:off x="726782" y="1395097"/>
              <a:ext cx="2455459" cy="669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27965" algn="l"/>
                </a:tabLst>
                <a:defRPr/>
              </a:pPr>
              <a:r>
                <a:rPr lang="zh-CN" altLang="en-US" sz="1600" b="1">
                  <a:cs typeface="+mn-ea"/>
                  <a:sym typeface="+mn-lt"/>
                </a:rPr>
                <a:t>标题文本预设</a:t>
              </a:r>
              <a:endParaRPr lang="en-US" altLang="zh-CN" sz="1600" b="1" dirty="0">
                <a:cs typeface="+mn-ea"/>
                <a:sym typeface="+mn-lt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636674" y="2065354"/>
              <a:ext cx="635674" cy="504000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kern="0">
                  <a:solidFill>
                    <a:prstClr val="black"/>
                  </a:solidFill>
                  <a:cs typeface="+mn-ea"/>
                  <a:sym typeface="+mn-lt"/>
                </a:rPr>
                <a:t>4</a:t>
              </a:r>
              <a:endParaRPr lang="zh-CN" altLang="en-US"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7" name="矩形: 剪去顶角 76"/>
            <p:cNvSpPr/>
            <p:nvPr/>
          </p:nvSpPr>
          <p:spPr>
            <a:xfrm>
              <a:off x="726782" y="2733443"/>
              <a:ext cx="2455459" cy="2524314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Autofit/>
            </a:bodyPr>
            <a:lstStyle/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endParaRPr lang="en-US" altLang="zh-CN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本图示由</a:t>
              </a:r>
              <a:r>
                <a:rPr lang="en-US" altLang="zh-CN" sz="1000">
                  <a:cs typeface="+mn-ea"/>
                  <a:sym typeface="+mn-lt"/>
                </a:rPr>
                <a:t>freeppt7.com</a:t>
              </a:r>
              <a:r>
                <a:rPr lang="zh-CN" altLang="en-US" sz="1000">
                  <a:cs typeface="+mn-ea"/>
                  <a:sym typeface="+mn-lt"/>
                </a:rPr>
                <a:t>设计提供 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en-US" altLang="zh-CN" sz="1000">
                  <a:cs typeface="+mn-ea"/>
                  <a:sym typeface="+mn-lt"/>
                </a:rPr>
                <a:t>www.freeppt7.com</a:t>
              </a:r>
              <a:endParaRPr lang="en-US" altLang="zh-CN" sz="1000">
                <a:cs typeface="+mn-ea"/>
                <a:sym typeface="+mn-lt"/>
              </a:endParaRPr>
            </a:p>
          </p:txBody>
        </p:sp>
      </p:grpSp>
      <p:grpSp>
        <p:nvGrpSpPr>
          <p:cNvPr id="71" name="PA_组合 70"/>
          <p:cNvGrpSpPr/>
          <p:nvPr/>
        </p:nvGrpSpPr>
        <p:grpSpPr>
          <a:xfrm>
            <a:off x="9549538" y="1395097"/>
            <a:ext cx="1923323" cy="3816017"/>
            <a:chOff x="726782" y="1395097"/>
            <a:chExt cx="2455459" cy="3862660"/>
          </a:xfrm>
        </p:grpSpPr>
        <p:sp>
          <p:nvSpPr>
            <p:cNvPr id="72" name="矩形 71"/>
            <p:cNvSpPr/>
            <p:nvPr/>
          </p:nvSpPr>
          <p:spPr>
            <a:xfrm>
              <a:off x="726782" y="1395097"/>
              <a:ext cx="2455459" cy="669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tabLst>
                  <a:tab pos="227965" algn="l"/>
                </a:tabLst>
                <a:defRPr/>
              </a:pPr>
              <a:r>
                <a:rPr lang="zh-CN" altLang="en-US" sz="1600" b="1">
                  <a:cs typeface="+mn-ea"/>
                  <a:sym typeface="+mn-lt"/>
                </a:rPr>
                <a:t>标题文本预设</a:t>
              </a:r>
              <a:endParaRPr lang="en-US" altLang="zh-CN" sz="1600" b="1" dirty="0">
                <a:cs typeface="+mn-ea"/>
                <a:sym typeface="+mn-lt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1636674" y="2065354"/>
              <a:ext cx="635675" cy="504000"/>
            </a:xfrm>
            <a:prstGeom prst="ellipse">
              <a:avLst/>
            </a:prstGeom>
            <a:solidFill>
              <a:schemeClr val="bg1"/>
            </a:solidFill>
            <a:ln w="28575">
              <a:gradFill>
                <a:gsLst>
                  <a:gs pos="0">
                    <a:schemeClr val="accent1"/>
                  </a:gs>
                  <a:gs pos="5800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kern="0">
                  <a:solidFill>
                    <a:prstClr val="black"/>
                  </a:solidFill>
                  <a:cs typeface="+mn-ea"/>
                  <a:sym typeface="+mn-lt"/>
                </a:rPr>
                <a:t>5</a:t>
              </a:r>
              <a:endParaRPr lang="zh-CN" altLang="en-US"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4" name="矩形: 剪去顶角 73"/>
            <p:cNvSpPr/>
            <p:nvPr/>
          </p:nvSpPr>
          <p:spPr>
            <a:xfrm>
              <a:off x="726782" y="2733443"/>
              <a:ext cx="2455459" cy="2524314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Autofit/>
            </a:bodyPr>
            <a:lstStyle/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此部分内容作为文字排版占位显示（建议使用主题字体）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endParaRPr lang="en-US" altLang="zh-CN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zh-CN" altLang="en-US" sz="1000">
                  <a:cs typeface="+mn-ea"/>
                  <a:sym typeface="+mn-lt"/>
                </a:rPr>
                <a:t>本图示由</a:t>
              </a:r>
              <a:r>
                <a:rPr lang="en-US" altLang="zh-CN" sz="1000">
                  <a:cs typeface="+mn-ea"/>
                  <a:sym typeface="+mn-lt"/>
                </a:rPr>
                <a:t>freeppt7.com</a:t>
              </a:r>
              <a:r>
                <a:rPr lang="zh-CN" altLang="en-US" sz="1000">
                  <a:cs typeface="+mn-ea"/>
                  <a:sym typeface="+mn-lt"/>
                </a:rPr>
                <a:t>设计提供 </a:t>
              </a:r>
              <a:endParaRPr lang="zh-CN" altLang="en-US" sz="1000">
                <a:cs typeface="+mn-ea"/>
                <a:sym typeface="+mn-lt"/>
              </a:endParaRPr>
            </a:p>
            <a:p>
              <a:pPr marL="228600" indent="-2286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7965" algn="l"/>
                </a:tabLst>
                <a:defRPr/>
              </a:pPr>
              <a:r>
                <a:rPr lang="en-US" altLang="zh-CN" sz="1000">
                  <a:cs typeface="+mn-ea"/>
                  <a:sym typeface="+mn-lt"/>
                </a:rPr>
                <a:t>www.freeppt7.com</a:t>
              </a:r>
              <a:endParaRPr lang="en-US" altLang="zh-CN" sz="1000">
                <a:cs typeface="+mn-ea"/>
                <a:sym typeface="+mn-lt"/>
              </a:endParaRPr>
            </a:p>
          </p:txBody>
        </p:sp>
      </p:grpSp>
      <p:cxnSp>
        <p:nvCxnSpPr>
          <p:cNvPr id="63" name="PA_直接连接符 62"/>
          <p:cNvCxnSpPr/>
          <p:nvPr/>
        </p:nvCxnSpPr>
        <p:spPr>
          <a:xfrm>
            <a:off x="2730059" y="2736534"/>
            <a:ext cx="0" cy="2204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A_直接连接符 63"/>
          <p:cNvCxnSpPr/>
          <p:nvPr/>
        </p:nvCxnSpPr>
        <p:spPr>
          <a:xfrm>
            <a:off x="4937549" y="2736534"/>
            <a:ext cx="0" cy="2204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A_直接连接符 64"/>
          <p:cNvCxnSpPr/>
          <p:nvPr/>
        </p:nvCxnSpPr>
        <p:spPr>
          <a:xfrm>
            <a:off x="7145039" y="2736534"/>
            <a:ext cx="0" cy="2204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A_直接连接符 65"/>
          <p:cNvCxnSpPr/>
          <p:nvPr/>
        </p:nvCxnSpPr>
        <p:spPr>
          <a:xfrm>
            <a:off x="9352529" y="2736534"/>
            <a:ext cx="0" cy="2204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组合 2"/>
          <p:cNvGrpSpPr>
            <a:grpSpLocks noChangeAspect="1"/>
          </p:cNvGrpSpPr>
          <p:nvPr/>
        </p:nvGrpSpPr>
        <p:grpSpPr bwMode="auto">
          <a:xfrm>
            <a:off x="1740994" y="2305992"/>
            <a:ext cx="1079500" cy="1079500"/>
            <a:chOff x="0" y="0"/>
            <a:chExt cx="1080000" cy="1080000"/>
          </a:xfrm>
        </p:grpSpPr>
        <p:sp>
          <p:nvSpPr>
            <p:cNvPr id="5" name="圆角矩形 4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5CB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圆角矩形 5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BEE4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7" name="PA_直接连接符 18"/>
          <p:cNvCxnSpPr>
            <a:cxnSpLocks noChangeShapeType="1"/>
          </p:cNvCxnSpPr>
          <p:nvPr/>
        </p:nvCxnSpPr>
        <p:spPr bwMode="auto">
          <a:xfrm>
            <a:off x="2280744" y="3475979"/>
            <a:ext cx="0" cy="539750"/>
          </a:xfrm>
          <a:prstGeom prst="line">
            <a:avLst/>
          </a:prstGeom>
          <a:noFill/>
          <a:ln w="19050" cmpd="sng">
            <a:solidFill>
              <a:srgbClr val="00206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PA_文本框 22"/>
          <p:cNvSpPr txBox="1">
            <a:spLocks noChangeArrowheads="1"/>
          </p:cNvSpPr>
          <p:nvPr/>
        </p:nvSpPr>
        <p:spPr bwMode="auto">
          <a:xfrm>
            <a:off x="1373797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PA_文本框 23"/>
          <p:cNvSpPr txBox="1">
            <a:spLocks noChangeArrowheads="1"/>
          </p:cNvSpPr>
          <p:nvPr/>
        </p:nvSpPr>
        <p:spPr bwMode="auto">
          <a:xfrm>
            <a:off x="1020269" y="4611042"/>
            <a:ext cx="25209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PA_组合 7"/>
          <p:cNvGrpSpPr>
            <a:grpSpLocks noChangeAspect="1"/>
          </p:cNvGrpSpPr>
          <p:nvPr/>
        </p:nvGrpSpPr>
        <p:grpSpPr bwMode="auto">
          <a:xfrm>
            <a:off x="4368307" y="2305992"/>
            <a:ext cx="1079500" cy="1079500"/>
            <a:chOff x="0" y="0"/>
            <a:chExt cx="1080000" cy="1080000"/>
          </a:xfrm>
        </p:grpSpPr>
        <p:sp>
          <p:nvSpPr>
            <p:cNvPr id="11" name="圆角矩形 15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圆角矩形 16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13" name="PA_直接连接符 19"/>
          <p:cNvCxnSpPr>
            <a:cxnSpLocks noChangeShapeType="1"/>
          </p:cNvCxnSpPr>
          <p:nvPr/>
        </p:nvCxnSpPr>
        <p:spPr bwMode="auto">
          <a:xfrm>
            <a:off x="4908057" y="3475979"/>
            <a:ext cx="0" cy="539750"/>
          </a:xfrm>
          <a:prstGeom prst="line">
            <a:avLst/>
          </a:prstGeom>
          <a:noFill/>
          <a:ln w="19050" cmpd="sng">
            <a:solidFill>
              <a:srgbClr val="354B5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PA_文本框 24"/>
          <p:cNvSpPr txBox="1">
            <a:spLocks noChangeArrowheads="1"/>
          </p:cNvSpPr>
          <p:nvPr/>
        </p:nvSpPr>
        <p:spPr bwMode="auto">
          <a:xfrm>
            <a:off x="4001109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rgbClr val="354B5E"/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rgbClr val="354B5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PA_文本框 27"/>
          <p:cNvSpPr txBox="1">
            <a:spLocks noChangeArrowheads="1"/>
          </p:cNvSpPr>
          <p:nvPr/>
        </p:nvSpPr>
        <p:spPr bwMode="auto">
          <a:xfrm>
            <a:off x="3647582" y="4611042"/>
            <a:ext cx="25209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PA_组合 10"/>
          <p:cNvGrpSpPr>
            <a:grpSpLocks noChangeAspect="1"/>
          </p:cNvGrpSpPr>
          <p:nvPr/>
        </p:nvGrpSpPr>
        <p:grpSpPr bwMode="auto">
          <a:xfrm>
            <a:off x="6995619" y="2305992"/>
            <a:ext cx="1081088" cy="1079500"/>
            <a:chOff x="0" y="0"/>
            <a:chExt cx="1080000" cy="1080000"/>
          </a:xfrm>
        </p:grpSpPr>
        <p:sp>
          <p:nvSpPr>
            <p:cNvPr id="17" name="圆角矩形 11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F8AC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圆角矩形 12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FD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19" name="PA_直接连接符 20"/>
          <p:cNvCxnSpPr>
            <a:cxnSpLocks noChangeShapeType="1"/>
          </p:cNvCxnSpPr>
          <p:nvPr/>
        </p:nvCxnSpPr>
        <p:spPr bwMode="auto">
          <a:xfrm>
            <a:off x="7535369" y="3475979"/>
            <a:ext cx="0" cy="539750"/>
          </a:xfrm>
          <a:prstGeom prst="line">
            <a:avLst/>
          </a:prstGeom>
          <a:noFill/>
          <a:ln w="19050" cmpd="sng">
            <a:solidFill>
              <a:srgbClr val="00206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PA_文本框 25"/>
          <p:cNvSpPr txBox="1">
            <a:spLocks noChangeArrowheads="1"/>
          </p:cNvSpPr>
          <p:nvPr/>
        </p:nvSpPr>
        <p:spPr bwMode="auto">
          <a:xfrm>
            <a:off x="6629216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PA_文本框 28"/>
          <p:cNvSpPr txBox="1">
            <a:spLocks noChangeArrowheads="1"/>
          </p:cNvSpPr>
          <p:nvPr/>
        </p:nvSpPr>
        <p:spPr bwMode="auto">
          <a:xfrm>
            <a:off x="6276482" y="4611042"/>
            <a:ext cx="25193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2" name="PA_组合 13"/>
          <p:cNvGrpSpPr>
            <a:grpSpLocks noChangeAspect="1"/>
          </p:cNvGrpSpPr>
          <p:nvPr/>
        </p:nvGrpSpPr>
        <p:grpSpPr bwMode="auto">
          <a:xfrm>
            <a:off x="9624519" y="2305992"/>
            <a:ext cx="1079500" cy="1079500"/>
            <a:chOff x="0" y="0"/>
            <a:chExt cx="1080000" cy="1080000"/>
          </a:xfrm>
        </p:grpSpPr>
        <p:sp>
          <p:nvSpPr>
            <p:cNvPr id="23" name="圆角矩形 14"/>
            <p:cNvSpPr>
              <a:spLocks noChangeAspect="1" noChangeArrowheads="1"/>
            </p:cNvSpPr>
            <p:nvPr/>
          </p:nvSpPr>
          <p:spPr bwMode="auto"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圆角矩形 15"/>
            <p:cNvSpPr>
              <a:spLocks noChangeAspect="1" noChangeArrowheads="1"/>
            </p:cNvSpPr>
            <p:nvPr/>
          </p:nvSpPr>
          <p:spPr bwMode="auto"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Segoe UI" panose="020B0502040204020203" charset="0"/>
                  <a:ea typeface="微软雅黑" panose="020B050302020402020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25" name="PA_直接连接符 21"/>
          <p:cNvCxnSpPr>
            <a:cxnSpLocks noChangeShapeType="1"/>
          </p:cNvCxnSpPr>
          <p:nvPr/>
        </p:nvCxnSpPr>
        <p:spPr bwMode="auto">
          <a:xfrm>
            <a:off x="10164269" y="3475979"/>
            <a:ext cx="0" cy="539750"/>
          </a:xfrm>
          <a:prstGeom prst="line">
            <a:avLst/>
          </a:prstGeom>
          <a:noFill/>
          <a:ln w="19050" cmpd="sng">
            <a:solidFill>
              <a:srgbClr val="354B5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PA_文本框 26"/>
          <p:cNvSpPr txBox="1">
            <a:spLocks noChangeArrowheads="1"/>
          </p:cNvSpPr>
          <p:nvPr/>
        </p:nvSpPr>
        <p:spPr bwMode="auto">
          <a:xfrm>
            <a:off x="9257322" y="4128442"/>
            <a:ext cx="1813895" cy="3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600">
                <a:solidFill>
                  <a:srgbClr val="354B5E"/>
                </a:solidFill>
                <a:latin typeface="+mn-lt"/>
                <a:ea typeface="+mn-ea"/>
                <a:cs typeface="+mn-ea"/>
                <a:sym typeface="+mn-lt"/>
              </a:rPr>
              <a:t>ADD TEXT HERE</a:t>
            </a:r>
            <a:endParaRPr lang="zh-CN" altLang="en-US" sz="1600">
              <a:solidFill>
                <a:srgbClr val="354B5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PA_文本框 29"/>
          <p:cNvSpPr txBox="1">
            <a:spLocks noChangeArrowheads="1"/>
          </p:cNvSpPr>
          <p:nvPr/>
        </p:nvSpPr>
        <p:spPr bwMode="auto">
          <a:xfrm>
            <a:off x="8903794" y="4611042"/>
            <a:ext cx="251936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Aft>
                <a:spcPts val="800"/>
              </a:spcAft>
            </a:pPr>
            <a:r>
              <a:rPr lang="en-US" altLang="x-none" sz="1400">
                <a:solidFill>
                  <a:srgbClr val="8F8F8F"/>
                </a:solidFill>
                <a:latin typeface="+mn-lt"/>
                <a:ea typeface="+mn-ea"/>
                <a:cs typeface="+mn-ea"/>
                <a:sym typeface="+mn-lt"/>
              </a:rPr>
              <a:t>People tend to read writing. This text will not appear in a consistent order.</a:t>
            </a:r>
            <a:endParaRPr lang="zh-CN" altLang="en-US" sz="1400">
              <a:solidFill>
                <a:srgbClr val="8F8F8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PA_KSO_Shape"/>
          <p:cNvSpPr>
            <a:spLocks noChangeAspect="1"/>
          </p:cNvSpPr>
          <p:nvPr/>
        </p:nvSpPr>
        <p:spPr bwMode="auto">
          <a:xfrm>
            <a:off x="1920382" y="2525067"/>
            <a:ext cx="720725" cy="714375"/>
          </a:xfrm>
          <a:custGeom>
            <a:avLst/>
            <a:gdLst>
              <a:gd name="T0" fmla="*/ 1420802 w 2262188"/>
              <a:gd name="T1" fmla="*/ 2155372 h 2241550"/>
              <a:gd name="T2" fmla="*/ 0 w 2262188"/>
              <a:gd name="T3" fmla="*/ 1901959 h 2241550"/>
              <a:gd name="T4" fmla="*/ 966787 w 2262188"/>
              <a:gd name="T5" fmla="*/ 2002745 h 2241550"/>
              <a:gd name="T6" fmla="*/ 463550 w 2262188"/>
              <a:gd name="T7" fmla="*/ 1799189 h 2241550"/>
              <a:gd name="T8" fmla="*/ 1920875 w 2262188"/>
              <a:gd name="T9" fmla="*/ 1721932 h 2241550"/>
              <a:gd name="T10" fmla="*/ 1920875 w 2262188"/>
              <a:gd name="T11" fmla="*/ 1643063 h 2241550"/>
              <a:gd name="T12" fmla="*/ 1920875 w 2262188"/>
              <a:gd name="T13" fmla="*/ 1520825 h 2241550"/>
              <a:gd name="T14" fmla="*/ 1437365 w 2262188"/>
              <a:gd name="T15" fmla="*/ 1781511 h 2241550"/>
              <a:gd name="T16" fmla="*/ 0 w 2262188"/>
              <a:gd name="T17" fmla="*/ 1470217 h 2241550"/>
              <a:gd name="T18" fmla="*/ 1304860 w 2262188"/>
              <a:gd name="T19" fmla="*/ 1658938 h 2241550"/>
              <a:gd name="T20" fmla="*/ 1333924 w 2262188"/>
              <a:gd name="T21" fmla="*/ 1648052 h 2241550"/>
              <a:gd name="T22" fmla="*/ 1395684 w 2262188"/>
              <a:gd name="T23" fmla="*/ 1641022 h 2241550"/>
              <a:gd name="T24" fmla="*/ 1448362 w 2262188"/>
              <a:gd name="T25" fmla="*/ 1646011 h 2241550"/>
              <a:gd name="T26" fmla="*/ 1677920 w 2262188"/>
              <a:gd name="T27" fmla="*/ 1506991 h 2241550"/>
              <a:gd name="T28" fmla="*/ 1657031 w 2262188"/>
              <a:gd name="T29" fmla="*/ 1492023 h 2241550"/>
              <a:gd name="T30" fmla="*/ 1654306 w 2262188"/>
              <a:gd name="T31" fmla="*/ 1479097 h 2241550"/>
              <a:gd name="T32" fmla="*/ 1663843 w 2262188"/>
              <a:gd name="T33" fmla="*/ 1466170 h 2241550"/>
              <a:gd name="T34" fmla="*/ 995838 w 2262188"/>
              <a:gd name="T35" fmla="*/ 1258888 h 2241550"/>
              <a:gd name="T36" fmla="*/ 489738 w 2262188"/>
              <a:gd name="T37" fmla="*/ 1130300 h 2241550"/>
              <a:gd name="T38" fmla="*/ 594035 w 2262188"/>
              <a:gd name="T39" fmla="*/ 1213404 h 2241550"/>
              <a:gd name="T40" fmla="*/ 555491 w 2262188"/>
              <a:gd name="T41" fmla="*/ 1222487 h 2241550"/>
              <a:gd name="T42" fmla="*/ 486564 w 2262188"/>
              <a:gd name="T43" fmla="*/ 1223168 h 2241550"/>
              <a:gd name="T44" fmla="*/ 211086 w 2262188"/>
              <a:gd name="T45" fmla="*/ 1351684 h 2241550"/>
              <a:gd name="T46" fmla="*/ 251218 w 2262188"/>
              <a:gd name="T47" fmla="*/ 1368941 h 2241550"/>
              <a:gd name="T48" fmla="*/ 259153 w 2262188"/>
              <a:gd name="T49" fmla="*/ 1381429 h 2241550"/>
              <a:gd name="T50" fmla="*/ 255072 w 2262188"/>
              <a:gd name="T51" fmla="*/ 1394599 h 2241550"/>
              <a:gd name="T52" fmla="*/ 240561 w 2262188"/>
              <a:gd name="T53" fmla="*/ 1405498 h 2241550"/>
              <a:gd name="T54" fmla="*/ 810075 w 2262188"/>
              <a:gd name="T55" fmla="*/ 1021049 h 2241550"/>
              <a:gd name="T56" fmla="*/ 341312 w 2262188"/>
              <a:gd name="T57" fmla="*/ 771297 h 2241550"/>
              <a:gd name="T58" fmla="*/ 2262188 w 2262188"/>
              <a:gd name="T59" fmla="*/ 687389 h 2241550"/>
              <a:gd name="T60" fmla="*/ 830949 w 2262188"/>
              <a:gd name="T61" fmla="*/ 982664 h 2241550"/>
              <a:gd name="T62" fmla="*/ 1797050 w 2262188"/>
              <a:gd name="T63" fmla="*/ 752476 h 2241550"/>
              <a:gd name="T64" fmla="*/ 1295400 w 2262188"/>
              <a:gd name="T65" fmla="*/ 660174 h 2241550"/>
              <a:gd name="T66" fmla="*/ 2262188 w 2262188"/>
              <a:gd name="T67" fmla="*/ 462607 h 2241550"/>
              <a:gd name="T68" fmla="*/ 824823 w 2262188"/>
              <a:gd name="T69" fmla="*/ 651157 h 2241550"/>
              <a:gd name="T70" fmla="*/ 341312 w 2262188"/>
              <a:gd name="T71" fmla="*/ 390526 h 2241550"/>
              <a:gd name="T72" fmla="*/ 786730 w 2262188"/>
              <a:gd name="T73" fmla="*/ 233363 h 2241550"/>
              <a:gd name="T74" fmla="*/ 600403 w 2262188"/>
              <a:gd name="T75" fmla="*/ 336703 h 2241550"/>
              <a:gd name="T76" fmla="*/ 608110 w 2262188"/>
              <a:gd name="T77" fmla="*/ 349677 h 2241550"/>
              <a:gd name="T78" fmla="*/ 603350 w 2262188"/>
              <a:gd name="T79" fmla="*/ 362651 h 2241550"/>
              <a:gd name="T80" fmla="*/ 576602 w 2262188"/>
              <a:gd name="T81" fmla="*/ 378585 h 2241550"/>
              <a:gd name="T82" fmla="*/ 820278 w 2262188"/>
              <a:gd name="T83" fmla="*/ 514246 h 2241550"/>
              <a:gd name="T84" fmla="*/ 878761 w 2262188"/>
              <a:gd name="T85" fmla="*/ 510831 h 2241550"/>
              <a:gd name="T86" fmla="*/ 932710 w 2262188"/>
              <a:gd name="T87" fmla="*/ 519026 h 2241550"/>
              <a:gd name="T88" fmla="*/ 1216508 w 2262188"/>
              <a:gd name="T89" fmla="*/ 466218 h 2241550"/>
              <a:gd name="T90" fmla="*/ 1749425 w 2262188"/>
              <a:gd name="T91" fmla="*/ 883986 h 2241550"/>
              <a:gd name="T92" fmla="*/ 1798297 w 2262188"/>
              <a:gd name="T93" fmla="*/ 374650 h 2241550"/>
              <a:gd name="T94" fmla="*/ 2012784 w 2262188"/>
              <a:gd name="T95" fmla="*/ 269585 h 2241550"/>
              <a:gd name="T96" fmla="*/ 2003262 w 2262188"/>
              <a:gd name="T97" fmla="*/ 256650 h 2241550"/>
              <a:gd name="T98" fmla="*/ 2006209 w 2262188"/>
              <a:gd name="T99" fmla="*/ 243943 h 2241550"/>
              <a:gd name="T100" fmla="*/ 2027068 w 2262188"/>
              <a:gd name="T101" fmla="*/ 228966 h 2241550"/>
              <a:gd name="T102" fmla="*/ 1797843 w 2262188"/>
              <a:gd name="T103" fmla="*/ 89635 h 2241550"/>
              <a:gd name="T104" fmla="*/ 1745015 w 2262188"/>
              <a:gd name="T105" fmla="*/ 94400 h 2241550"/>
              <a:gd name="T106" fmla="*/ 1683571 w 2262188"/>
              <a:gd name="T107" fmla="*/ 87820 h 2241550"/>
              <a:gd name="T108" fmla="*/ 1651602 w 2262188"/>
              <a:gd name="T109" fmla="*/ 75112 h 224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2188" h="2241550">
                <a:moveTo>
                  <a:pt x="1920875" y="1898650"/>
                </a:moveTo>
                <a:lnTo>
                  <a:pt x="1920875" y="1901598"/>
                </a:lnTo>
                <a:lnTo>
                  <a:pt x="1920875" y="1977571"/>
                </a:lnTo>
                <a:lnTo>
                  <a:pt x="1431239" y="2241550"/>
                </a:lnTo>
                <a:lnTo>
                  <a:pt x="966787" y="2131332"/>
                </a:lnTo>
                <a:lnTo>
                  <a:pt x="966787" y="2047648"/>
                </a:lnTo>
                <a:lnTo>
                  <a:pt x="1420802" y="2155372"/>
                </a:lnTo>
                <a:lnTo>
                  <a:pt x="1437365" y="2159227"/>
                </a:lnTo>
                <a:lnTo>
                  <a:pt x="1452113" y="2151289"/>
                </a:lnTo>
                <a:lnTo>
                  <a:pt x="1920875" y="1898650"/>
                </a:lnTo>
                <a:close/>
                <a:moveTo>
                  <a:pt x="0" y="1817688"/>
                </a:moveTo>
                <a:lnTo>
                  <a:pt x="463550" y="1928451"/>
                </a:lnTo>
                <a:lnTo>
                  <a:pt x="463550" y="2012951"/>
                </a:lnTo>
                <a:lnTo>
                  <a:pt x="0" y="1901959"/>
                </a:lnTo>
                <a:lnTo>
                  <a:pt x="0" y="1848519"/>
                </a:lnTo>
                <a:lnTo>
                  <a:pt x="0" y="1817688"/>
                </a:lnTo>
                <a:close/>
                <a:moveTo>
                  <a:pt x="1920875" y="1770063"/>
                </a:moveTo>
                <a:lnTo>
                  <a:pt x="1920875" y="1772784"/>
                </a:lnTo>
                <a:lnTo>
                  <a:pt x="1920875" y="1848984"/>
                </a:lnTo>
                <a:lnTo>
                  <a:pt x="1431239" y="2112963"/>
                </a:lnTo>
                <a:lnTo>
                  <a:pt x="966787" y="2002745"/>
                </a:lnTo>
                <a:lnTo>
                  <a:pt x="966787" y="1919061"/>
                </a:lnTo>
                <a:lnTo>
                  <a:pt x="1420802" y="2026784"/>
                </a:lnTo>
                <a:lnTo>
                  <a:pt x="1437365" y="2030867"/>
                </a:lnTo>
                <a:lnTo>
                  <a:pt x="1452113" y="2022702"/>
                </a:lnTo>
                <a:lnTo>
                  <a:pt x="1920875" y="1770063"/>
                </a:lnTo>
                <a:close/>
                <a:moveTo>
                  <a:pt x="0" y="1689100"/>
                </a:moveTo>
                <a:lnTo>
                  <a:pt x="463550" y="1799189"/>
                </a:lnTo>
                <a:lnTo>
                  <a:pt x="463550" y="1882775"/>
                </a:lnTo>
                <a:lnTo>
                  <a:pt x="0" y="1772460"/>
                </a:lnTo>
                <a:lnTo>
                  <a:pt x="0" y="1719680"/>
                </a:lnTo>
                <a:lnTo>
                  <a:pt x="0" y="1689100"/>
                </a:lnTo>
                <a:close/>
                <a:moveTo>
                  <a:pt x="1920875" y="1643063"/>
                </a:moveTo>
                <a:lnTo>
                  <a:pt x="1920875" y="1646009"/>
                </a:lnTo>
                <a:lnTo>
                  <a:pt x="1920875" y="1721932"/>
                </a:lnTo>
                <a:lnTo>
                  <a:pt x="1431239" y="1985963"/>
                </a:lnTo>
                <a:lnTo>
                  <a:pt x="966787" y="1875591"/>
                </a:lnTo>
                <a:lnTo>
                  <a:pt x="966787" y="1791963"/>
                </a:lnTo>
                <a:lnTo>
                  <a:pt x="1420802" y="1899841"/>
                </a:lnTo>
                <a:lnTo>
                  <a:pt x="1437365" y="1903694"/>
                </a:lnTo>
                <a:lnTo>
                  <a:pt x="1452113" y="1895762"/>
                </a:lnTo>
                <a:lnTo>
                  <a:pt x="1920875" y="1643063"/>
                </a:lnTo>
                <a:close/>
                <a:moveTo>
                  <a:pt x="0" y="1562100"/>
                </a:moveTo>
                <a:lnTo>
                  <a:pt x="463550" y="1672189"/>
                </a:lnTo>
                <a:lnTo>
                  <a:pt x="463550" y="1755775"/>
                </a:lnTo>
                <a:lnTo>
                  <a:pt x="0" y="1645686"/>
                </a:lnTo>
                <a:lnTo>
                  <a:pt x="0" y="1592907"/>
                </a:lnTo>
                <a:lnTo>
                  <a:pt x="0" y="1562100"/>
                </a:lnTo>
                <a:close/>
                <a:moveTo>
                  <a:pt x="1920875" y="1520825"/>
                </a:moveTo>
                <a:lnTo>
                  <a:pt x="1920875" y="1523996"/>
                </a:lnTo>
                <a:lnTo>
                  <a:pt x="1920875" y="1599869"/>
                </a:lnTo>
                <a:lnTo>
                  <a:pt x="1431239" y="1863725"/>
                </a:lnTo>
                <a:lnTo>
                  <a:pt x="966787" y="1753426"/>
                </a:lnTo>
                <a:lnTo>
                  <a:pt x="966787" y="1669853"/>
                </a:lnTo>
                <a:lnTo>
                  <a:pt x="1420802" y="1777660"/>
                </a:lnTo>
                <a:lnTo>
                  <a:pt x="1437365" y="1781511"/>
                </a:lnTo>
                <a:lnTo>
                  <a:pt x="1452113" y="1773584"/>
                </a:lnTo>
                <a:lnTo>
                  <a:pt x="1920875" y="1520825"/>
                </a:lnTo>
                <a:close/>
                <a:moveTo>
                  <a:pt x="0" y="1439863"/>
                </a:moveTo>
                <a:lnTo>
                  <a:pt x="463550" y="1549725"/>
                </a:lnTo>
                <a:lnTo>
                  <a:pt x="463550" y="1633538"/>
                </a:lnTo>
                <a:lnTo>
                  <a:pt x="0" y="1523223"/>
                </a:lnTo>
                <a:lnTo>
                  <a:pt x="0" y="1470217"/>
                </a:lnTo>
                <a:lnTo>
                  <a:pt x="0" y="1439863"/>
                </a:lnTo>
                <a:close/>
                <a:moveTo>
                  <a:pt x="1474701" y="1365250"/>
                </a:moveTo>
                <a:lnTo>
                  <a:pt x="1920875" y="1470932"/>
                </a:lnTo>
                <a:lnTo>
                  <a:pt x="1430878" y="1735138"/>
                </a:lnTo>
                <a:lnTo>
                  <a:pt x="984250" y="1629229"/>
                </a:lnTo>
                <a:lnTo>
                  <a:pt x="1044194" y="1597025"/>
                </a:lnTo>
                <a:lnTo>
                  <a:pt x="1304860" y="1658938"/>
                </a:lnTo>
                <a:lnTo>
                  <a:pt x="1305314" y="1658258"/>
                </a:lnTo>
                <a:lnTo>
                  <a:pt x="1309401" y="1656217"/>
                </a:lnTo>
                <a:lnTo>
                  <a:pt x="1313942" y="1654402"/>
                </a:lnTo>
                <a:lnTo>
                  <a:pt x="1318483" y="1652588"/>
                </a:lnTo>
                <a:lnTo>
                  <a:pt x="1323479" y="1651227"/>
                </a:lnTo>
                <a:lnTo>
                  <a:pt x="1328474" y="1649640"/>
                </a:lnTo>
                <a:lnTo>
                  <a:pt x="1333924" y="1648052"/>
                </a:lnTo>
                <a:lnTo>
                  <a:pt x="1339373" y="1646692"/>
                </a:lnTo>
                <a:lnTo>
                  <a:pt x="1345050" y="1645784"/>
                </a:lnTo>
                <a:lnTo>
                  <a:pt x="1350953" y="1644650"/>
                </a:lnTo>
                <a:lnTo>
                  <a:pt x="1357311" y="1643743"/>
                </a:lnTo>
                <a:lnTo>
                  <a:pt x="1369572" y="1642383"/>
                </a:lnTo>
                <a:lnTo>
                  <a:pt x="1382515" y="1641249"/>
                </a:lnTo>
                <a:lnTo>
                  <a:pt x="1395684" y="1641022"/>
                </a:lnTo>
                <a:lnTo>
                  <a:pt x="1403177" y="1641249"/>
                </a:lnTo>
                <a:lnTo>
                  <a:pt x="1410897" y="1641475"/>
                </a:lnTo>
                <a:lnTo>
                  <a:pt x="1418617" y="1642156"/>
                </a:lnTo>
                <a:lnTo>
                  <a:pt x="1426110" y="1642836"/>
                </a:lnTo>
                <a:lnTo>
                  <a:pt x="1433603" y="1643743"/>
                </a:lnTo>
                <a:lnTo>
                  <a:pt x="1441096" y="1644650"/>
                </a:lnTo>
                <a:lnTo>
                  <a:pt x="1448362" y="1646011"/>
                </a:lnTo>
                <a:lnTo>
                  <a:pt x="1455401" y="1647599"/>
                </a:lnTo>
                <a:lnTo>
                  <a:pt x="1460623" y="1648959"/>
                </a:lnTo>
                <a:lnTo>
                  <a:pt x="1707665" y="1516063"/>
                </a:lnTo>
                <a:lnTo>
                  <a:pt x="1701989" y="1514702"/>
                </a:lnTo>
                <a:lnTo>
                  <a:pt x="1693133" y="1512434"/>
                </a:lnTo>
                <a:lnTo>
                  <a:pt x="1685186" y="1509713"/>
                </a:lnTo>
                <a:lnTo>
                  <a:pt x="1677920" y="1506991"/>
                </a:lnTo>
                <a:lnTo>
                  <a:pt x="1671790" y="1503816"/>
                </a:lnTo>
                <a:lnTo>
                  <a:pt x="1666340" y="1500641"/>
                </a:lnTo>
                <a:lnTo>
                  <a:pt x="1664070" y="1499054"/>
                </a:lnTo>
                <a:lnTo>
                  <a:pt x="1662026" y="1497240"/>
                </a:lnTo>
                <a:lnTo>
                  <a:pt x="1659983" y="1495652"/>
                </a:lnTo>
                <a:lnTo>
                  <a:pt x="1658393" y="1493838"/>
                </a:lnTo>
                <a:lnTo>
                  <a:pt x="1657031" y="1492023"/>
                </a:lnTo>
                <a:lnTo>
                  <a:pt x="1655668" y="1490209"/>
                </a:lnTo>
                <a:lnTo>
                  <a:pt x="1654987" y="1488395"/>
                </a:lnTo>
                <a:lnTo>
                  <a:pt x="1654306" y="1486581"/>
                </a:lnTo>
                <a:lnTo>
                  <a:pt x="1653852" y="1484540"/>
                </a:lnTo>
                <a:lnTo>
                  <a:pt x="1653625" y="1482725"/>
                </a:lnTo>
                <a:lnTo>
                  <a:pt x="1653625" y="1480911"/>
                </a:lnTo>
                <a:lnTo>
                  <a:pt x="1654306" y="1479097"/>
                </a:lnTo>
                <a:lnTo>
                  <a:pt x="1654760" y="1477282"/>
                </a:lnTo>
                <a:lnTo>
                  <a:pt x="1655441" y="1475241"/>
                </a:lnTo>
                <a:lnTo>
                  <a:pt x="1656577" y="1473427"/>
                </a:lnTo>
                <a:lnTo>
                  <a:pt x="1658166" y="1471613"/>
                </a:lnTo>
                <a:lnTo>
                  <a:pt x="1659528" y="1469798"/>
                </a:lnTo>
                <a:lnTo>
                  <a:pt x="1661345" y="1467984"/>
                </a:lnTo>
                <a:lnTo>
                  <a:pt x="1663843" y="1466170"/>
                </a:lnTo>
                <a:lnTo>
                  <a:pt x="1666113" y="1464356"/>
                </a:lnTo>
                <a:lnTo>
                  <a:pt x="1668611" y="1462768"/>
                </a:lnTo>
                <a:lnTo>
                  <a:pt x="1671790" y="1461181"/>
                </a:lnTo>
                <a:lnTo>
                  <a:pt x="1675650" y="1459366"/>
                </a:lnTo>
                <a:lnTo>
                  <a:pt x="1414984" y="1397454"/>
                </a:lnTo>
                <a:lnTo>
                  <a:pt x="1474701" y="1365250"/>
                </a:lnTo>
                <a:close/>
                <a:moveTo>
                  <a:pt x="995838" y="1258888"/>
                </a:moveTo>
                <a:lnTo>
                  <a:pt x="1393825" y="1352349"/>
                </a:lnTo>
                <a:lnTo>
                  <a:pt x="918237" y="1608912"/>
                </a:lnTo>
                <a:lnTo>
                  <a:pt x="918237" y="2111376"/>
                </a:lnTo>
                <a:lnTo>
                  <a:pt x="512762" y="2014286"/>
                </a:lnTo>
                <a:lnTo>
                  <a:pt x="512762" y="1518854"/>
                </a:lnTo>
                <a:lnTo>
                  <a:pt x="995838" y="1258888"/>
                </a:lnTo>
                <a:close/>
                <a:moveTo>
                  <a:pt x="489738" y="1130300"/>
                </a:moveTo>
                <a:lnTo>
                  <a:pt x="935038" y="1236110"/>
                </a:lnTo>
                <a:lnTo>
                  <a:pt x="875408" y="1268353"/>
                </a:lnTo>
                <a:lnTo>
                  <a:pt x="610586" y="1205457"/>
                </a:lnTo>
                <a:lnTo>
                  <a:pt x="606959" y="1207501"/>
                </a:lnTo>
                <a:lnTo>
                  <a:pt x="603104" y="1209544"/>
                </a:lnTo>
                <a:lnTo>
                  <a:pt x="598796" y="1211588"/>
                </a:lnTo>
                <a:lnTo>
                  <a:pt x="594035" y="1213404"/>
                </a:lnTo>
                <a:lnTo>
                  <a:pt x="589274" y="1214994"/>
                </a:lnTo>
                <a:lnTo>
                  <a:pt x="584059" y="1216583"/>
                </a:lnTo>
                <a:lnTo>
                  <a:pt x="578617" y="1218172"/>
                </a:lnTo>
                <a:lnTo>
                  <a:pt x="573176" y="1219308"/>
                </a:lnTo>
                <a:lnTo>
                  <a:pt x="567281" y="1220443"/>
                </a:lnTo>
                <a:lnTo>
                  <a:pt x="561386" y="1221351"/>
                </a:lnTo>
                <a:lnTo>
                  <a:pt x="555491" y="1222487"/>
                </a:lnTo>
                <a:lnTo>
                  <a:pt x="543021" y="1223849"/>
                </a:lnTo>
                <a:lnTo>
                  <a:pt x="530097" y="1224530"/>
                </a:lnTo>
                <a:lnTo>
                  <a:pt x="516947" y="1224757"/>
                </a:lnTo>
                <a:lnTo>
                  <a:pt x="509464" y="1224757"/>
                </a:lnTo>
                <a:lnTo>
                  <a:pt x="501755" y="1224530"/>
                </a:lnTo>
                <a:lnTo>
                  <a:pt x="494046" y="1224076"/>
                </a:lnTo>
                <a:lnTo>
                  <a:pt x="486564" y="1223168"/>
                </a:lnTo>
                <a:lnTo>
                  <a:pt x="479082" y="1222487"/>
                </a:lnTo>
                <a:lnTo>
                  <a:pt x="471600" y="1221124"/>
                </a:lnTo>
                <a:lnTo>
                  <a:pt x="464345" y="1219989"/>
                </a:lnTo>
                <a:lnTo>
                  <a:pt x="457543" y="1218399"/>
                </a:lnTo>
                <a:lnTo>
                  <a:pt x="456409" y="1218172"/>
                </a:lnTo>
                <a:lnTo>
                  <a:pt x="209953" y="1351230"/>
                </a:lnTo>
                <a:lnTo>
                  <a:pt x="211086" y="1351684"/>
                </a:lnTo>
                <a:lnTo>
                  <a:pt x="219929" y="1353955"/>
                </a:lnTo>
                <a:lnTo>
                  <a:pt x="227864" y="1356452"/>
                </a:lnTo>
                <a:lnTo>
                  <a:pt x="235120" y="1359404"/>
                </a:lnTo>
                <a:lnTo>
                  <a:pt x="241241" y="1362356"/>
                </a:lnTo>
                <a:lnTo>
                  <a:pt x="246683" y="1365535"/>
                </a:lnTo>
                <a:lnTo>
                  <a:pt x="249177" y="1367351"/>
                </a:lnTo>
                <a:lnTo>
                  <a:pt x="251218" y="1368941"/>
                </a:lnTo>
                <a:lnTo>
                  <a:pt x="253031" y="1370757"/>
                </a:lnTo>
                <a:lnTo>
                  <a:pt x="254845" y="1372574"/>
                </a:lnTo>
                <a:lnTo>
                  <a:pt x="255979" y="1374390"/>
                </a:lnTo>
                <a:lnTo>
                  <a:pt x="257113" y="1376207"/>
                </a:lnTo>
                <a:lnTo>
                  <a:pt x="258019" y="1378023"/>
                </a:lnTo>
                <a:lnTo>
                  <a:pt x="258926" y="1379613"/>
                </a:lnTo>
                <a:lnTo>
                  <a:pt x="259153" y="1381429"/>
                </a:lnTo>
                <a:lnTo>
                  <a:pt x="259380" y="1383246"/>
                </a:lnTo>
                <a:lnTo>
                  <a:pt x="259153" y="1385289"/>
                </a:lnTo>
                <a:lnTo>
                  <a:pt x="258926" y="1387106"/>
                </a:lnTo>
                <a:lnTo>
                  <a:pt x="258473" y="1388922"/>
                </a:lnTo>
                <a:lnTo>
                  <a:pt x="257566" y="1390739"/>
                </a:lnTo>
                <a:lnTo>
                  <a:pt x="256206" y="1392555"/>
                </a:lnTo>
                <a:lnTo>
                  <a:pt x="255072" y="1394599"/>
                </a:lnTo>
                <a:lnTo>
                  <a:pt x="253485" y="1396415"/>
                </a:lnTo>
                <a:lnTo>
                  <a:pt x="251444" y="1398232"/>
                </a:lnTo>
                <a:lnTo>
                  <a:pt x="249404" y="1399821"/>
                </a:lnTo>
                <a:lnTo>
                  <a:pt x="246910" y="1401638"/>
                </a:lnTo>
                <a:lnTo>
                  <a:pt x="244189" y="1403454"/>
                </a:lnTo>
                <a:lnTo>
                  <a:pt x="241241" y="1405043"/>
                </a:lnTo>
                <a:lnTo>
                  <a:pt x="240561" y="1405498"/>
                </a:lnTo>
                <a:lnTo>
                  <a:pt x="504929" y="1468393"/>
                </a:lnTo>
                <a:lnTo>
                  <a:pt x="463891" y="1490418"/>
                </a:lnTo>
                <a:lnTo>
                  <a:pt x="463891" y="1504950"/>
                </a:lnTo>
                <a:lnTo>
                  <a:pt x="0" y="1394599"/>
                </a:lnTo>
                <a:lnTo>
                  <a:pt x="489738" y="1130300"/>
                </a:lnTo>
                <a:close/>
                <a:moveTo>
                  <a:pt x="341312" y="768350"/>
                </a:moveTo>
                <a:lnTo>
                  <a:pt x="810075" y="1021049"/>
                </a:lnTo>
                <a:lnTo>
                  <a:pt x="824823" y="1028755"/>
                </a:lnTo>
                <a:lnTo>
                  <a:pt x="841386" y="1024902"/>
                </a:lnTo>
                <a:lnTo>
                  <a:pt x="1295400" y="917250"/>
                </a:lnTo>
                <a:lnTo>
                  <a:pt x="1295400" y="1000879"/>
                </a:lnTo>
                <a:lnTo>
                  <a:pt x="830949" y="1111250"/>
                </a:lnTo>
                <a:lnTo>
                  <a:pt x="341312" y="847220"/>
                </a:lnTo>
                <a:lnTo>
                  <a:pt x="341312" y="771297"/>
                </a:lnTo>
                <a:lnTo>
                  <a:pt x="341312" y="768350"/>
                </a:lnTo>
                <a:close/>
                <a:moveTo>
                  <a:pt x="2262188" y="687389"/>
                </a:moveTo>
                <a:lnTo>
                  <a:pt x="2262188" y="717969"/>
                </a:lnTo>
                <a:lnTo>
                  <a:pt x="2262188" y="770974"/>
                </a:lnTo>
                <a:lnTo>
                  <a:pt x="1797050" y="881063"/>
                </a:lnTo>
                <a:lnTo>
                  <a:pt x="1797050" y="797477"/>
                </a:lnTo>
                <a:lnTo>
                  <a:pt x="2262188" y="687389"/>
                </a:lnTo>
                <a:close/>
                <a:moveTo>
                  <a:pt x="341312" y="639763"/>
                </a:moveTo>
                <a:lnTo>
                  <a:pt x="810075" y="892403"/>
                </a:lnTo>
                <a:lnTo>
                  <a:pt x="824823" y="900340"/>
                </a:lnTo>
                <a:lnTo>
                  <a:pt x="841386" y="896485"/>
                </a:lnTo>
                <a:lnTo>
                  <a:pt x="1295400" y="788762"/>
                </a:lnTo>
                <a:lnTo>
                  <a:pt x="1295400" y="872672"/>
                </a:lnTo>
                <a:lnTo>
                  <a:pt x="830949" y="982664"/>
                </a:lnTo>
                <a:lnTo>
                  <a:pt x="341312" y="718685"/>
                </a:lnTo>
                <a:lnTo>
                  <a:pt x="341312" y="642938"/>
                </a:lnTo>
                <a:lnTo>
                  <a:pt x="341312" y="639763"/>
                </a:lnTo>
                <a:close/>
                <a:moveTo>
                  <a:pt x="2262188" y="558801"/>
                </a:moveTo>
                <a:lnTo>
                  <a:pt x="2262188" y="589381"/>
                </a:lnTo>
                <a:lnTo>
                  <a:pt x="2262188" y="642613"/>
                </a:lnTo>
                <a:lnTo>
                  <a:pt x="1797050" y="752476"/>
                </a:lnTo>
                <a:lnTo>
                  <a:pt x="1797050" y="668663"/>
                </a:lnTo>
                <a:lnTo>
                  <a:pt x="2262188" y="558801"/>
                </a:lnTo>
                <a:close/>
                <a:moveTo>
                  <a:pt x="341312" y="511175"/>
                </a:moveTo>
                <a:lnTo>
                  <a:pt x="810075" y="763815"/>
                </a:lnTo>
                <a:lnTo>
                  <a:pt x="824823" y="771979"/>
                </a:lnTo>
                <a:lnTo>
                  <a:pt x="841386" y="768124"/>
                </a:lnTo>
                <a:lnTo>
                  <a:pt x="1295400" y="660174"/>
                </a:lnTo>
                <a:lnTo>
                  <a:pt x="1295400" y="744084"/>
                </a:lnTo>
                <a:lnTo>
                  <a:pt x="830949" y="854075"/>
                </a:lnTo>
                <a:lnTo>
                  <a:pt x="341312" y="590097"/>
                </a:lnTo>
                <a:lnTo>
                  <a:pt x="341312" y="514350"/>
                </a:lnTo>
                <a:lnTo>
                  <a:pt x="341312" y="511175"/>
                </a:lnTo>
                <a:close/>
                <a:moveTo>
                  <a:pt x="2262188" y="431801"/>
                </a:moveTo>
                <a:lnTo>
                  <a:pt x="2262188" y="462607"/>
                </a:lnTo>
                <a:lnTo>
                  <a:pt x="2262188" y="515613"/>
                </a:lnTo>
                <a:lnTo>
                  <a:pt x="1797050" y="625476"/>
                </a:lnTo>
                <a:lnTo>
                  <a:pt x="1797050" y="541889"/>
                </a:lnTo>
                <a:lnTo>
                  <a:pt x="2262188" y="431801"/>
                </a:lnTo>
                <a:close/>
                <a:moveTo>
                  <a:pt x="341312" y="390526"/>
                </a:moveTo>
                <a:lnTo>
                  <a:pt x="810075" y="643225"/>
                </a:lnTo>
                <a:lnTo>
                  <a:pt x="824823" y="651157"/>
                </a:lnTo>
                <a:lnTo>
                  <a:pt x="841386" y="647304"/>
                </a:lnTo>
                <a:lnTo>
                  <a:pt x="1295400" y="539652"/>
                </a:lnTo>
                <a:lnTo>
                  <a:pt x="1295400" y="623054"/>
                </a:lnTo>
                <a:lnTo>
                  <a:pt x="830949" y="733425"/>
                </a:lnTo>
                <a:lnTo>
                  <a:pt x="341312" y="469395"/>
                </a:lnTo>
                <a:lnTo>
                  <a:pt x="341312" y="393472"/>
                </a:lnTo>
                <a:lnTo>
                  <a:pt x="341312" y="390526"/>
                </a:lnTo>
                <a:close/>
                <a:moveTo>
                  <a:pt x="2262188" y="309564"/>
                </a:moveTo>
                <a:lnTo>
                  <a:pt x="2262188" y="340144"/>
                </a:lnTo>
                <a:lnTo>
                  <a:pt x="2262188" y="392923"/>
                </a:lnTo>
                <a:lnTo>
                  <a:pt x="1797050" y="503239"/>
                </a:lnTo>
                <a:lnTo>
                  <a:pt x="1797050" y="419426"/>
                </a:lnTo>
                <a:lnTo>
                  <a:pt x="2262188" y="309564"/>
                </a:lnTo>
                <a:close/>
                <a:moveTo>
                  <a:pt x="786730" y="233363"/>
                </a:moveTo>
                <a:lnTo>
                  <a:pt x="846346" y="265913"/>
                </a:lnTo>
                <a:lnTo>
                  <a:pt x="585896" y="328053"/>
                </a:lnTo>
                <a:lnTo>
                  <a:pt x="589976" y="329646"/>
                </a:lnTo>
                <a:lnTo>
                  <a:pt x="593149" y="331467"/>
                </a:lnTo>
                <a:lnTo>
                  <a:pt x="595643" y="333288"/>
                </a:lnTo>
                <a:lnTo>
                  <a:pt x="597909" y="334882"/>
                </a:lnTo>
                <a:lnTo>
                  <a:pt x="600403" y="336703"/>
                </a:lnTo>
                <a:lnTo>
                  <a:pt x="602216" y="338524"/>
                </a:lnTo>
                <a:lnTo>
                  <a:pt x="603576" y="340344"/>
                </a:lnTo>
                <a:lnTo>
                  <a:pt x="605163" y="342165"/>
                </a:lnTo>
                <a:lnTo>
                  <a:pt x="606296" y="344214"/>
                </a:lnTo>
                <a:lnTo>
                  <a:pt x="606976" y="346035"/>
                </a:lnTo>
                <a:lnTo>
                  <a:pt x="607430" y="347856"/>
                </a:lnTo>
                <a:lnTo>
                  <a:pt x="608110" y="349677"/>
                </a:lnTo>
                <a:lnTo>
                  <a:pt x="608110" y="351498"/>
                </a:lnTo>
                <a:lnTo>
                  <a:pt x="607883" y="353546"/>
                </a:lnTo>
                <a:lnTo>
                  <a:pt x="607430" y="355367"/>
                </a:lnTo>
                <a:lnTo>
                  <a:pt x="606750" y="357188"/>
                </a:lnTo>
                <a:lnTo>
                  <a:pt x="606070" y="359009"/>
                </a:lnTo>
                <a:lnTo>
                  <a:pt x="604710" y="360830"/>
                </a:lnTo>
                <a:lnTo>
                  <a:pt x="603350" y="362651"/>
                </a:lnTo>
                <a:lnTo>
                  <a:pt x="601536" y="364472"/>
                </a:lnTo>
                <a:lnTo>
                  <a:pt x="599723" y="366293"/>
                </a:lnTo>
                <a:lnTo>
                  <a:pt x="597683" y="367886"/>
                </a:lnTo>
                <a:lnTo>
                  <a:pt x="595416" y="369707"/>
                </a:lnTo>
                <a:lnTo>
                  <a:pt x="589976" y="372666"/>
                </a:lnTo>
                <a:lnTo>
                  <a:pt x="583855" y="375853"/>
                </a:lnTo>
                <a:lnTo>
                  <a:pt x="576602" y="378585"/>
                </a:lnTo>
                <a:lnTo>
                  <a:pt x="568668" y="381316"/>
                </a:lnTo>
                <a:lnTo>
                  <a:pt x="559828" y="383592"/>
                </a:lnTo>
                <a:lnTo>
                  <a:pt x="554161" y="384958"/>
                </a:lnTo>
                <a:lnTo>
                  <a:pt x="800558" y="518343"/>
                </a:lnTo>
                <a:lnTo>
                  <a:pt x="805998" y="517205"/>
                </a:lnTo>
                <a:lnTo>
                  <a:pt x="813025" y="515611"/>
                </a:lnTo>
                <a:lnTo>
                  <a:pt x="820278" y="514246"/>
                </a:lnTo>
                <a:lnTo>
                  <a:pt x="827759" y="513108"/>
                </a:lnTo>
                <a:lnTo>
                  <a:pt x="835239" y="512197"/>
                </a:lnTo>
                <a:lnTo>
                  <a:pt x="842719" y="511514"/>
                </a:lnTo>
                <a:lnTo>
                  <a:pt x="850426" y="510831"/>
                </a:lnTo>
                <a:lnTo>
                  <a:pt x="858133" y="510604"/>
                </a:lnTo>
                <a:lnTo>
                  <a:pt x="865614" y="510604"/>
                </a:lnTo>
                <a:lnTo>
                  <a:pt x="878761" y="510831"/>
                </a:lnTo>
                <a:lnTo>
                  <a:pt x="891681" y="511742"/>
                </a:lnTo>
                <a:lnTo>
                  <a:pt x="903922" y="513108"/>
                </a:lnTo>
                <a:lnTo>
                  <a:pt x="910269" y="514018"/>
                </a:lnTo>
                <a:lnTo>
                  <a:pt x="916162" y="515156"/>
                </a:lnTo>
                <a:lnTo>
                  <a:pt x="921829" y="516067"/>
                </a:lnTo>
                <a:lnTo>
                  <a:pt x="927269" y="517432"/>
                </a:lnTo>
                <a:lnTo>
                  <a:pt x="932710" y="519026"/>
                </a:lnTo>
                <a:lnTo>
                  <a:pt x="937696" y="520619"/>
                </a:lnTo>
                <a:lnTo>
                  <a:pt x="942683" y="521985"/>
                </a:lnTo>
                <a:lnTo>
                  <a:pt x="947217" y="523806"/>
                </a:lnTo>
                <a:lnTo>
                  <a:pt x="951750" y="525854"/>
                </a:lnTo>
                <a:lnTo>
                  <a:pt x="955604" y="528131"/>
                </a:lnTo>
                <a:lnTo>
                  <a:pt x="956284" y="528358"/>
                </a:lnTo>
                <a:lnTo>
                  <a:pt x="1216508" y="466218"/>
                </a:lnTo>
                <a:lnTo>
                  <a:pt x="1276350" y="498540"/>
                </a:lnTo>
                <a:lnTo>
                  <a:pt x="830479" y="604838"/>
                </a:lnTo>
                <a:lnTo>
                  <a:pt x="341312" y="339889"/>
                </a:lnTo>
                <a:lnTo>
                  <a:pt x="786730" y="233363"/>
                </a:lnTo>
                <a:close/>
                <a:moveTo>
                  <a:pt x="1266452" y="128588"/>
                </a:moveTo>
                <a:lnTo>
                  <a:pt x="1749425" y="388781"/>
                </a:lnTo>
                <a:lnTo>
                  <a:pt x="1749425" y="883986"/>
                </a:lnTo>
                <a:lnTo>
                  <a:pt x="1344073" y="981076"/>
                </a:lnTo>
                <a:lnTo>
                  <a:pt x="1343846" y="478612"/>
                </a:lnTo>
                <a:lnTo>
                  <a:pt x="868362" y="222276"/>
                </a:lnTo>
                <a:lnTo>
                  <a:pt x="1266452" y="128588"/>
                </a:lnTo>
                <a:close/>
                <a:moveTo>
                  <a:pt x="1772450" y="0"/>
                </a:moveTo>
                <a:lnTo>
                  <a:pt x="2262188" y="264139"/>
                </a:lnTo>
                <a:lnTo>
                  <a:pt x="1798297" y="374650"/>
                </a:lnTo>
                <a:lnTo>
                  <a:pt x="1798297" y="359900"/>
                </a:lnTo>
                <a:lnTo>
                  <a:pt x="1757259" y="338116"/>
                </a:lnTo>
                <a:lnTo>
                  <a:pt x="2021627" y="275031"/>
                </a:lnTo>
                <a:lnTo>
                  <a:pt x="2020947" y="274804"/>
                </a:lnTo>
                <a:lnTo>
                  <a:pt x="2017772" y="272989"/>
                </a:lnTo>
                <a:lnTo>
                  <a:pt x="2015278" y="271173"/>
                </a:lnTo>
                <a:lnTo>
                  <a:pt x="2012784" y="269585"/>
                </a:lnTo>
                <a:lnTo>
                  <a:pt x="2010517" y="267770"/>
                </a:lnTo>
                <a:lnTo>
                  <a:pt x="2008703" y="265954"/>
                </a:lnTo>
                <a:lnTo>
                  <a:pt x="2007116" y="264139"/>
                </a:lnTo>
                <a:lnTo>
                  <a:pt x="2005982" y="262323"/>
                </a:lnTo>
                <a:lnTo>
                  <a:pt x="2004622" y="260508"/>
                </a:lnTo>
                <a:lnTo>
                  <a:pt x="2003942" y="258466"/>
                </a:lnTo>
                <a:lnTo>
                  <a:pt x="2003262" y="256650"/>
                </a:lnTo>
                <a:lnTo>
                  <a:pt x="2002808" y="254835"/>
                </a:lnTo>
                <a:lnTo>
                  <a:pt x="2002808" y="253020"/>
                </a:lnTo>
                <a:lnTo>
                  <a:pt x="2003035" y="251431"/>
                </a:lnTo>
                <a:lnTo>
                  <a:pt x="2003262" y="249162"/>
                </a:lnTo>
                <a:lnTo>
                  <a:pt x="2004169" y="247346"/>
                </a:lnTo>
                <a:lnTo>
                  <a:pt x="2004849" y="245758"/>
                </a:lnTo>
                <a:lnTo>
                  <a:pt x="2006209" y="243943"/>
                </a:lnTo>
                <a:lnTo>
                  <a:pt x="2007343" y="242127"/>
                </a:lnTo>
                <a:lnTo>
                  <a:pt x="2009157" y="240312"/>
                </a:lnTo>
                <a:lnTo>
                  <a:pt x="2010970" y="238723"/>
                </a:lnTo>
                <a:lnTo>
                  <a:pt x="2013011" y="236908"/>
                </a:lnTo>
                <a:lnTo>
                  <a:pt x="2015505" y="235320"/>
                </a:lnTo>
                <a:lnTo>
                  <a:pt x="2020947" y="231916"/>
                </a:lnTo>
                <a:lnTo>
                  <a:pt x="2027068" y="228966"/>
                </a:lnTo>
                <a:lnTo>
                  <a:pt x="2034324" y="226016"/>
                </a:lnTo>
                <a:lnTo>
                  <a:pt x="2042259" y="223520"/>
                </a:lnTo>
                <a:lnTo>
                  <a:pt x="2051102" y="221023"/>
                </a:lnTo>
                <a:lnTo>
                  <a:pt x="2052009" y="220797"/>
                </a:lnTo>
                <a:lnTo>
                  <a:pt x="1805779" y="87820"/>
                </a:lnTo>
                <a:lnTo>
                  <a:pt x="1804872" y="88046"/>
                </a:lnTo>
                <a:lnTo>
                  <a:pt x="1797843" y="89635"/>
                </a:lnTo>
                <a:lnTo>
                  <a:pt x="1790588" y="90996"/>
                </a:lnTo>
                <a:lnTo>
                  <a:pt x="1783106" y="92131"/>
                </a:lnTo>
                <a:lnTo>
                  <a:pt x="1775624" y="92812"/>
                </a:lnTo>
                <a:lnTo>
                  <a:pt x="1768142" y="93720"/>
                </a:lnTo>
                <a:lnTo>
                  <a:pt x="1760433" y="94173"/>
                </a:lnTo>
                <a:lnTo>
                  <a:pt x="1752724" y="94400"/>
                </a:lnTo>
                <a:lnTo>
                  <a:pt x="1745015" y="94400"/>
                </a:lnTo>
                <a:lnTo>
                  <a:pt x="1732092" y="94173"/>
                </a:lnTo>
                <a:lnTo>
                  <a:pt x="1719168" y="93493"/>
                </a:lnTo>
                <a:lnTo>
                  <a:pt x="1706698" y="92131"/>
                </a:lnTo>
                <a:lnTo>
                  <a:pt x="1700576" y="90996"/>
                </a:lnTo>
                <a:lnTo>
                  <a:pt x="1694681" y="90089"/>
                </a:lnTo>
                <a:lnTo>
                  <a:pt x="1689013" y="88954"/>
                </a:lnTo>
                <a:lnTo>
                  <a:pt x="1683571" y="87820"/>
                </a:lnTo>
                <a:lnTo>
                  <a:pt x="1678130" y="86231"/>
                </a:lnTo>
                <a:lnTo>
                  <a:pt x="1672915" y="84643"/>
                </a:lnTo>
                <a:lnTo>
                  <a:pt x="1668153" y="83054"/>
                </a:lnTo>
                <a:lnTo>
                  <a:pt x="1663392" y="81239"/>
                </a:lnTo>
                <a:lnTo>
                  <a:pt x="1659084" y="79196"/>
                </a:lnTo>
                <a:lnTo>
                  <a:pt x="1655230" y="77154"/>
                </a:lnTo>
                <a:lnTo>
                  <a:pt x="1651602" y="75112"/>
                </a:lnTo>
                <a:lnTo>
                  <a:pt x="1386780" y="137970"/>
                </a:lnTo>
                <a:lnTo>
                  <a:pt x="1327150" y="105973"/>
                </a:lnTo>
                <a:lnTo>
                  <a:pt x="1772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PA_KSO_Shape"/>
          <p:cNvSpPr>
            <a:spLocks noChangeAspect="1"/>
          </p:cNvSpPr>
          <p:nvPr/>
        </p:nvSpPr>
        <p:spPr bwMode="auto">
          <a:xfrm>
            <a:off x="4644532" y="2450454"/>
            <a:ext cx="527050" cy="720725"/>
          </a:xfrm>
          <a:custGeom>
            <a:avLst/>
            <a:gdLst>
              <a:gd name="T0" fmla="*/ 659720 w 1122363"/>
              <a:gd name="T1" fmla="*/ 1061049 h 1531938"/>
              <a:gd name="T2" fmla="*/ 657679 w 1122363"/>
              <a:gd name="T3" fmla="*/ 1105186 h 1531938"/>
              <a:gd name="T4" fmla="*/ 613002 w 1122363"/>
              <a:gd name="T5" fmla="*/ 1132121 h 1531938"/>
              <a:gd name="T6" fmla="*/ 496276 w 1122363"/>
              <a:gd name="T7" fmla="*/ 860262 h 1531938"/>
              <a:gd name="T8" fmla="*/ 478065 w 1122363"/>
              <a:gd name="T9" fmla="*/ 820434 h 1531938"/>
              <a:gd name="T10" fmla="*/ 495593 w 1122363"/>
              <a:gd name="T11" fmla="*/ 792738 h 1531938"/>
              <a:gd name="T12" fmla="*/ 513236 w 1122363"/>
              <a:gd name="T13" fmla="*/ 692440 h 1531938"/>
              <a:gd name="T14" fmla="*/ 428226 w 1122363"/>
              <a:gd name="T15" fmla="*/ 723969 h 1531938"/>
              <a:gd name="T16" fmla="*/ 379486 w 1122363"/>
              <a:gd name="T17" fmla="*/ 771377 h 1531938"/>
              <a:gd name="T18" fmla="*/ 359537 w 1122363"/>
              <a:gd name="T19" fmla="*/ 859614 h 1531938"/>
              <a:gd name="T20" fmla="*/ 388554 w 1122363"/>
              <a:gd name="T21" fmla="*/ 929250 h 1531938"/>
              <a:gd name="T22" fmla="*/ 452482 w 1122363"/>
              <a:gd name="T23" fmla="*/ 975751 h 1531938"/>
              <a:gd name="T24" fmla="*/ 515503 w 1122363"/>
              <a:gd name="T25" fmla="*/ 1131583 h 1531938"/>
              <a:gd name="T26" fmla="*/ 419611 w 1122363"/>
              <a:gd name="T27" fmla="*/ 1093929 h 1531938"/>
              <a:gd name="T28" fmla="*/ 452255 w 1122363"/>
              <a:gd name="T29" fmla="*/ 1208705 h 1531938"/>
              <a:gd name="T30" fmla="*/ 616608 w 1122363"/>
              <a:gd name="T31" fmla="*/ 1227305 h 1531938"/>
              <a:gd name="T32" fmla="*/ 701392 w 1122363"/>
              <a:gd name="T33" fmla="*/ 1200993 h 1531938"/>
              <a:gd name="T34" fmla="*/ 755799 w 1122363"/>
              <a:gd name="T35" fmla="*/ 1155627 h 1531938"/>
              <a:gd name="T36" fmla="*/ 783682 w 1122363"/>
              <a:gd name="T37" fmla="*/ 1087805 h 1531938"/>
              <a:gd name="T38" fmla="*/ 769174 w 1122363"/>
              <a:gd name="T39" fmla="*/ 1001156 h 1531938"/>
              <a:gd name="T40" fmla="*/ 693004 w 1122363"/>
              <a:gd name="T41" fmla="*/ 932199 h 1531938"/>
              <a:gd name="T42" fmla="*/ 624543 w 1122363"/>
              <a:gd name="T43" fmla="*/ 792018 h 1531938"/>
              <a:gd name="T44" fmla="*/ 756025 w 1122363"/>
              <a:gd name="T45" fmla="*/ 858933 h 1531938"/>
              <a:gd name="T46" fmla="*/ 653106 w 1122363"/>
              <a:gd name="T47" fmla="*/ 698791 h 1531938"/>
              <a:gd name="T48" fmla="*/ 617515 w 1122363"/>
              <a:gd name="T49" fmla="*/ 373743 h 1531938"/>
              <a:gd name="T50" fmla="*/ 768267 w 1122363"/>
              <a:gd name="T51" fmla="*/ 414573 h 1531938"/>
              <a:gd name="T52" fmla="*/ 889095 w 1122363"/>
              <a:gd name="T53" fmla="*/ 508707 h 1531938"/>
              <a:gd name="T54" fmla="*/ 986347 w 1122363"/>
              <a:gd name="T55" fmla="*/ 659549 h 1531938"/>
              <a:gd name="T56" fmla="*/ 1066143 w 1122363"/>
              <a:gd name="T57" fmla="*/ 870048 h 1531938"/>
              <a:gd name="T58" fmla="*/ 1122136 w 1122363"/>
              <a:gd name="T59" fmla="*/ 1120922 h 1531938"/>
              <a:gd name="T60" fmla="*/ 1088812 w 1122363"/>
              <a:gd name="T61" fmla="*/ 1284920 h 1531938"/>
              <a:gd name="T62" fmla="*/ 987253 w 1122363"/>
              <a:gd name="T63" fmla="*/ 1407408 h 1531938"/>
              <a:gd name="T64" fmla="*/ 836275 w 1122363"/>
              <a:gd name="T65" fmla="*/ 1488160 h 1531938"/>
              <a:gd name="T66" fmla="*/ 653786 w 1122363"/>
              <a:gd name="T67" fmla="*/ 1527401 h 1531938"/>
              <a:gd name="T68" fmla="*/ 459056 w 1122363"/>
              <a:gd name="T69" fmla="*/ 1525133 h 1531938"/>
              <a:gd name="T70" fmla="*/ 274754 w 1122363"/>
              <a:gd name="T71" fmla="*/ 1477952 h 1531938"/>
              <a:gd name="T72" fmla="*/ 122868 w 1122363"/>
              <a:gd name="T73" fmla="*/ 1387674 h 1531938"/>
              <a:gd name="T74" fmla="*/ 25163 w 1122363"/>
              <a:gd name="T75" fmla="*/ 1257020 h 1531938"/>
              <a:gd name="T76" fmla="*/ 2947 w 1122363"/>
              <a:gd name="T77" fmla="*/ 1087805 h 1531938"/>
              <a:gd name="T78" fmla="*/ 101785 w 1122363"/>
              <a:gd name="T79" fmla="*/ 770469 h 1531938"/>
              <a:gd name="T80" fmla="*/ 185436 w 1122363"/>
              <a:gd name="T81" fmla="*/ 597625 h 1531938"/>
              <a:gd name="T82" fmla="*/ 291076 w 1122363"/>
              <a:gd name="T83" fmla="*/ 468105 h 1531938"/>
              <a:gd name="T84" fmla="*/ 429359 w 1122363"/>
              <a:gd name="T85" fmla="*/ 390529 h 1531938"/>
              <a:gd name="T86" fmla="*/ 479174 w 1122363"/>
              <a:gd name="T87" fmla="*/ 1591 h 1531938"/>
              <a:gd name="T88" fmla="*/ 551894 w 1122363"/>
              <a:gd name="T89" fmla="*/ 29995 h 1531938"/>
              <a:gd name="T90" fmla="*/ 625293 w 1122363"/>
              <a:gd name="T91" fmla="*/ 25905 h 1531938"/>
              <a:gd name="T92" fmla="*/ 709340 w 1122363"/>
              <a:gd name="T93" fmla="*/ 227 h 1531938"/>
              <a:gd name="T94" fmla="*/ 758726 w 1122363"/>
              <a:gd name="T95" fmla="*/ 27496 h 1531938"/>
              <a:gd name="T96" fmla="*/ 796785 w 1122363"/>
              <a:gd name="T97" fmla="*/ 126571 h 1531938"/>
              <a:gd name="T98" fmla="*/ 842547 w 1122363"/>
              <a:gd name="T99" fmla="*/ 132706 h 1531938"/>
              <a:gd name="T100" fmla="*/ 877887 w 1122363"/>
              <a:gd name="T101" fmla="*/ 128389 h 1531938"/>
              <a:gd name="T102" fmla="*/ 854327 w 1122363"/>
              <a:gd name="T103" fmla="*/ 210421 h 1531938"/>
              <a:gd name="T104" fmla="*/ 786364 w 1122363"/>
              <a:gd name="T105" fmla="*/ 279955 h 1531938"/>
              <a:gd name="T106" fmla="*/ 671961 w 1122363"/>
              <a:gd name="T107" fmla="*/ 339492 h 1531938"/>
              <a:gd name="T108" fmla="*/ 528333 w 1122363"/>
              <a:gd name="T109" fmla="*/ 325403 h 1531938"/>
              <a:gd name="T110" fmla="*/ 445646 w 1122363"/>
              <a:gd name="T111" fmla="*/ 337219 h 1531938"/>
              <a:gd name="T112" fmla="*/ 251726 w 1122363"/>
              <a:gd name="T113" fmla="*/ 176563 h 1531938"/>
              <a:gd name="T114" fmla="*/ 329656 w 1122363"/>
              <a:gd name="T115" fmla="*/ 137024 h 1531938"/>
              <a:gd name="T116" fmla="*/ 389916 w 1122363"/>
              <a:gd name="T117" fmla="*/ 127934 h 1531938"/>
              <a:gd name="T118" fmla="*/ 417101 w 1122363"/>
              <a:gd name="T119" fmla="*/ 43857 h 1531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22363" h="1531938">
                <a:moveTo>
                  <a:pt x="600075" y="1019175"/>
                </a:moveTo>
                <a:lnTo>
                  <a:pt x="608240" y="1022344"/>
                </a:lnTo>
                <a:lnTo>
                  <a:pt x="615950" y="1025965"/>
                </a:lnTo>
                <a:lnTo>
                  <a:pt x="622981" y="1029134"/>
                </a:lnTo>
                <a:lnTo>
                  <a:pt x="629331" y="1032303"/>
                </a:lnTo>
                <a:lnTo>
                  <a:pt x="635227" y="1035925"/>
                </a:lnTo>
                <a:lnTo>
                  <a:pt x="640443" y="1039093"/>
                </a:lnTo>
                <a:lnTo>
                  <a:pt x="644979" y="1042488"/>
                </a:lnTo>
                <a:lnTo>
                  <a:pt x="649061" y="1045884"/>
                </a:lnTo>
                <a:lnTo>
                  <a:pt x="652236" y="1049505"/>
                </a:lnTo>
                <a:lnTo>
                  <a:pt x="655411" y="1053127"/>
                </a:lnTo>
                <a:lnTo>
                  <a:pt x="657906" y="1056974"/>
                </a:lnTo>
                <a:lnTo>
                  <a:pt x="659720" y="1061049"/>
                </a:lnTo>
                <a:lnTo>
                  <a:pt x="661534" y="1065576"/>
                </a:lnTo>
                <a:lnTo>
                  <a:pt x="662668" y="1070329"/>
                </a:lnTo>
                <a:lnTo>
                  <a:pt x="663348" y="1074856"/>
                </a:lnTo>
                <a:lnTo>
                  <a:pt x="663575" y="1080062"/>
                </a:lnTo>
                <a:lnTo>
                  <a:pt x="663575" y="1083230"/>
                </a:lnTo>
                <a:lnTo>
                  <a:pt x="663348" y="1086626"/>
                </a:lnTo>
                <a:lnTo>
                  <a:pt x="662895" y="1089568"/>
                </a:lnTo>
                <a:lnTo>
                  <a:pt x="662441" y="1092510"/>
                </a:lnTo>
                <a:lnTo>
                  <a:pt x="661761" y="1095227"/>
                </a:lnTo>
                <a:lnTo>
                  <a:pt x="660854" y="1097716"/>
                </a:lnTo>
                <a:lnTo>
                  <a:pt x="659947" y="1100432"/>
                </a:lnTo>
                <a:lnTo>
                  <a:pt x="659040" y="1102922"/>
                </a:lnTo>
                <a:lnTo>
                  <a:pt x="657679" y="1105186"/>
                </a:lnTo>
                <a:lnTo>
                  <a:pt x="656545" y="1107449"/>
                </a:lnTo>
                <a:lnTo>
                  <a:pt x="654957" y="1109486"/>
                </a:lnTo>
                <a:lnTo>
                  <a:pt x="653143" y="1111523"/>
                </a:lnTo>
                <a:lnTo>
                  <a:pt x="651556" y="1113334"/>
                </a:lnTo>
                <a:lnTo>
                  <a:pt x="649515" y="1115145"/>
                </a:lnTo>
                <a:lnTo>
                  <a:pt x="647473" y="1116729"/>
                </a:lnTo>
                <a:lnTo>
                  <a:pt x="645206" y="1118087"/>
                </a:lnTo>
                <a:lnTo>
                  <a:pt x="640670" y="1120803"/>
                </a:lnTo>
                <a:lnTo>
                  <a:pt x="635681" y="1123520"/>
                </a:lnTo>
                <a:lnTo>
                  <a:pt x="630238" y="1126009"/>
                </a:lnTo>
                <a:lnTo>
                  <a:pt x="625022" y="1128046"/>
                </a:lnTo>
                <a:lnTo>
                  <a:pt x="619125" y="1130310"/>
                </a:lnTo>
                <a:lnTo>
                  <a:pt x="613002" y="1132121"/>
                </a:lnTo>
                <a:lnTo>
                  <a:pt x="606652" y="1133705"/>
                </a:lnTo>
                <a:lnTo>
                  <a:pt x="600075" y="1135063"/>
                </a:lnTo>
                <a:lnTo>
                  <a:pt x="600075" y="1019175"/>
                </a:lnTo>
                <a:close/>
                <a:moveTo>
                  <a:pt x="538162" y="779462"/>
                </a:moveTo>
                <a:lnTo>
                  <a:pt x="538162" y="877887"/>
                </a:lnTo>
                <a:lnTo>
                  <a:pt x="529967" y="875827"/>
                </a:lnTo>
                <a:lnTo>
                  <a:pt x="522227" y="873538"/>
                </a:lnTo>
                <a:lnTo>
                  <a:pt x="515398" y="870791"/>
                </a:lnTo>
                <a:lnTo>
                  <a:pt x="509024" y="868273"/>
                </a:lnTo>
                <a:lnTo>
                  <a:pt x="503333" y="865298"/>
                </a:lnTo>
                <a:lnTo>
                  <a:pt x="500829" y="863467"/>
                </a:lnTo>
                <a:lnTo>
                  <a:pt x="498553" y="861864"/>
                </a:lnTo>
                <a:lnTo>
                  <a:pt x="496276" y="860262"/>
                </a:lnTo>
                <a:lnTo>
                  <a:pt x="494227" y="858431"/>
                </a:lnTo>
                <a:lnTo>
                  <a:pt x="492406" y="856600"/>
                </a:lnTo>
                <a:lnTo>
                  <a:pt x="490813" y="854540"/>
                </a:lnTo>
                <a:lnTo>
                  <a:pt x="487626" y="850877"/>
                </a:lnTo>
                <a:lnTo>
                  <a:pt x="485122" y="846986"/>
                </a:lnTo>
                <a:lnTo>
                  <a:pt x="482618" y="843324"/>
                </a:lnTo>
                <a:lnTo>
                  <a:pt x="481024" y="839662"/>
                </a:lnTo>
                <a:lnTo>
                  <a:pt x="479658" y="835999"/>
                </a:lnTo>
                <a:lnTo>
                  <a:pt x="478520" y="832337"/>
                </a:lnTo>
                <a:lnTo>
                  <a:pt x="478065" y="828903"/>
                </a:lnTo>
                <a:lnTo>
                  <a:pt x="477837" y="825241"/>
                </a:lnTo>
                <a:lnTo>
                  <a:pt x="477837" y="822952"/>
                </a:lnTo>
                <a:lnTo>
                  <a:pt x="478065" y="820434"/>
                </a:lnTo>
                <a:lnTo>
                  <a:pt x="478520" y="817916"/>
                </a:lnTo>
                <a:lnTo>
                  <a:pt x="478975" y="815627"/>
                </a:lnTo>
                <a:lnTo>
                  <a:pt x="479431" y="813339"/>
                </a:lnTo>
                <a:lnTo>
                  <a:pt x="480341" y="810821"/>
                </a:lnTo>
                <a:lnTo>
                  <a:pt x="481252" y="808761"/>
                </a:lnTo>
                <a:lnTo>
                  <a:pt x="482162" y="806701"/>
                </a:lnTo>
                <a:lnTo>
                  <a:pt x="483528" y="804869"/>
                </a:lnTo>
                <a:lnTo>
                  <a:pt x="484894" y="802809"/>
                </a:lnTo>
                <a:lnTo>
                  <a:pt x="486260" y="800978"/>
                </a:lnTo>
                <a:lnTo>
                  <a:pt x="487853" y="799147"/>
                </a:lnTo>
                <a:lnTo>
                  <a:pt x="489447" y="797545"/>
                </a:lnTo>
                <a:lnTo>
                  <a:pt x="491496" y="795714"/>
                </a:lnTo>
                <a:lnTo>
                  <a:pt x="495593" y="792738"/>
                </a:lnTo>
                <a:lnTo>
                  <a:pt x="500146" y="789991"/>
                </a:lnTo>
                <a:lnTo>
                  <a:pt x="504699" y="787244"/>
                </a:lnTo>
                <a:lnTo>
                  <a:pt x="509935" y="785184"/>
                </a:lnTo>
                <a:lnTo>
                  <a:pt x="515170" y="783582"/>
                </a:lnTo>
                <a:lnTo>
                  <a:pt x="520634" y="781980"/>
                </a:lnTo>
                <a:lnTo>
                  <a:pt x="526097" y="780835"/>
                </a:lnTo>
                <a:lnTo>
                  <a:pt x="532016" y="779920"/>
                </a:lnTo>
                <a:lnTo>
                  <a:pt x="538162" y="779462"/>
                </a:lnTo>
                <a:close/>
                <a:moveTo>
                  <a:pt x="538626" y="654332"/>
                </a:moveTo>
                <a:lnTo>
                  <a:pt x="538626" y="688810"/>
                </a:lnTo>
                <a:lnTo>
                  <a:pt x="530011" y="689945"/>
                </a:lnTo>
                <a:lnTo>
                  <a:pt x="521624" y="691079"/>
                </a:lnTo>
                <a:lnTo>
                  <a:pt x="513236" y="692440"/>
                </a:lnTo>
                <a:lnTo>
                  <a:pt x="505302" y="694028"/>
                </a:lnTo>
                <a:lnTo>
                  <a:pt x="497594" y="695842"/>
                </a:lnTo>
                <a:lnTo>
                  <a:pt x="490113" y="697657"/>
                </a:lnTo>
                <a:lnTo>
                  <a:pt x="482859" y="699471"/>
                </a:lnTo>
                <a:lnTo>
                  <a:pt x="475831" y="701740"/>
                </a:lnTo>
                <a:lnTo>
                  <a:pt x="469257" y="704008"/>
                </a:lnTo>
                <a:lnTo>
                  <a:pt x="462683" y="706276"/>
                </a:lnTo>
                <a:lnTo>
                  <a:pt x="456336" y="708998"/>
                </a:lnTo>
                <a:lnTo>
                  <a:pt x="450215" y="711720"/>
                </a:lnTo>
                <a:lnTo>
                  <a:pt x="444321" y="714442"/>
                </a:lnTo>
                <a:lnTo>
                  <a:pt x="438654" y="717618"/>
                </a:lnTo>
                <a:lnTo>
                  <a:pt x="433440" y="720567"/>
                </a:lnTo>
                <a:lnTo>
                  <a:pt x="428226" y="723969"/>
                </a:lnTo>
                <a:lnTo>
                  <a:pt x="423238" y="727372"/>
                </a:lnTo>
                <a:lnTo>
                  <a:pt x="418478" y="731001"/>
                </a:lnTo>
                <a:lnTo>
                  <a:pt x="413944" y="734403"/>
                </a:lnTo>
                <a:lnTo>
                  <a:pt x="409410" y="738033"/>
                </a:lnTo>
                <a:lnTo>
                  <a:pt x="405556" y="741435"/>
                </a:lnTo>
                <a:lnTo>
                  <a:pt x="401476" y="744837"/>
                </a:lnTo>
                <a:lnTo>
                  <a:pt x="397849" y="748694"/>
                </a:lnTo>
                <a:lnTo>
                  <a:pt x="394221" y="752323"/>
                </a:lnTo>
                <a:lnTo>
                  <a:pt x="391048" y="755952"/>
                </a:lnTo>
                <a:lnTo>
                  <a:pt x="387874" y="760035"/>
                </a:lnTo>
                <a:lnTo>
                  <a:pt x="384927" y="763664"/>
                </a:lnTo>
                <a:lnTo>
                  <a:pt x="382207" y="767520"/>
                </a:lnTo>
                <a:lnTo>
                  <a:pt x="379486" y="771377"/>
                </a:lnTo>
                <a:lnTo>
                  <a:pt x="377219" y="775460"/>
                </a:lnTo>
                <a:lnTo>
                  <a:pt x="375179" y="779316"/>
                </a:lnTo>
                <a:lnTo>
                  <a:pt x="373366" y="783399"/>
                </a:lnTo>
                <a:lnTo>
                  <a:pt x="369738" y="791338"/>
                </a:lnTo>
                <a:lnTo>
                  <a:pt x="367018" y="799277"/>
                </a:lnTo>
                <a:lnTo>
                  <a:pt x="364298" y="806989"/>
                </a:lnTo>
                <a:lnTo>
                  <a:pt x="362258" y="814701"/>
                </a:lnTo>
                <a:lnTo>
                  <a:pt x="360671" y="822187"/>
                </a:lnTo>
                <a:lnTo>
                  <a:pt x="359537" y="829672"/>
                </a:lnTo>
                <a:lnTo>
                  <a:pt x="358857" y="836931"/>
                </a:lnTo>
                <a:lnTo>
                  <a:pt x="358630" y="844189"/>
                </a:lnTo>
                <a:lnTo>
                  <a:pt x="358857" y="851901"/>
                </a:lnTo>
                <a:lnTo>
                  <a:pt x="359537" y="859614"/>
                </a:lnTo>
                <a:lnTo>
                  <a:pt x="360444" y="867326"/>
                </a:lnTo>
                <a:lnTo>
                  <a:pt x="362031" y="874811"/>
                </a:lnTo>
                <a:lnTo>
                  <a:pt x="363844" y="882297"/>
                </a:lnTo>
                <a:lnTo>
                  <a:pt x="366111" y="889782"/>
                </a:lnTo>
                <a:lnTo>
                  <a:pt x="368832" y="897267"/>
                </a:lnTo>
                <a:lnTo>
                  <a:pt x="371779" y="904526"/>
                </a:lnTo>
                <a:lnTo>
                  <a:pt x="373592" y="907928"/>
                </a:lnTo>
                <a:lnTo>
                  <a:pt x="375633" y="911558"/>
                </a:lnTo>
                <a:lnTo>
                  <a:pt x="377673" y="915187"/>
                </a:lnTo>
                <a:lnTo>
                  <a:pt x="379940" y="918816"/>
                </a:lnTo>
                <a:lnTo>
                  <a:pt x="382660" y="922219"/>
                </a:lnTo>
                <a:lnTo>
                  <a:pt x="385380" y="925848"/>
                </a:lnTo>
                <a:lnTo>
                  <a:pt x="388554" y="929250"/>
                </a:lnTo>
                <a:lnTo>
                  <a:pt x="391501" y="932880"/>
                </a:lnTo>
                <a:lnTo>
                  <a:pt x="395128" y="936282"/>
                </a:lnTo>
                <a:lnTo>
                  <a:pt x="398529" y="939685"/>
                </a:lnTo>
                <a:lnTo>
                  <a:pt x="402609" y="943087"/>
                </a:lnTo>
                <a:lnTo>
                  <a:pt x="406463" y="946489"/>
                </a:lnTo>
                <a:lnTo>
                  <a:pt x="410770" y="949892"/>
                </a:lnTo>
                <a:lnTo>
                  <a:pt x="415077" y="953294"/>
                </a:lnTo>
                <a:lnTo>
                  <a:pt x="424372" y="959646"/>
                </a:lnTo>
                <a:lnTo>
                  <a:pt x="429586" y="963048"/>
                </a:lnTo>
                <a:lnTo>
                  <a:pt x="434800" y="966224"/>
                </a:lnTo>
                <a:lnTo>
                  <a:pt x="440467" y="969626"/>
                </a:lnTo>
                <a:lnTo>
                  <a:pt x="446361" y="972575"/>
                </a:lnTo>
                <a:lnTo>
                  <a:pt x="452482" y="975751"/>
                </a:lnTo>
                <a:lnTo>
                  <a:pt x="459056" y="978473"/>
                </a:lnTo>
                <a:lnTo>
                  <a:pt x="465630" y="981421"/>
                </a:lnTo>
                <a:lnTo>
                  <a:pt x="472658" y="984370"/>
                </a:lnTo>
                <a:lnTo>
                  <a:pt x="479912" y="987092"/>
                </a:lnTo>
                <a:lnTo>
                  <a:pt x="487619" y="989814"/>
                </a:lnTo>
                <a:lnTo>
                  <a:pt x="495327" y="992309"/>
                </a:lnTo>
                <a:lnTo>
                  <a:pt x="503488" y="994804"/>
                </a:lnTo>
                <a:lnTo>
                  <a:pt x="520490" y="1000021"/>
                </a:lnTo>
                <a:lnTo>
                  <a:pt x="538626" y="1004785"/>
                </a:lnTo>
                <a:lnTo>
                  <a:pt x="538626" y="1135439"/>
                </a:lnTo>
                <a:lnTo>
                  <a:pt x="530918" y="1134305"/>
                </a:lnTo>
                <a:lnTo>
                  <a:pt x="523210" y="1133171"/>
                </a:lnTo>
                <a:lnTo>
                  <a:pt x="515503" y="1131583"/>
                </a:lnTo>
                <a:lnTo>
                  <a:pt x="507795" y="1129768"/>
                </a:lnTo>
                <a:lnTo>
                  <a:pt x="500088" y="1127727"/>
                </a:lnTo>
                <a:lnTo>
                  <a:pt x="492607" y="1125685"/>
                </a:lnTo>
                <a:lnTo>
                  <a:pt x="485126" y="1123417"/>
                </a:lnTo>
                <a:lnTo>
                  <a:pt x="477645" y="1120695"/>
                </a:lnTo>
                <a:lnTo>
                  <a:pt x="470164" y="1117973"/>
                </a:lnTo>
                <a:lnTo>
                  <a:pt x="462683" y="1115024"/>
                </a:lnTo>
                <a:lnTo>
                  <a:pt x="455429" y="1111849"/>
                </a:lnTo>
                <a:lnTo>
                  <a:pt x="448175" y="1108673"/>
                </a:lnTo>
                <a:lnTo>
                  <a:pt x="440920" y="1105044"/>
                </a:lnTo>
                <a:lnTo>
                  <a:pt x="433893" y="1101641"/>
                </a:lnTo>
                <a:lnTo>
                  <a:pt x="426639" y="1097785"/>
                </a:lnTo>
                <a:lnTo>
                  <a:pt x="419611" y="1093929"/>
                </a:lnTo>
                <a:lnTo>
                  <a:pt x="405783" y="1085310"/>
                </a:lnTo>
                <a:lnTo>
                  <a:pt x="392181" y="1076690"/>
                </a:lnTo>
                <a:lnTo>
                  <a:pt x="379033" y="1067617"/>
                </a:lnTo>
                <a:lnTo>
                  <a:pt x="366338" y="1058317"/>
                </a:lnTo>
                <a:lnTo>
                  <a:pt x="366338" y="1169917"/>
                </a:lnTo>
                <a:lnTo>
                  <a:pt x="376313" y="1175588"/>
                </a:lnTo>
                <a:lnTo>
                  <a:pt x="386287" y="1181032"/>
                </a:lnTo>
                <a:lnTo>
                  <a:pt x="396715" y="1186249"/>
                </a:lnTo>
                <a:lnTo>
                  <a:pt x="407370" y="1191466"/>
                </a:lnTo>
                <a:lnTo>
                  <a:pt x="418251" y="1196003"/>
                </a:lnTo>
                <a:lnTo>
                  <a:pt x="429359" y="1200539"/>
                </a:lnTo>
                <a:lnTo>
                  <a:pt x="440694" y="1204849"/>
                </a:lnTo>
                <a:lnTo>
                  <a:pt x="452255" y="1208705"/>
                </a:lnTo>
                <a:lnTo>
                  <a:pt x="464043" y="1212561"/>
                </a:lnTo>
                <a:lnTo>
                  <a:pt x="475151" y="1215964"/>
                </a:lnTo>
                <a:lnTo>
                  <a:pt x="486486" y="1218686"/>
                </a:lnTo>
                <a:lnTo>
                  <a:pt x="497367" y="1221634"/>
                </a:lnTo>
                <a:lnTo>
                  <a:pt x="508022" y="1223903"/>
                </a:lnTo>
                <a:lnTo>
                  <a:pt x="518450" y="1225944"/>
                </a:lnTo>
                <a:lnTo>
                  <a:pt x="528878" y="1227759"/>
                </a:lnTo>
                <a:lnTo>
                  <a:pt x="538626" y="1229120"/>
                </a:lnTo>
                <a:lnTo>
                  <a:pt x="538626" y="1297396"/>
                </a:lnTo>
                <a:lnTo>
                  <a:pt x="600740" y="1297396"/>
                </a:lnTo>
                <a:lnTo>
                  <a:pt x="600740" y="1229120"/>
                </a:lnTo>
                <a:lnTo>
                  <a:pt x="608674" y="1228213"/>
                </a:lnTo>
                <a:lnTo>
                  <a:pt x="616608" y="1227305"/>
                </a:lnTo>
                <a:lnTo>
                  <a:pt x="624089" y="1225944"/>
                </a:lnTo>
                <a:lnTo>
                  <a:pt x="631570" y="1224810"/>
                </a:lnTo>
                <a:lnTo>
                  <a:pt x="638824" y="1223449"/>
                </a:lnTo>
                <a:lnTo>
                  <a:pt x="645852" y="1221861"/>
                </a:lnTo>
                <a:lnTo>
                  <a:pt x="652880" y="1220273"/>
                </a:lnTo>
                <a:lnTo>
                  <a:pt x="659454" y="1218232"/>
                </a:lnTo>
                <a:lnTo>
                  <a:pt x="666028" y="1216191"/>
                </a:lnTo>
                <a:lnTo>
                  <a:pt x="672375" y="1214149"/>
                </a:lnTo>
                <a:lnTo>
                  <a:pt x="678723" y="1211881"/>
                </a:lnTo>
                <a:lnTo>
                  <a:pt x="684617" y="1209386"/>
                </a:lnTo>
                <a:lnTo>
                  <a:pt x="690284" y="1206890"/>
                </a:lnTo>
                <a:lnTo>
                  <a:pt x="695951" y="1203942"/>
                </a:lnTo>
                <a:lnTo>
                  <a:pt x="701392" y="1200993"/>
                </a:lnTo>
                <a:lnTo>
                  <a:pt x="706833" y="1198044"/>
                </a:lnTo>
                <a:lnTo>
                  <a:pt x="711593" y="1194868"/>
                </a:lnTo>
                <a:lnTo>
                  <a:pt x="716581" y="1191693"/>
                </a:lnTo>
                <a:lnTo>
                  <a:pt x="721341" y="1188290"/>
                </a:lnTo>
                <a:lnTo>
                  <a:pt x="725875" y="1184888"/>
                </a:lnTo>
                <a:lnTo>
                  <a:pt x="730182" y="1181486"/>
                </a:lnTo>
                <a:lnTo>
                  <a:pt x="734263" y="1178083"/>
                </a:lnTo>
                <a:lnTo>
                  <a:pt x="738343" y="1174227"/>
                </a:lnTo>
                <a:lnTo>
                  <a:pt x="742197" y="1170825"/>
                </a:lnTo>
                <a:lnTo>
                  <a:pt x="745824" y="1166968"/>
                </a:lnTo>
                <a:lnTo>
                  <a:pt x="749225" y="1163339"/>
                </a:lnTo>
                <a:lnTo>
                  <a:pt x="752625" y="1159256"/>
                </a:lnTo>
                <a:lnTo>
                  <a:pt x="755799" y="1155627"/>
                </a:lnTo>
                <a:lnTo>
                  <a:pt x="758746" y="1151544"/>
                </a:lnTo>
                <a:lnTo>
                  <a:pt x="761466" y="1147461"/>
                </a:lnTo>
                <a:lnTo>
                  <a:pt x="763960" y="1143378"/>
                </a:lnTo>
                <a:lnTo>
                  <a:pt x="766453" y="1139295"/>
                </a:lnTo>
                <a:lnTo>
                  <a:pt x="770760" y="1130676"/>
                </a:lnTo>
                <a:lnTo>
                  <a:pt x="774614" y="1122056"/>
                </a:lnTo>
                <a:lnTo>
                  <a:pt x="777561" y="1113436"/>
                </a:lnTo>
                <a:lnTo>
                  <a:pt x="778921" y="1109354"/>
                </a:lnTo>
                <a:lnTo>
                  <a:pt x="780055" y="1105044"/>
                </a:lnTo>
                <a:lnTo>
                  <a:pt x="781415" y="1100507"/>
                </a:lnTo>
                <a:lnTo>
                  <a:pt x="782322" y="1096424"/>
                </a:lnTo>
                <a:lnTo>
                  <a:pt x="783002" y="1092114"/>
                </a:lnTo>
                <a:lnTo>
                  <a:pt x="783682" y="1087805"/>
                </a:lnTo>
                <a:lnTo>
                  <a:pt x="784135" y="1083495"/>
                </a:lnTo>
                <a:lnTo>
                  <a:pt x="784589" y="1079185"/>
                </a:lnTo>
                <a:lnTo>
                  <a:pt x="784816" y="1074875"/>
                </a:lnTo>
                <a:lnTo>
                  <a:pt x="784816" y="1070339"/>
                </a:lnTo>
                <a:lnTo>
                  <a:pt x="784589" y="1061719"/>
                </a:lnTo>
                <a:lnTo>
                  <a:pt x="784135" y="1053326"/>
                </a:lnTo>
                <a:lnTo>
                  <a:pt x="783229" y="1045161"/>
                </a:lnTo>
                <a:lnTo>
                  <a:pt x="781869" y="1037222"/>
                </a:lnTo>
                <a:lnTo>
                  <a:pt x="779828" y="1029509"/>
                </a:lnTo>
                <a:lnTo>
                  <a:pt x="777788" y="1022251"/>
                </a:lnTo>
                <a:lnTo>
                  <a:pt x="775294" y="1014992"/>
                </a:lnTo>
                <a:lnTo>
                  <a:pt x="772347" y="1007960"/>
                </a:lnTo>
                <a:lnTo>
                  <a:pt x="769174" y="1001156"/>
                </a:lnTo>
                <a:lnTo>
                  <a:pt x="765320" y="994577"/>
                </a:lnTo>
                <a:lnTo>
                  <a:pt x="761466" y="988226"/>
                </a:lnTo>
                <a:lnTo>
                  <a:pt x="756705" y="982329"/>
                </a:lnTo>
                <a:lnTo>
                  <a:pt x="752172" y="976431"/>
                </a:lnTo>
                <a:lnTo>
                  <a:pt x="746731" y="970987"/>
                </a:lnTo>
                <a:lnTo>
                  <a:pt x="741064" y="965543"/>
                </a:lnTo>
                <a:lnTo>
                  <a:pt x="734943" y="960553"/>
                </a:lnTo>
                <a:lnTo>
                  <a:pt x="728822" y="955563"/>
                </a:lnTo>
                <a:lnTo>
                  <a:pt x="722248" y="950572"/>
                </a:lnTo>
                <a:lnTo>
                  <a:pt x="715220" y="946036"/>
                </a:lnTo>
                <a:lnTo>
                  <a:pt x="708193" y="941272"/>
                </a:lnTo>
                <a:lnTo>
                  <a:pt x="700712" y="936509"/>
                </a:lnTo>
                <a:lnTo>
                  <a:pt x="693004" y="932199"/>
                </a:lnTo>
                <a:lnTo>
                  <a:pt x="685070" y="927889"/>
                </a:lnTo>
                <a:lnTo>
                  <a:pt x="676456" y="923806"/>
                </a:lnTo>
                <a:lnTo>
                  <a:pt x="668068" y="919497"/>
                </a:lnTo>
                <a:lnTo>
                  <a:pt x="659227" y="915641"/>
                </a:lnTo>
                <a:lnTo>
                  <a:pt x="650159" y="911558"/>
                </a:lnTo>
                <a:lnTo>
                  <a:pt x="641091" y="907475"/>
                </a:lnTo>
                <a:lnTo>
                  <a:pt x="631117" y="903845"/>
                </a:lnTo>
                <a:lnTo>
                  <a:pt x="621369" y="899989"/>
                </a:lnTo>
                <a:lnTo>
                  <a:pt x="611394" y="896587"/>
                </a:lnTo>
                <a:lnTo>
                  <a:pt x="600740" y="892958"/>
                </a:lnTo>
                <a:lnTo>
                  <a:pt x="600740" y="785894"/>
                </a:lnTo>
                <a:lnTo>
                  <a:pt x="612755" y="788616"/>
                </a:lnTo>
                <a:lnTo>
                  <a:pt x="624543" y="792018"/>
                </a:lnTo>
                <a:lnTo>
                  <a:pt x="636331" y="795421"/>
                </a:lnTo>
                <a:lnTo>
                  <a:pt x="647892" y="799504"/>
                </a:lnTo>
                <a:lnTo>
                  <a:pt x="659227" y="803813"/>
                </a:lnTo>
                <a:lnTo>
                  <a:pt x="670562" y="808577"/>
                </a:lnTo>
                <a:lnTo>
                  <a:pt x="681443" y="813794"/>
                </a:lnTo>
                <a:lnTo>
                  <a:pt x="692324" y="819465"/>
                </a:lnTo>
                <a:lnTo>
                  <a:pt x="702752" y="824909"/>
                </a:lnTo>
                <a:lnTo>
                  <a:pt x="712727" y="830806"/>
                </a:lnTo>
                <a:lnTo>
                  <a:pt x="722475" y="836477"/>
                </a:lnTo>
                <a:lnTo>
                  <a:pt x="731542" y="842148"/>
                </a:lnTo>
                <a:lnTo>
                  <a:pt x="740157" y="847592"/>
                </a:lnTo>
                <a:lnTo>
                  <a:pt x="748318" y="853262"/>
                </a:lnTo>
                <a:lnTo>
                  <a:pt x="756025" y="858933"/>
                </a:lnTo>
                <a:lnTo>
                  <a:pt x="763280" y="864604"/>
                </a:lnTo>
                <a:lnTo>
                  <a:pt x="763280" y="748240"/>
                </a:lnTo>
                <a:lnTo>
                  <a:pt x="752625" y="741889"/>
                </a:lnTo>
                <a:lnTo>
                  <a:pt x="741744" y="735764"/>
                </a:lnTo>
                <a:lnTo>
                  <a:pt x="731316" y="730547"/>
                </a:lnTo>
                <a:lnTo>
                  <a:pt x="720888" y="725103"/>
                </a:lnTo>
                <a:lnTo>
                  <a:pt x="710913" y="720340"/>
                </a:lnTo>
                <a:lnTo>
                  <a:pt x="701165" y="716030"/>
                </a:lnTo>
                <a:lnTo>
                  <a:pt x="691644" y="711720"/>
                </a:lnTo>
                <a:lnTo>
                  <a:pt x="682123" y="708318"/>
                </a:lnTo>
                <a:lnTo>
                  <a:pt x="672602" y="704689"/>
                </a:lnTo>
                <a:lnTo>
                  <a:pt x="663081" y="701740"/>
                </a:lnTo>
                <a:lnTo>
                  <a:pt x="653106" y="698791"/>
                </a:lnTo>
                <a:lnTo>
                  <a:pt x="643132" y="696296"/>
                </a:lnTo>
                <a:lnTo>
                  <a:pt x="632930" y="694254"/>
                </a:lnTo>
                <a:lnTo>
                  <a:pt x="622276" y="691986"/>
                </a:lnTo>
                <a:lnTo>
                  <a:pt x="611848" y="690171"/>
                </a:lnTo>
                <a:lnTo>
                  <a:pt x="600740" y="688810"/>
                </a:lnTo>
                <a:lnTo>
                  <a:pt x="600740" y="654332"/>
                </a:lnTo>
                <a:lnTo>
                  <a:pt x="538626" y="654332"/>
                </a:lnTo>
                <a:close/>
                <a:moveTo>
                  <a:pt x="549280" y="371475"/>
                </a:moveTo>
                <a:lnTo>
                  <a:pt x="564015" y="371475"/>
                </a:lnTo>
                <a:lnTo>
                  <a:pt x="577844" y="371475"/>
                </a:lnTo>
                <a:lnTo>
                  <a:pt x="591219" y="371929"/>
                </a:lnTo>
                <a:lnTo>
                  <a:pt x="604594" y="372609"/>
                </a:lnTo>
                <a:lnTo>
                  <a:pt x="617515" y="373743"/>
                </a:lnTo>
                <a:lnTo>
                  <a:pt x="630210" y="375104"/>
                </a:lnTo>
                <a:lnTo>
                  <a:pt x="642905" y="376692"/>
                </a:lnTo>
                <a:lnTo>
                  <a:pt x="655373" y="378507"/>
                </a:lnTo>
                <a:lnTo>
                  <a:pt x="667388" y="380775"/>
                </a:lnTo>
                <a:lnTo>
                  <a:pt x="679403" y="383497"/>
                </a:lnTo>
                <a:lnTo>
                  <a:pt x="691191" y="386219"/>
                </a:lnTo>
                <a:lnTo>
                  <a:pt x="702752" y="389168"/>
                </a:lnTo>
                <a:lnTo>
                  <a:pt x="714314" y="392797"/>
                </a:lnTo>
                <a:lnTo>
                  <a:pt x="725422" y="396426"/>
                </a:lnTo>
                <a:lnTo>
                  <a:pt x="736530" y="400509"/>
                </a:lnTo>
                <a:lnTo>
                  <a:pt x="747184" y="405046"/>
                </a:lnTo>
                <a:lnTo>
                  <a:pt x="757839" y="409582"/>
                </a:lnTo>
                <a:lnTo>
                  <a:pt x="768267" y="414573"/>
                </a:lnTo>
                <a:lnTo>
                  <a:pt x="778468" y="420017"/>
                </a:lnTo>
                <a:lnTo>
                  <a:pt x="788669" y="425461"/>
                </a:lnTo>
                <a:lnTo>
                  <a:pt x="798644" y="431358"/>
                </a:lnTo>
                <a:lnTo>
                  <a:pt x="808392" y="437709"/>
                </a:lnTo>
                <a:lnTo>
                  <a:pt x="818140" y="444288"/>
                </a:lnTo>
                <a:lnTo>
                  <a:pt x="827434" y="451092"/>
                </a:lnTo>
                <a:lnTo>
                  <a:pt x="836729" y="458351"/>
                </a:lnTo>
                <a:lnTo>
                  <a:pt x="845796" y="466063"/>
                </a:lnTo>
                <a:lnTo>
                  <a:pt x="854864" y="473775"/>
                </a:lnTo>
                <a:lnTo>
                  <a:pt x="863705" y="481941"/>
                </a:lnTo>
                <a:lnTo>
                  <a:pt x="872319" y="490561"/>
                </a:lnTo>
                <a:lnTo>
                  <a:pt x="880934" y="499407"/>
                </a:lnTo>
                <a:lnTo>
                  <a:pt x="889095" y="508707"/>
                </a:lnTo>
                <a:lnTo>
                  <a:pt x="897483" y="518234"/>
                </a:lnTo>
                <a:lnTo>
                  <a:pt x="905417" y="527988"/>
                </a:lnTo>
                <a:lnTo>
                  <a:pt x="913351" y="538422"/>
                </a:lnTo>
                <a:lnTo>
                  <a:pt x="921512" y="548856"/>
                </a:lnTo>
                <a:lnTo>
                  <a:pt x="929220" y="559744"/>
                </a:lnTo>
                <a:lnTo>
                  <a:pt x="936701" y="571086"/>
                </a:lnTo>
                <a:lnTo>
                  <a:pt x="944182" y="582654"/>
                </a:lnTo>
                <a:lnTo>
                  <a:pt x="951436" y="594449"/>
                </a:lnTo>
                <a:lnTo>
                  <a:pt x="958690" y="606925"/>
                </a:lnTo>
                <a:lnTo>
                  <a:pt x="965944" y="619627"/>
                </a:lnTo>
                <a:lnTo>
                  <a:pt x="972745" y="632330"/>
                </a:lnTo>
                <a:lnTo>
                  <a:pt x="979546" y="645713"/>
                </a:lnTo>
                <a:lnTo>
                  <a:pt x="986347" y="659549"/>
                </a:lnTo>
                <a:lnTo>
                  <a:pt x="993148" y="673613"/>
                </a:lnTo>
                <a:lnTo>
                  <a:pt x="999722" y="687903"/>
                </a:lnTo>
                <a:lnTo>
                  <a:pt x="1006069" y="702647"/>
                </a:lnTo>
                <a:lnTo>
                  <a:pt x="1012643" y="717845"/>
                </a:lnTo>
                <a:lnTo>
                  <a:pt x="1018991" y="733269"/>
                </a:lnTo>
                <a:lnTo>
                  <a:pt x="1025111" y="748920"/>
                </a:lnTo>
                <a:lnTo>
                  <a:pt x="1031005" y="765252"/>
                </a:lnTo>
                <a:lnTo>
                  <a:pt x="1037126" y="781584"/>
                </a:lnTo>
                <a:lnTo>
                  <a:pt x="1043247" y="798823"/>
                </a:lnTo>
                <a:lnTo>
                  <a:pt x="1049141" y="816062"/>
                </a:lnTo>
                <a:lnTo>
                  <a:pt x="1054808" y="833528"/>
                </a:lnTo>
                <a:lnTo>
                  <a:pt x="1060476" y="851674"/>
                </a:lnTo>
                <a:lnTo>
                  <a:pt x="1066143" y="870048"/>
                </a:lnTo>
                <a:lnTo>
                  <a:pt x="1071810" y="888875"/>
                </a:lnTo>
                <a:lnTo>
                  <a:pt x="1077478" y="907928"/>
                </a:lnTo>
                <a:lnTo>
                  <a:pt x="1082692" y="927436"/>
                </a:lnTo>
                <a:lnTo>
                  <a:pt x="1088132" y="947624"/>
                </a:lnTo>
                <a:lnTo>
                  <a:pt x="1093573" y="967812"/>
                </a:lnTo>
                <a:lnTo>
                  <a:pt x="1098787" y="988453"/>
                </a:lnTo>
                <a:lnTo>
                  <a:pt x="1109215" y="1030870"/>
                </a:lnTo>
                <a:lnTo>
                  <a:pt x="1112615" y="1046522"/>
                </a:lnTo>
                <a:lnTo>
                  <a:pt x="1115789" y="1061946"/>
                </a:lnTo>
                <a:lnTo>
                  <a:pt x="1118056" y="1076917"/>
                </a:lnTo>
                <a:lnTo>
                  <a:pt x="1119870" y="1091888"/>
                </a:lnTo>
                <a:lnTo>
                  <a:pt x="1121456" y="1106405"/>
                </a:lnTo>
                <a:lnTo>
                  <a:pt x="1122136" y="1120922"/>
                </a:lnTo>
                <a:lnTo>
                  <a:pt x="1122363" y="1134985"/>
                </a:lnTo>
                <a:lnTo>
                  <a:pt x="1122136" y="1148822"/>
                </a:lnTo>
                <a:lnTo>
                  <a:pt x="1121456" y="1162659"/>
                </a:lnTo>
                <a:lnTo>
                  <a:pt x="1120096" y="1176042"/>
                </a:lnTo>
                <a:lnTo>
                  <a:pt x="1118509" y="1188971"/>
                </a:lnTo>
                <a:lnTo>
                  <a:pt x="1116469" y="1201900"/>
                </a:lnTo>
                <a:lnTo>
                  <a:pt x="1113749" y="1214603"/>
                </a:lnTo>
                <a:lnTo>
                  <a:pt x="1110575" y="1227078"/>
                </a:lnTo>
                <a:lnTo>
                  <a:pt x="1107175" y="1239100"/>
                </a:lnTo>
                <a:lnTo>
                  <a:pt x="1103321" y="1250896"/>
                </a:lnTo>
                <a:lnTo>
                  <a:pt x="1098787" y="1262464"/>
                </a:lnTo>
                <a:lnTo>
                  <a:pt x="1094026" y="1274032"/>
                </a:lnTo>
                <a:lnTo>
                  <a:pt x="1088812" y="1284920"/>
                </a:lnTo>
                <a:lnTo>
                  <a:pt x="1083145" y="1296035"/>
                </a:lnTo>
                <a:lnTo>
                  <a:pt x="1077251" y="1306469"/>
                </a:lnTo>
                <a:lnTo>
                  <a:pt x="1070904" y="1317130"/>
                </a:lnTo>
                <a:lnTo>
                  <a:pt x="1064103" y="1327110"/>
                </a:lnTo>
                <a:lnTo>
                  <a:pt x="1056849" y="1336864"/>
                </a:lnTo>
                <a:lnTo>
                  <a:pt x="1049368" y="1346845"/>
                </a:lnTo>
                <a:lnTo>
                  <a:pt x="1041660" y="1356145"/>
                </a:lnTo>
                <a:lnTo>
                  <a:pt x="1033499" y="1365218"/>
                </a:lnTo>
                <a:lnTo>
                  <a:pt x="1024658" y="1374064"/>
                </a:lnTo>
                <a:lnTo>
                  <a:pt x="1015817" y="1382911"/>
                </a:lnTo>
                <a:lnTo>
                  <a:pt x="1006749" y="1391303"/>
                </a:lnTo>
                <a:lnTo>
                  <a:pt x="997228" y="1399469"/>
                </a:lnTo>
                <a:lnTo>
                  <a:pt x="987253" y="1407408"/>
                </a:lnTo>
                <a:lnTo>
                  <a:pt x="977279" y="1415121"/>
                </a:lnTo>
                <a:lnTo>
                  <a:pt x="967078" y="1422606"/>
                </a:lnTo>
                <a:lnTo>
                  <a:pt x="956196" y="1429638"/>
                </a:lnTo>
                <a:lnTo>
                  <a:pt x="945315" y="1436669"/>
                </a:lnTo>
                <a:lnTo>
                  <a:pt x="934207" y="1443474"/>
                </a:lnTo>
                <a:lnTo>
                  <a:pt x="922872" y="1449826"/>
                </a:lnTo>
                <a:lnTo>
                  <a:pt x="911084" y="1455950"/>
                </a:lnTo>
                <a:lnTo>
                  <a:pt x="899296" y="1461848"/>
                </a:lnTo>
                <a:lnTo>
                  <a:pt x="887055" y="1467745"/>
                </a:lnTo>
                <a:lnTo>
                  <a:pt x="874586" y="1473189"/>
                </a:lnTo>
                <a:lnTo>
                  <a:pt x="862118" y="1478179"/>
                </a:lnTo>
                <a:lnTo>
                  <a:pt x="849197" y="1483396"/>
                </a:lnTo>
                <a:lnTo>
                  <a:pt x="836275" y="1488160"/>
                </a:lnTo>
                <a:lnTo>
                  <a:pt x="823127" y="1492470"/>
                </a:lnTo>
                <a:lnTo>
                  <a:pt x="809752" y="1496779"/>
                </a:lnTo>
                <a:lnTo>
                  <a:pt x="796377" y="1500862"/>
                </a:lnTo>
                <a:lnTo>
                  <a:pt x="782549" y="1504492"/>
                </a:lnTo>
                <a:lnTo>
                  <a:pt x="768720" y="1508348"/>
                </a:lnTo>
                <a:lnTo>
                  <a:pt x="754892" y="1511523"/>
                </a:lnTo>
                <a:lnTo>
                  <a:pt x="740610" y="1514472"/>
                </a:lnTo>
                <a:lnTo>
                  <a:pt x="726555" y="1517194"/>
                </a:lnTo>
                <a:lnTo>
                  <a:pt x="712047" y="1519689"/>
                </a:lnTo>
                <a:lnTo>
                  <a:pt x="697538" y="1521958"/>
                </a:lnTo>
                <a:lnTo>
                  <a:pt x="683030" y="1524226"/>
                </a:lnTo>
                <a:lnTo>
                  <a:pt x="668521" y="1526040"/>
                </a:lnTo>
                <a:lnTo>
                  <a:pt x="653786" y="1527401"/>
                </a:lnTo>
                <a:lnTo>
                  <a:pt x="638824" y="1528762"/>
                </a:lnTo>
                <a:lnTo>
                  <a:pt x="624089" y="1529897"/>
                </a:lnTo>
                <a:lnTo>
                  <a:pt x="609128" y="1530804"/>
                </a:lnTo>
                <a:lnTo>
                  <a:pt x="594166" y="1531484"/>
                </a:lnTo>
                <a:lnTo>
                  <a:pt x="579204" y="1531938"/>
                </a:lnTo>
                <a:lnTo>
                  <a:pt x="564015" y="1531938"/>
                </a:lnTo>
                <a:lnTo>
                  <a:pt x="549054" y="1531938"/>
                </a:lnTo>
                <a:lnTo>
                  <a:pt x="533865" y="1531484"/>
                </a:lnTo>
                <a:lnTo>
                  <a:pt x="518903" y="1530804"/>
                </a:lnTo>
                <a:lnTo>
                  <a:pt x="503941" y="1529670"/>
                </a:lnTo>
                <a:lnTo>
                  <a:pt x="488980" y="1528309"/>
                </a:lnTo>
                <a:lnTo>
                  <a:pt x="474018" y="1526948"/>
                </a:lnTo>
                <a:lnTo>
                  <a:pt x="459056" y="1525133"/>
                </a:lnTo>
                <a:lnTo>
                  <a:pt x="444321" y="1523319"/>
                </a:lnTo>
                <a:lnTo>
                  <a:pt x="429359" y="1520823"/>
                </a:lnTo>
                <a:lnTo>
                  <a:pt x="414851" y="1518328"/>
                </a:lnTo>
                <a:lnTo>
                  <a:pt x="400115" y="1515606"/>
                </a:lnTo>
                <a:lnTo>
                  <a:pt x="385607" y="1512204"/>
                </a:lnTo>
                <a:lnTo>
                  <a:pt x="371325" y="1509028"/>
                </a:lnTo>
                <a:lnTo>
                  <a:pt x="357044" y="1505172"/>
                </a:lnTo>
                <a:lnTo>
                  <a:pt x="342989" y="1501543"/>
                </a:lnTo>
                <a:lnTo>
                  <a:pt x="329160" y="1497233"/>
                </a:lnTo>
                <a:lnTo>
                  <a:pt x="315332" y="1492696"/>
                </a:lnTo>
                <a:lnTo>
                  <a:pt x="301730" y="1488160"/>
                </a:lnTo>
                <a:lnTo>
                  <a:pt x="288129" y="1483170"/>
                </a:lnTo>
                <a:lnTo>
                  <a:pt x="274754" y="1477952"/>
                </a:lnTo>
                <a:lnTo>
                  <a:pt x="261832" y="1472735"/>
                </a:lnTo>
                <a:lnTo>
                  <a:pt x="248910" y="1466838"/>
                </a:lnTo>
                <a:lnTo>
                  <a:pt x="235988" y="1460940"/>
                </a:lnTo>
                <a:lnTo>
                  <a:pt x="223520" y="1454816"/>
                </a:lnTo>
                <a:lnTo>
                  <a:pt x="211505" y="1448238"/>
                </a:lnTo>
                <a:lnTo>
                  <a:pt x="199264" y="1441660"/>
                </a:lnTo>
                <a:lnTo>
                  <a:pt x="187703" y="1434855"/>
                </a:lnTo>
                <a:lnTo>
                  <a:pt x="176141" y="1427596"/>
                </a:lnTo>
                <a:lnTo>
                  <a:pt x="164806" y="1420111"/>
                </a:lnTo>
                <a:lnTo>
                  <a:pt x="153925" y="1412399"/>
                </a:lnTo>
                <a:lnTo>
                  <a:pt x="143497" y="1404233"/>
                </a:lnTo>
                <a:lnTo>
                  <a:pt x="132843" y="1396067"/>
                </a:lnTo>
                <a:lnTo>
                  <a:pt x="122868" y="1387674"/>
                </a:lnTo>
                <a:lnTo>
                  <a:pt x="113120" y="1379055"/>
                </a:lnTo>
                <a:lnTo>
                  <a:pt x="103826" y="1370208"/>
                </a:lnTo>
                <a:lnTo>
                  <a:pt x="94758" y="1361135"/>
                </a:lnTo>
                <a:lnTo>
                  <a:pt x="86144" y="1351608"/>
                </a:lnTo>
                <a:lnTo>
                  <a:pt x="77756" y="1342081"/>
                </a:lnTo>
                <a:lnTo>
                  <a:pt x="69822" y="1332328"/>
                </a:lnTo>
                <a:lnTo>
                  <a:pt x="62341" y="1322120"/>
                </a:lnTo>
                <a:lnTo>
                  <a:pt x="55086" y="1311913"/>
                </a:lnTo>
                <a:lnTo>
                  <a:pt x="48286" y="1301479"/>
                </a:lnTo>
                <a:lnTo>
                  <a:pt x="41711" y="1290591"/>
                </a:lnTo>
                <a:lnTo>
                  <a:pt x="35817" y="1279703"/>
                </a:lnTo>
                <a:lnTo>
                  <a:pt x="30150" y="1268361"/>
                </a:lnTo>
                <a:lnTo>
                  <a:pt x="25163" y="1257020"/>
                </a:lnTo>
                <a:lnTo>
                  <a:pt x="20402" y="1245225"/>
                </a:lnTo>
                <a:lnTo>
                  <a:pt x="16095" y="1233203"/>
                </a:lnTo>
                <a:lnTo>
                  <a:pt x="12468" y="1221181"/>
                </a:lnTo>
                <a:lnTo>
                  <a:pt x="9068" y="1208932"/>
                </a:lnTo>
                <a:lnTo>
                  <a:pt x="6347" y="1196229"/>
                </a:lnTo>
                <a:lnTo>
                  <a:pt x="4080" y="1183527"/>
                </a:lnTo>
                <a:lnTo>
                  <a:pt x="2493" y="1170371"/>
                </a:lnTo>
                <a:lnTo>
                  <a:pt x="907" y="1157215"/>
                </a:lnTo>
                <a:lnTo>
                  <a:pt x="226" y="1143605"/>
                </a:lnTo>
                <a:lnTo>
                  <a:pt x="0" y="1129995"/>
                </a:lnTo>
                <a:lnTo>
                  <a:pt x="453" y="1116158"/>
                </a:lnTo>
                <a:lnTo>
                  <a:pt x="1133" y="1102095"/>
                </a:lnTo>
                <a:lnTo>
                  <a:pt x="2947" y="1087805"/>
                </a:lnTo>
                <a:lnTo>
                  <a:pt x="4760" y="1073288"/>
                </a:lnTo>
                <a:lnTo>
                  <a:pt x="7481" y="1058544"/>
                </a:lnTo>
                <a:lnTo>
                  <a:pt x="10654" y="1043573"/>
                </a:lnTo>
                <a:lnTo>
                  <a:pt x="14508" y="1028375"/>
                </a:lnTo>
                <a:lnTo>
                  <a:pt x="19042" y="1012951"/>
                </a:lnTo>
                <a:lnTo>
                  <a:pt x="29697" y="978473"/>
                </a:lnTo>
                <a:lnTo>
                  <a:pt x="40578" y="944448"/>
                </a:lnTo>
                <a:lnTo>
                  <a:pt x="51233" y="911104"/>
                </a:lnTo>
                <a:lnTo>
                  <a:pt x="62114" y="878667"/>
                </a:lnTo>
                <a:lnTo>
                  <a:pt x="73222" y="846684"/>
                </a:lnTo>
                <a:lnTo>
                  <a:pt x="84557" y="815608"/>
                </a:lnTo>
                <a:lnTo>
                  <a:pt x="95891" y="785213"/>
                </a:lnTo>
                <a:lnTo>
                  <a:pt x="101785" y="770469"/>
                </a:lnTo>
                <a:lnTo>
                  <a:pt x="107679" y="755725"/>
                </a:lnTo>
                <a:lnTo>
                  <a:pt x="113574" y="741435"/>
                </a:lnTo>
                <a:lnTo>
                  <a:pt x="119468" y="727145"/>
                </a:lnTo>
                <a:lnTo>
                  <a:pt x="125588" y="713081"/>
                </a:lnTo>
                <a:lnTo>
                  <a:pt x="131936" y="699245"/>
                </a:lnTo>
                <a:lnTo>
                  <a:pt x="138283" y="685635"/>
                </a:lnTo>
                <a:lnTo>
                  <a:pt x="144631" y="672479"/>
                </a:lnTo>
                <a:lnTo>
                  <a:pt x="151205" y="659322"/>
                </a:lnTo>
                <a:lnTo>
                  <a:pt x="157552" y="646393"/>
                </a:lnTo>
                <a:lnTo>
                  <a:pt x="164353" y="633691"/>
                </a:lnTo>
                <a:lnTo>
                  <a:pt x="171381" y="621669"/>
                </a:lnTo>
                <a:lnTo>
                  <a:pt x="178181" y="609420"/>
                </a:lnTo>
                <a:lnTo>
                  <a:pt x="185436" y="597625"/>
                </a:lnTo>
                <a:lnTo>
                  <a:pt x="192463" y="585830"/>
                </a:lnTo>
                <a:lnTo>
                  <a:pt x="199944" y="574488"/>
                </a:lnTo>
                <a:lnTo>
                  <a:pt x="207425" y="563600"/>
                </a:lnTo>
                <a:lnTo>
                  <a:pt x="215133" y="552712"/>
                </a:lnTo>
                <a:lnTo>
                  <a:pt x="222840" y="542051"/>
                </a:lnTo>
                <a:lnTo>
                  <a:pt x="230774" y="531844"/>
                </a:lnTo>
                <a:lnTo>
                  <a:pt x="238935" y="521863"/>
                </a:lnTo>
                <a:lnTo>
                  <a:pt x="247324" y="512110"/>
                </a:lnTo>
                <a:lnTo>
                  <a:pt x="255711" y="502810"/>
                </a:lnTo>
                <a:lnTo>
                  <a:pt x="264326" y="493736"/>
                </a:lnTo>
                <a:lnTo>
                  <a:pt x="272940" y="484663"/>
                </a:lnTo>
                <a:lnTo>
                  <a:pt x="282008" y="476271"/>
                </a:lnTo>
                <a:lnTo>
                  <a:pt x="291076" y="468105"/>
                </a:lnTo>
                <a:lnTo>
                  <a:pt x="300597" y="460166"/>
                </a:lnTo>
                <a:lnTo>
                  <a:pt x="310118" y="452453"/>
                </a:lnTo>
                <a:lnTo>
                  <a:pt x="319639" y="445195"/>
                </a:lnTo>
                <a:lnTo>
                  <a:pt x="329840" y="438163"/>
                </a:lnTo>
                <a:lnTo>
                  <a:pt x="339815" y="431585"/>
                </a:lnTo>
                <a:lnTo>
                  <a:pt x="350243" y="425234"/>
                </a:lnTo>
                <a:lnTo>
                  <a:pt x="360897" y="419336"/>
                </a:lnTo>
                <a:lnTo>
                  <a:pt x="371552" y="413665"/>
                </a:lnTo>
                <a:lnTo>
                  <a:pt x="382660" y="408222"/>
                </a:lnTo>
                <a:lnTo>
                  <a:pt x="393995" y="403231"/>
                </a:lnTo>
                <a:lnTo>
                  <a:pt x="405556" y="398695"/>
                </a:lnTo>
                <a:lnTo>
                  <a:pt x="417344" y="394385"/>
                </a:lnTo>
                <a:lnTo>
                  <a:pt x="429359" y="390529"/>
                </a:lnTo>
                <a:lnTo>
                  <a:pt x="441601" y="386899"/>
                </a:lnTo>
                <a:lnTo>
                  <a:pt x="454069" y="383724"/>
                </a:lnTo>
                <a:lnTo>
                  <a:pt x="466764" y="380775"/>
                </a:lnTo>
                <a:lnTo>
                  <a:pt x="479912" y="378280"/>
                </a:lnTo>
                <a:lnTo>
                  <a:pt x="493287" y="376238"/>
                </a:lnTo>
                <a:lnTo>
                  <a:pt x="506888" y="374424"/>
                </a:lnTo>
                <a:lnTo>
                  <a:pt x="520717" y="373063"/>
                </a:lnTo>
                <a:lnTo>
                  <a:pt x="534772" y="372156"/>
                </a:lnTo>
                <a:lnTo>
                  <a:pt x="549280" y="371475"/>
                </a:lnTo>
                <a:close/>
                <a:moveTo>
                  <a:pt x="455387" y="0"/>
                </a:moveTo>
                <a:lnTo>
                  <a:pt x="463542" y="227"/>
                </a:lnTo>
                <a:lnTo>
                  <a:pt x="471471" y="682"/>
                </a:lnTo>
                <a:lnTo>
                  <a:pt x="479174" y="1591"/>
                </a:lnTo>
                <a:lnTo>
                  <a:pt x="486423" y="2500"/>
                </a:lnTo>
                <a:lnTo>
                  <a:pt x="493446" y="3863"/>
                </a:lnTo>
                <a:lnTo>
                  <a:pt x="500242" y="5681"/>
                </a:lnTo>
                <a:lnTo>
                  <a:pt x="506812" y="7499"/>
                </a:lnTo>
                <a:lnTo>
                  <a:pt x="512702" y="9317"/>
                </a:lnTo>
                <a:lnTo>
                  <a:pt x="518592" y="11362"/>
                </a:lnTo>
                <a:lnTo>
                  <a:pt x="524256" y="13861"/>
                </a:lnTo>
                <a:lnTo>
                  <a:pt x="529466" y="16361"/>
                </a:lnTo>
                <a:lnTo>
                  <a:pt x="534450" y="18861"/>
                </a:lnTo>
                <a:lnTo>
                  <a:pt x="539207" y="21587"/>
                </a:lnTo>
                <a:lnTo>
                  <a:pt x="543738" y="24314"/>
                </a:lnTo>
                <a:lnTo>
                  <a:pt x="547816" y="27268"/>
                </a:lnTo>
                <a:lnTo>
                  <a:pt x="551894" y="29995"/>
                </a:lnTo>
                <a:lnTo>
                  <a:pt x="555292" y="32722"/>
                </a:lnTo>
                <a:lnTo>
                  <a:pt x="558916" y="35676"/>
                </a:lnTo>
                <a:lnTo>
                  <a:pt x="564807" y="40903"/>
                </a:lnTo>
                <a:lnTo>
                  <a:pt x="569790" y="45902"/>
                </a:lnTo>
                <a:lnTo>
                  <a:pt x="574095" y="50674"/>
                </a:lnTo>
                <a:lnTo>
                  <a:pt x="577040" y="54310"/>
                </a:lnTo>
                <a:lnTo>
                  <a:pt x="579079" y="57491"/>
                </a:lnTo>
                <a:lnTo>
                  <a:pt x="581118" y="59990"/>
                </a:lnTo>
                <a:lnTo>
                  <a:pt x="590406" y="51810"/>
                </a:lnTo>
                <a:lnTo>
                  <a:pt x="599467" y="44311"/>
                </a:lnTo>
                <a:lnTo>
                  <a:pt x="608076" y="37494"/>
                </a:lnTo>
                <a:lnTo>
                  <a:pt x="616685" y="31359"/>
                </a:lnTo>
                <a:lnTo>
                  <a:pt x="625293" y="25905"/>
                </a:lnTo>
                <a:lnTo>
                  <a:pt x="633449" y="21360"/>
                </a:lnTo>
                <a:lnTo>
                  <a:pt x="641151" y="17043"/>
                </a:lnTo>
                <a:lnTo>
                  <a:pt x="648854" y="13407"/>
                </a:lnTo>
                <a:lnTo>
                  <a:pt x="656103" y="10226"/>
                </a:lnTo>
                <a:lnTo>
                  <a:pt x="663126" y="7499"/>
                </a:lnTo>
                <a:lnTo>
                  <a:pt x="669922" y="5454"/>
                </a:lnTo>
                <a:lnTo>
                  <a:pt x="676492" y="3409"/>
                </a:lnTo>
                <a:lnTo>
                  <a:pt x="682608" y="2272"/>
                </a:lnTo>
                <a:lnTo>
                  <a:pt x="688498" y="1136"/>
                </a:lnTo>
                <a:lnTo>
                  <a:pt x="694162" y="454"/>
                </a:lnTo>
                <a:lnTo>
                  <a:pt x="699599" y="227"/>
                </a:lnTo>
                <a:lnTo>
                  <a:pt x="704583" y="0"/>
                </a:lnTo>
                <a:lnTo>
                  <a:pt x="709340" y="227"/>
                </a:lnTo>
                <a:lnTo>
                  <a:pt x="713871" y="454"/>
                </a:lnTo>
                <a:lnTo>
                  <a:pt x="717949" y="909"/>
                </a:lnTo>
                <a:lnTo>
                  <a:pt x="721800" y="1591"/>
                </a:lnTo>
                <a:lnTo>
                  <a:pt x="725198" y="2272"/>
                </a:lnTo>
                <a:lnTo>
                  <a:pt x="728596" y="3181"/>
                </a:lnTo>
                <a:lnTo>
                  <a:pt x="731315" y="3863"/>
                </a:lnTo>
                <a:lnTo>
                  <a:pt x="736299" y="5908"/>
                </a:lnTo>
                <a:lnTo>
                  <a:pt x="739697" y="7499"/>
                </a:lnTo>
                <a:lnTo>
                  <a:pt x="742415" y="8862"/>
                </a:lnTo>
                <a:lnTo>
                  <a:pt x="746720" y="13180"/>
                </a:lnTo>
                <a:lnTo>
                  <a:pt x="751024" y="17497"/>
                </a:lnTo>
                <a:lnTo>
                  <a:pt x="754875" y="22269"/>
                </a:lnTo>
                <a:lnTo>
                  <a:pt x="758726" y="27496"/>
                </a:lnTo>
                <a:lnTo>
                  <a:pt x="762124" y="32495"/>
                </a:lnTo>
                <a:lnTo>
                  <a:pt x="765523" y="37949"/>
                </a:lnTo>
                <a:lnTo>
                  <a:pt x="768694" y="43629"/>
                </a:lnTo>
                <a:lnTo>
                  <a:pt x="771639" y="49310"/>
                </a:lnTo>
                <a:lnTo>
                  <a:pt x="774584" y="54764"/>
                </a:lnTo>
                <a:lnTo>
                  <a:pt x="777076" y="60672"/>
                </a:lnTo>
                <a:lnTo>
                  <a:pt x="779342" y="66808"/>
                </a:lnTo>
                <a:lnTo>
                  <a:pt x="781834" y="72716"/>
                </a:lnTo>
                <a:lnTo>
                  <a:pt x="785911" y="84305"/>
                </a:lnTo>
                <a:lnTo>
                  <a:pt x="789536" y="95894"/>
                </a:lnTo>
                <a:lnTo>
                  <a:pt x="792481" y="106801"/>
                </a:lnTo>
                <a:lnTo>
                  <a:pt x="794973" y="117254"/>
                </a:lnTo>
                <a:lnTo>
                  <a:pt x="796785" y="126571"/>
                </a:lnTo>
                <a:lnTo>
                  <a:pt x="798371" y="134524"/>
                </a:lnTo>
                <a:lnTo>
                  <a:pt x="800183" y="146568"/>
                </a:lnTo>
                <a:lnTo>
                  <a:pt x="800636" y="150658"/>
                </a:lnTo>
                <a:lnTo>
                  <a:pt x="805847" y="149294"/>
                </a:lnTo>
                <a:lnTo>
                  <a:pt x="810831" y="147931"/>
                </a:lnTo>
                <a:lnTo>
                  <a:pt x="815362" y="146340"/>
                </a:lnTo>
                <a:lnTo>
                  <a:pt x="820119" y="144522"/>
                </a:lnTo>
                <a:lnTo>
                  <a:pt x="824197" y="142705"/>
                </a:lnTo>
                <a:lnTo>
                  <a:pt x="828275" y="140887"/>
                </a:lnTo>
                <a:lnTo>
                  <a:pt x="832352" y="139069"/>
                </a:lnTo>
                <a:lnTo>
                  <a:pt x="835750" y="136796"/>
                </a:lnTo>
                <a:lnTo>
                  <a:pt x="839375" y="134751"/>
                </a:lnTo>
                <a:lnTo>
                  <a:pt x="842547" y="132706"/>
                </a:lnTo>
                <a:lnTo>
                  <a:pt x="848663" y="128389"/>
                </a:lnTo>
                <a:lnTo>
                  <a:pt x="853647" y="124071"/>
                </a:lnTo>
                <a:lnTo>
                  <a:pt x="858405" y="119754"/>
                </a:lnTo>
                <a:lnTo>
                  <a:pt x="862482" y="115663"/>
                </a:lnTo>
                <a:lnTo>
                  <a:pt x="865654" y="111800"/>
                </a:lnTo>
                <a:lnTo>
                  <a:pt x="868372" y="108392"/>
                </a:lnTo>
                <a:lnTo>
                  <a:pt x="870638" y="105211"/>
                </a:lnTo>
                <a:lnTo>
                  <a:pt x="873130" y="100439"/>
                </a:lnTo>
                <a:lnTo>
                  <a:pt x="874036" y="98848"/>
                </a:lnTo>
                <a:lnTo>
                  <a:pt x="875395" y="106347"/>
                </a:lnTo>
                <a:lnTo>
                  <a:pt x="876755" y="113846"/>
                </a:lnTo>
                <a:lnTo>
                  <a:pt x="877434" y="121117"/>
                </a:lnTo>
                <a:lnTo>
                  <a:pt x="877887" y="128389"/>
                </a:lnTo>
                <a:lnTo>
                  <a:pt x="877887" y="135433"/>
                </a:lnTo>
                <a:lnTo>
                  <a:pt x="877434" y="142250"/>
                </a:lnTo>
                <a:lnTo>
                  <a:pt x="876755" y="149067"/>
                </a:lnTo>
                <a:lnTo>
                  <a:pt x="875622" y="155884"/>
                </a:lnTo>
                <a:lnTo>
                  <a:pt x="874263" y="162474"/>
                </a:lnTo>
                <a:lnTo>
                  <a:pt x="872903" y="168837"/>
                </a:lnTo>
                <a:lnTo>
                  <a:pt x="870864" y="175199"/>
                </a:lnTo>
                <a:lnTo>
                  <a:pt x="868599" y="181335"/>
                </a:lnTo>
                <a:lnTo>
                  <a:pt x="866334" y="187243"/>
                </a:lnTo>
                <a:lnTo>
                  <a:pt x="863615" y="193378"/>
                </a:lnTo>
                <a:lnTo>
                  <a:pt x="860670" y="199287"/>
                </a:lnTo>
                <a:lnTo>
                  <a:pt x="857725" y="204967"/>
                </a:lnTo>
                <a:lnTo>
                  <a:pt x="854327" y="210421"/>
                </a:lnTo>
                <a:lnTo>
                  <a:pt x="850702" y="215875"/>
                </a:lnTo>
                <a:lnTo>
                  <a:pt x="847078" y="221328"/>
                </a:lnTo>
                <a:lnTo>
                  <a:pt x="843000" y="226328"/>
                </a:lnTo>
                <a:lnTo>
                  <a:pt x="838922" y="231554"/>
                </a:lnTo>
                <a:lnTo>
                  <a:pt x="834844" y="236553"/>
                </a:lnTo>
                <a:lnTo>
                  <a:pt x="830313" y="241325"/>
                </a:lnTo>
                <a:lnTo>
                  <a:pt x="826009" y="246097"/>
                </a:lnTo>
                <a:lnTo>
                  <a:pt x="821252" y="250869"/>
                </a:lnTo>
                <a:lnTo>
                  <a:pt x="816494" y="255187"/>
                </a:lnTo>
                <a:lnTo>
                  <a:pt x="811737" y="259731"/>
                </a:lnTo>
                <a:lnTo>
                  <a:pt x="806753" y="264049"/>
                </a:lnTo>
                <a:lnTo>
                  <a:pt x="796785" y="272229"/>
                </a:lnTo>
                <a:lnTo>
                  <a:pt x="786364" y="279955"/>
                </a:lnTo>
                <a:lnTo>
                  <a:pt x="776170" y="287227"/>
                </a:lnTo>
                <a:lnTo>
                  <a:pt x="765749" y="294044"/>
                </a:lnTo>
                <a:lnTo>
                  <a:pt x="755328" y="300180"/>
                </a:lnTo>
                <a:lnTo>
                  <a:pt x="745360" y="305860"/>
                </a:lnTo>
                <a:lnTo>
                  <a:pt x="735619" y="311314"/>
                </a:lnTo>
                <a:lnTo>
                  <a:pt x="725878" y="316313"/>
                </a:lnTo>
                <a:lnTo>
                  <a:pt x="717043" y="320631"/>
                </a:lnTo>
                <a:lnTo>
                  <a:pt x="708661" y="324721"/>
                </a:lnTo>
                <a:lnTo>
                  <a:pt x="700732" y="327902"/>
                </a:lnTo>
                <a:lnTo>
                  <a:pt x="693709" y="331084"/>
                </a:lnTo>
                <a:lnTo>
                  <a:pt x="681929" y="335628"/>
                </a:lnTo>
                <a:lnTo>
                  <a:pt x="674453" y="338583"/>
                </a:lnTo>
                <a:lnTo>
                  <a:pt x="671961" y="339492"/>
                </a:lnTo>
                <a:lnTo>
                  <a:pt x="658142" y="336083"/>
                </a:lnTo>
                <a:lnTo>
                  <a:pt x="644776" y="333583"/>
                </a:lnTo>
                <a:lnTo>
                  <a:pt x="632089" y="331311"/>
                </a:lnTo>
                <a:lnTo>
                  <a:pt x="619630" y="329266"/>
                </a:lnTo>
                <a:lnTo>
                  <a:pt x="607623" y="327675"/>
                </a:lnTo>
                <a:lnTo>
                  <a:pt x="596069" y="326539"/>
                </a:lnTo>
                <a:lnTo>
                  <a:pt x="584969" y="325630"/>
                </a:lnTo>
                <a:lnTo>
                  <a:pt x="574548" y="324948"/>
                </a:lnTo>
                <a:lnTo>
                  <a:pt x="564127" y="324494"/>
                </a:lnTo>
                <a:lnTo>
                  <a:pt x="554612" y="324494"/>
                </a:lnTo>
                <a:lnTo>
                  <a:pt x="545324" y="324494"/>
                </a:lnTo>
                <a:lnTo>
                  <a:pt x="536715" y="324948"/>
                </a:lnTo>
                <a:lnTo>
                  <a:pt x="528333" y="325403"/>
                </a:lnTo>
                <a:lnTo>
                  <a:pt x="520178" y="326085"/>
                </a:lnTo>
                <a:lnTo>
                  <a:pt x="512702" y="326766"/>
                </a:lnTo>
                <a:lnTo>
                  <a:pt x="505679" y="327675"/>
                </a:lnTo>
                <a:lnTo>
                  <a:pt x="499109" y="328811"/>
                </a:lnTo>
                <a:lnTo>
                  <a:pt x="492993" y="329948"/>
                </a:lnTo>
                <a:lnTo>
                  <a:pt x="487329" y="331311"/>
                </a:lnTo>
                <a:lnTo>
                  <a:pt x="481892" y="332447"/>
                </a:lnTo>
                <a:lnTo>
                  <a:pt x="472604" y="334947"/>
                </a:lnTo>
                <a:lnTo>
                  <a:pt x="465128" y="337219"/>
                </a:lnTo>
                <a:lnTo>
                  <a:pt x="459012" y="339719"/>
                </a:lnTo>
                <a:lnTo>
                  <a:pt x="454934" y="341309"/>
                </a:lnTo>
                <a:lnTo>
                  <a:pt x="451536" y="342900"/>
                </a:lnTo>
                <a:lnTo>
                  <a:pt x="445646" y="337219"/>
                </a:lnTo>
                <a:lnTo>
                  <a:pt x="439529" y="331311"/>
                </a:lnTo>
                <a:lnTo>
                  <a:pt x="425710" y="318813"/>
                </a:lnTo>
                <a:lnTo>
                  <a:pt x="410532" y="305860"/>
                </a:lnTo>
                <a:lnTo>
                  <a:pt x="394221" y="292454"/>
                </a:lnTo>
                <a:lnTo>
                  <a:pt x="377456" y="279274"/>
                </a:lnTo>
                <a:lnTo>
                  <a:pt x="360239" y="266094"/>
                </a:lnTo>
                <a:lnTo>
                  <a:pt x="343249" y="252914"/>
                </a:lnTo>
                <a:lnTo>
                  <a:pt x="326258" y="240416"/>
                </a:lnTo>
                <a:lnTo>
                  <a:pt x="295222" y="217693"/>
                </a:lnTo>
                <a:lnTo>
                  <a:pt x="269849" y="199514"/>
                </a:lnTo>
                <a:lnTo>
                  <a:pt x="252405" y="187243"/>
                </a:lnTo>
                <a:lnTo>
                  <a:pt x="246062" y="183153"/>
                </a:lnTo>
                <a:lnTo>
                  <a:pt x="251726" y="176563"/>
                </a:lnTo>
                <a:lnTo>
                  <a:pt x="257616" y="170655"/>
                </a:lnTo>
                <a:lnTo>
                  <a:pt x="263506" y="165428"/>
                </a:lnTo>
                <a:lnTo>
                  <a:pt x="269623" y="160656"/>
                </a:lnTo>
                <a:lnTo>
                  <a:pt x="275286" y="156339"/>
                </a:lnTo>
                <a:lnTo>
                  <a:pt x="281629" y="152476"/>
                </a:lnTo>
                <a:lnTo>
                  <a:pt x="287746" y="149294"/>
                </a:lnTo>
                <a:lnTo>
                  <a:pt x="293863" y="146568"/>
                </a:lnTo>
                <a:lnTo>
                  <a:pt x="299979" y="144068"/>
                </a:lnTo>
                <a:lnTo>
                  <a:pt x="306096" y="142023"/>
                </a:lnTo>
                <a:lnTo>
                  <a:pt x="311986" y="140432"/>
                </a:lnTo>
                <a:lnTo>
                  <a:pt x="317876" y="139069"/>
                </a:lnTo>
                <a:lnTo>
                  <a:pt x="323766" y="138160"/>
                </a:lnTo>
                <a:lnTo>
                  <a:pt x="329656" y="137024"/>
                </a:lnTo>
                <a:lnTo>
                  <a:pt x="335093" y="136569"/>
                </a:lnTo>
                <a:lnTo>
                  <a:pt x="340530" y="136342"/>
                </a:lnTo>
                <a:lnTo>
                  <a:pt x="345967" y="136342"/>
                </a:lnTo>
                <a:lnTo>
                  <a:pt x="350951" y="136569"/>
                </a:lnTo>
                <a:lnTo>
                  <a:pt x="355708" y="136796"/>
                </a:lnTo>
                <a:lnTo>
                  <a:pt x="360466" y="137251"/>
                </a:lnTo>
                <a:lnTo>
                  <a:pt x="368848" y="138614"/>
                </a:lnTo>
                <a:lnTo>
                  <a:pt x="376097" y="139978"/>
                </a:lnTo>
                <a:lnTo>
                  <a:pt x="382214" y="141341"/>
                </a:lnTo>
                <a:lnTo>
                  <a:pt x="386518" y="142705"/>
                </a:lnTo>
                <a:lnTo>
                  <a:pt x="390369" y="143841"/>
                </a:lnTo>
                <a:lnTo>
                  <a:pt x="389916" y="135888"/>
                </a:lnTo>
                <a:lnTo>
                  <a:pt x="389916" y="127934"/>
                </a:lnTo>
                <a:lnTo>
                  <a:pt x="390369" y="120208"/>
                </a:lnTo>
                <a:lnTo>
                  <a:pt x="391049" y="112482"/>
                </a:lnTo>
                <a:lnTo>
                  <a:pt x="392182" y="105211"/>
                </a:lnTo>
                <a:lnTo>
                  <a:pt x="393767" y="98166"/>
                </a:lnTo>
                <a:lnTo>
                  <a:pt x="395580" y="91122"/>
                </a:lnTo>
                <a:lnTo>
                  <a:pt x="397619" y="84305"/>
                </a:lnTo>
                <a:lnTo>
                  <a:pt x="399884" y="77942"/>
                </a:lnTo>
                <a:lnTo>
                  <a:pt x="402376" y="71807"/>
                </a:lnTo>
                <a:lnTo>
                  <a:pt x="405095" y="65671"/>
                </a:lnTo>
                <a:lnTo>
                  <a:pt x="407813" y="59763"/>
                </a:lnTo>
                <a:lnTo>
                  <a:pt x="410985" y="54310"/>
                </a:lnTo>
                <a:lnTo>
                  <a:pt x="413930" y="49083"/>
                </a:lnTo>
                <a:lnTo>
                  <a:pt x="417101" y="43857"/>
                </a:lnTo>
                <a:lnTo>
                  <a:pt x="420273" y="39085"/>
                </a:lnTo>
                <a:lnTo>
                  <a:pt x="423444" y="34540"/>
                </a:lnTo>
                <a:lnTo>
                  <a:pt x="426616" y="30222"/>
                </a:lnTo>
                <a:lnTo>
                  <a:pt x="432959" y="22496"/>
                </a:lnTo>
                <a:lnTo>
                  <a:pt x="438849" y="15679"/>
                </a:lnTo>
                <a:lnTo>
                  <a:pt x="444060" y="10226"/>
                </a:lnTo>
                <a:lnTo>
                  <a:pt x="448817" y="5908"/>
                </a:lnTo>
                <a:lnTo>
                  <a:pt x="452215" y="2500"/>
                </a:lnTo>
                <a:lnTo>
                  <a:pt x="4553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PA_KSO_Shape"/>
          <p:cNvSpPr>
            <a:spLocks noChangeAspect="1"/>
          </p:cNvSpPr>
          <p:nvPr/>
        </p:nvSpPr>
        <p:spPr bwMode="auto">
          <a:xfrm>
            <a:off x="7268669" y="2436167"/>
            <a:ext cx="534988" cy="719137"/>
          </a:xfrm>
          <a:custGeom>
            <a:avLst/>
            <a:gdLst>
              <a:gd name="T0" fmla="*/ 1114659 w 1125538"/>
              <a:gd name="T1" fmla="*/ 1446451 h 1516063"/>
              <a:gd name="T2" fmla="*/ 1124632 w 1125538"/>
              <a:gd name="T3" fmla="*/ 1455581 h 1516063"/>
              <a:gd name="T4" fmla="*/ 1123952 w 1125538"/>
              <a:gd name="T5" fmla="*/ 1506706 h 1516063"/>
              <a:gd name="T6" fmla="*/ 1112619 w 1125538"/>
              <a:gd name="T7" fmla="*/ 1514922 h 1516063"/>
              <a:gd name="T8" fmla="*/ 14959 w 1125538"/>
              <a:gd name="T9" fmla="*/ 1515379 h 1516063"/>
              <a:gd name="T10" fmla="*/ 2720 w 1125538"/>
              <a:gd name="T11" fmla="*/ 1508075 h 1516063"/>
              <a:gd name="T12" fmla="*/ 453 w 1125538"/>
              <a:gd name="T13" fmla="*/ 1456950 h 1516063"/>
              <a:gd name="T14" fmla="*/ 9292 w 1125538"/>
              <a:gd name="T15" fmla="*/ 1447136 h 1516063"/>
              <a:gd name="T16" fmla="*/ 202628 w 1125538"/>
              <a:gd name="T17" fmla="*/ 1074964 h 1516063"/>
              <a:gd name="T18" fmla="*/ 218423 w 1125538"/>
              <a:gd name="T19" fmla="*/ 1080869 h 1516063"/>
              <a:gd name="T20" fmla="*/ 223838 w 1125538"/>
              <a:gd name="T21" fmla="*/ 1377473 h 1516063"/>
              <a:gd name="T22" fmla="*/ 216843 w 1125538"/>
              <a:gd name="T23" fmla="*/ 1389056 h 1516063"/>
              <a:gd name="T24" fmla="*/ 200146 w 1125538"/>
              <a:gd name="T25" fmla="*/ 1393825 h 1516063"/>
              <a:gd name="T26" fmla="*/ 8574 w 1125538"/>
              <a:gd name="T27" fmla="*/ 1390191 h 1516063"/>
              <a:gd name="T28" fmla="*/ 225 w 1125538"/>
              <a:gd name="T29" fmla="*/ 1379063 h 1516063"/>
              <a:gd name="T30" fmla="*/ 4287 w 1125538"/>
              <a:gd name="T31" fmla="*/ 1082005 h 1516063"/>
              <a:gd name="T32" fmla="*/ 18954 w 1125538"/>
              <a:gd name="T33" fmla="*/ 1075191 h 1516063"/>
              <a:gd name="T34" fmla="*/ 494553 w 1125538"/>
              <a:gd name="T35" fmla="*/ 906007 h 1516063"/>
              <a:gd name="T36" fmla="*/ 508443 w 1125538"/>
              <a:gd name="T37" fmla="*/ 918225 h 1516063"/>
              <a:gd name="T38" fmla="*/ 510720 w 1125538"/>
              <a:gd name="T39" fmla="*/ 1373688 h 1516063"/>
              <a:gd name="T40" fmla="*/ 500929 w 1125538"/>
              <a:gd name="T41" fmla="*/ 1389526 h 1516063"/>
              <a:gd name="T42" fmla="*/ 307154 w 1125538"/>
              <a:gd name="T43" fmla="*/ 1393599 h 1516063"/>
              <a:gd name="T44" fmla="*/ 291215 w 1125538"/>
              <a:gd name="T45" fmla="*/ 1384549 h 1516063"/>
              <a:gd name="T46" fmla="*/ 285750 w 1125538"/>
              <a:gd name="T47" fmla="*/ 930216 h 1516063"/>
              <a:gd name="T48" fmla="*/ 292581 w 1125538"/>
              <a:gd name="T49" fmla="*/ 912342 h 1516063"/>
              <a:gd name="T50" fmla="*/ 614065 w 1125538"/>
              <a:gd name="T51" fmla="*/ 754062 h 1516063"/>
              <a:gd name="T52" fmla="*/ 807605 w 1125538"/>
              <a:gd name="T53" fmla="*/ 758598 h 1516063"/>
              <a:gd name="T54" fmla="*/ 814388 w 1125538"/>
              <a:gd name="T55" fmla="*/ 776968 h 1516063"/>
              <a:gd name="T56" fmla="*/ 808962 w 1125538"/>
              <a:gd name="T57" fmla="*/ 1387929 h 1516063"/>
              <a:gd name="T58" fmla="*/ 790874 w 1125538"/>
              <a:gd name="T59" fmla="*/ 1393825 h 1516063"/>
              <a:gd name="T60" fmla="*/ 597559 w 1125538"/>
              <a:gd name="T61" fmla="*/ 1389290 h 1516063"/>
              <a:gd name="T62" fmla="*/ 590550 w 1125538"/>
              <a:gd name="T63" fmla="*/ 1370920 h 1516063"/>
              <a:gd name="T64" fmla="*/ 595977 w 1125538"/>
              <a:gd name="T65" fmla="*/ 759959 h 1516063"/>
              <a:gd name="T66" fmla="*/ 614065 w 1125538"/>
              <a:gd name="T67" fmla="*/ 754062 h 1516063"/>
              <a:gd name="T68" fmla="*/ 1117173 w 1125538"/>
              <a:gd name="T69" fmla="*/ 374198 h 1516063"/>
              <a:gd name="T70" fmla="*/ 1125538 w 1125538"/>
              <a:gd name="T71" fmla="*/ 395525 h 1516063"/>
              <a:gd name="T72" fmla="*/ 1121695 w 1125538"/>
              <a:gd name="T73" fmla="*/ 1383617 h 1516063"/>
              <a:gd name="T74" fmla="*/ 1106998 w 1125538"/>
              <a:gd name="T75" fmla="*/ 1390650 h 1516063"/>
              <a:gd name="T76" fmla="*/ 910292 w 1125538"/>
              <a:gd name="T77" fmla="*/ 1388381 h 1516063"/>
              <a:gd name="T78" fmla="*/ 901926 w 1125538"/>
              <a:gd name="T79" fmla="*/ 1366827 h 1516063"/>
              <a:gd name="T80" fmla="*/ 905544 w 1125538"/>
              <a:gd name="T81" fmla="*/ 378509 h 1516063"/>
              <a:gd name="T82" fmla="*/ 920466 w 1125538"/>
              <a:gd name="T83" fmla="*/ 371702 h 1516063"/>
              <a:gd name="T84" fmla="*/ 871862 w 1125538"/>
              <a:gd name="T85" fmla="*/ 250077 h 1516063"/>
              <a:gd name="T86" fmla="*/ 834181 w 1125538"/>
              <a:gd name="T87" fmla="*/ 369107 h 1516063"/>
              <a:gd name="T88" fmla="*/ 785151 w 1125538"/>
              <a:gd name="T89" fmla="*/ 471133 h 1516063"/>
              <a:gd name="T90" fmla="*/ 726588 w 1125538"/>
              <a:gd name="T91" fmla="*/ 557062 h 1516063"/>
              <a:gd name="T92" fmla="*/ 660533 w 1125538"/>
              <a:gd name="T93" fmla="*/ 628934 h 1516063"/>
              <a:gd name="T94" fmla="*/ 589258 w 1125538"/>
              <a:gd name="T95" fmla="*/ 687429 h 1516063"/>
              <a:gd name="T96" fmla="*/ 514351 w 1125538"/>
              <a:gd name="T97" fmla="*/ 733907 h 1516063"/>
              <a:gd name="T98" fmla="*/ 419015 w 1125538"/>
              <a:gd name="T99" fmla="*/ 777438 h 1516063"/>
              <a:gd name="T100" fmla="*/ 271244 w 1125538"/>
              <a:gd name="T101" fmla="*/ 819382 h 1516063"/>
              <a:gd name="T102" fmla="*/ 143448 w 1125538"/>
              <a:gd name="T103" fmla="*/ 835933 h 1516063"/>
              <a:gd name="T104" fmla="*/ 29499 w 1125538"/>
              <a:gd name="T105" fmla="*/ 836840 h 1516063"/>
              <a:gd name="T106" fmla="*/ 97823 w 1125538"/>
              <a:gd name="T107" fmla="*/ 823690 h 1516063"/>
              <a:gd name="T108" fmla="*/ 204055 w 1125538"/>
              <a:gd name="T109" fmla="*/ 801017 h 1516063"/>
              <a:gd name="T110" fmla="*/ 299618 w 1125538"/>
              <a:gd name="T111" fmla="*/ 770863 h 1516063"/>
              <a:gd name="T112" fmla="*/ 404715 w 1125538"/>
              <a:gd name="T113" fmla="*/ 724838 h 1516063"/>
              <a:gd name="T114" fmla="*/ 542725 w 1125538"/>
              <a:gd name="T115" fmla="*/ 635962 h 1516063"/>
              <a:gd name="T116" fmla="*/ 647822 w 1125538"/>
              <a:gd name="T117" fmla="*/ 535296 h 1516063"/>
              <a:gd name="T118" fmla="*/ 724091 w 1125538"/>
              <a:gd name="T119" fmla="*/ 431683 h 1516063"/>
              <a:gd name="T120" fmla="*/ 776299 w 1125538"/>
              <a:gd name="T121" fmla="*/ 333285 h 1516063"/>
              <a:gd name="T122" fmla="*/ 814206 w 1125538"/>
              <a:gd name="T123" fmla="*/ 229445 h 151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PA_KSO_Shape"/>
          <p:cNvSpPr>
            <a:spLocks noChangeAspect="1"/>
          </p:cNvSpPr>
          <p:nvPr/>
        </p:nvSpPr>
        <p:spPr bwMode="auto">
          <a:xfrm>
            <a:off x="9805494" y="2485379"/>
            <a:ext cx="715963" cy="720725"/>
          </a:xfrm>
          <a:custGeom>
            <a:avLst/>
            <a:gdLst>
              <a:gd name="T0" fmla="*/ 1295082 w 2109787"/>
              <a:gd name="T1" fmla="*/ 1930537 h 2125662"/>
              <a:gd name="T2" fmla="*/ 1378267 w 2109787"/>
              <a:gd name="T3" fmla="*/ 1684248 h 2125662"/>
              <a:gd name="T4" fmla="*/ 1361122 w 2109787"/>
              <a:gd name="T5" fmla="*/ 1545055 h 2125662"/>
              <a:gd name="T6" fmla="*/ 1566862 w 2109787"/>
              <a:gd name="T7" fmla="*/ 1567300 h 2125662"/>
              <a:gd name="T8" fmla="*/ 1528445 w 2109787"/>
              <a:gd name="T9" fmla="*/ 2041129 h 2125662"/>
              <a:gd name="T10" fmla="*/ 1651000 w 2109787"/>
              <a:gd name="T11" fmla="*/ 1844733 h 2125662"/>
              <a:gd name="T12" fmla="*/ 1901190 w 2109787"/>
              <a:gd name="T13" fmla="*/ 1450988 h 2125662"/>
              <a:gd name="T14" fmla="*/ 2088197 w 2109787"/>
              <a:gd name="T15" fmla="*/ 1575563 h 2125662"/>
              <a:gd name="T16" fmla="*/ 2077720 w 2109787"/>
              <a:gd name="T17" fmla="*/ 2010939 h 2125662"/>
              <a:gd name="T18" fmla="*/ 1755457 w 2109787"/>
              <a:gd name="T19" fmla="*/ 2109455 h 2125662"/>
              <a:gd name="T20" fmla="*/ 1116012 w 2109787"/>
              <a:gd name="T21" fmla="*/ 2102146 h 2125662"/>
              <a:gd name="T22" fmla="*/ 824229 w 2109787"/>
              <a:gd name="T23" fmla="*/ 1996956 h 2125662"/>
              <a:gd name="T24" fmla="*/ 842327 w 2109787"/>
              <a:gd name="T25" fmla="*/ 1547597 h 2125662"/>
              <a:gd name="T26" fmla="*/ 1079500 w 2109787"/>
              <a:gd name="T27" fmla="*/ 1446221 h 2125662"/>
              <a:gd name="T28" fmla="*/ 1156856 w 2109787"/>
              <a:gd name="T29" fmla="*/ 894212 h 2125662"/>
              <a:gd name="T30" fmla="*/ 1181274 w 2109787"/>
              <a:gd name="T31" fmla="*/ 1123523 h 2125662"/>
              <a:gd name="T32" fmla="*/ 1403890 w 2109787"/>
              <a:gd name="T33" fmla="*/ 1350929 h 2125662"/>
              <a:gd name="T34" fmla="*/ 1555473 w 2109787"/>
              <a:gd name="T35" fmla="*/ 1330602 h 2125662"/>
              <a:gd name="T36" fmla="*/ 1746695 w 2109787"/>
              <a:gd name="T37" fmla="*/ 1088269 h 2125662"/>
              <a:gd name="T38" fmla="*/ 1634435 w 2109787"/>
              <a:gd name="T39" fmla="*/ 939629 h 2125662"/>
              <a:gd name="T40" fmla="*/ 1329051 w 2109787"/>
              <a:gd name="T41" fmla="*/ 834184 h 2125662"/>
              <a:gd name="T42" fmla="*/ 1487609 w 2109787"/>
              <a:gd name="T43" fmla="*/ 501650 h 2125662"/>
              <a:gd name="T44" fmla="*/ 1685808 w 2109787"/>
              <a:gd name="T45" fmla="*/ 588039 h 2125662"/>
              <a:gd name="T46" fmla="*/ 1817729 w 2109787"/>
              <a:gd name="T47" fmla="*/ 779556 h 2125662"/>
              <a:gd name="T48" fmla="*/ 1848490 w 2109787"/>
              <a:gd name="T49" fmla="*/ 1036817 h 2125662"/>
              <a:gd name="T50" fmla="*/ 1748915 w 2109787"/>
              <a:gd name="T51" fmla="*/ 1271528 h 2125662"/>
              <a:gd name="T52" fmla="*/ 1576403 w 2109787"/>
              <a:gd name="T53" fmla="*/ 1417309 h 2125662"/>
              <a:gd name="T54" fmla="*/ 1403573 w 2109787"/>
              <a:gd name="T55" fmla="*/ 1442082 h 2125662"/>
              <a:gd name="T56" fmla="*/ 1224085 w 2109787"/>
              <a:gd name="T57" fmla="*/ 1336319 h 2125662"/>
              <a:gd name="T58" fmla="*/ 1088992 w 2109787"/>
              <a:gd name="T59" fmla="*/ 1130193 h 2125662"/>
              <a:gd name="T60" fmla="*/ 1072185 w 2109787"/>
              <a:gd name="T61" fmla="*/ 867850 h 2125662"/>
              <a:gd name="T62" fmla="*/ 1171443 w 2109787"/>
              <a:gd name="T63" fmla="*/ 647432 h 2125662"/>
              <a:gd name="T64" fmla="*/ 1349029 w 2109787"/>
              <a:gd name="T65" fmla="*/ 518483 h 2125662"/>
              <a:gd name="T66" fmla="*/ 894842 w 2109787"/>
              <a:gd name="T67" fmla="*/ 389721 h 2125662"/>
              <a:gd name="T68" fmla="*/ 783863 w 2109787"/>
              <a:gd name="T69" fmla="*/ 461707 h 2125662"/>
              <a:gd name="T70" fmla="*/ 646249 w 2109787"/>
              <a:gd name="T71" fmla="*/ 519107 h 2125662"/>
              <a:gd name="T72" fmla="*/ 649737 w 2109787"/>
              <a:gd name="T73" fmla="*/ 631367 h 2125662"/>
              <a:gd name="T74" fmla="*/ 859963 w 2109787"/>
              <a:gd name="T75" fmla="*/ 751873 h 2125662"/>
              <a:gd name="T76" fmla="*/ 989016 w 2109787"/>
              <a:gd name="T77" fmla="*/ 914873 h 2125662"/>
              <a:gd name="T78" fmla="*/ 926551 w 2109787"/>
              <a:gd name="T79" fmla="*/ 1110219 h 2125662"/>
              <a:gd name="T80" fmla="*/ 637054 w 2109787"/>
              <a:gd name="T81" fmla="*/ 1172057 h 2125662"/>
              <a:gd name="T82" fmla="*/ 648152 w 2109787"/>
              <a:gd name="T83" fmla="*/ 1081995 h 2125662"/>
              <a:gd name="T84" fmla="*/ 837450 w 2109787"/>
              <a:gd name="T85" fmla="*/ 1055674 h 2125662"/>
              <a:gd name="T86" fmla="*/ 874549 w 2109787"/>
              <a:gd name="T87" fmla="*/ 927557 h 2125662"/>
              <a:gd name="T88" fmla="*/ 734081 w 2109787"/>
              <a:gd name="T89" fmla="*/ 811174 h 2125662"/>
              <a:gd name="T90" fmla="*/ 535588 w 2109787"/>
              <a:gd name="T91" fmla="*/ 662762 h 2125662"/>
              <a:gd name="T92" fmla="*/ 561905 w 2109787"/>
              <a:gd name="T93" fmla="*/ 464879 h 2125662"/>
              <a:gd name="T94" fmla="*/ 832750 w 2109787"/>
              <a:gd name="T95" fmla="*/ 1588 h 2125662"/>
              <a:gd name="T96" fmla="*/ 1300854 w 2109787"/>
              <a:gd name="T97" fmla="*/ 193714 h 2125662"/>
              <a:gd name="T98" fmla="*/ 1132654 w 2109787"/>
              <a:gd name="T99" fmla="*/ 241031 h 2125662"/>
              <a:gd name="T100" fmla="*/ 735320 w 2109787"/>
              <a:gd name="T101" fmla="*/ 141316 h 2125662"/>
              <a:gd name="T102" fmla="*/ 411297 w 2109787"/>
              <a:gd name="T103" fmla="*/ 258815 h 2125662"/>
              <a:gd name="T104" fmla="*/ 196445 w 2109787"/>
              <a:gd name="T105" fmla="*/ 520171 h 2125662"/>
              <a:gd name="T106" fmla="*/ 143129 w 2109787"/>
              <a:gd name="T107" fmla="*/ 858378 h 2125662"/>
              <a:gd name="T108" fmla="*/ 247857 w 2109787"/>
              <a:gd name="T109" fmla="*/ 1145456 h 2125662"/>
              <a:gd name="T110" fmla="*/ 469056 w 2109787"/>
              <a:gd name="T111" fmla="*/ 1349968 h 2125662"/>
              <a:gd name="T112" fmla="*/ 542684 w 2109787"/>
              <a:gd name="T113" fmla="*/ 1533202 h 2125662"/>
              <a:gd name="T114" fmla="*/ 227229 w 2109787"/>
              <a:gd name="T115" fmla="*/ 1339170 h 2125662"/>
              <a:gd name="T116" fmla="*/ 37131 w 2109787"/>
              <a:gd name="T117" fmla="*/ 1025417 h 2125662"/>
              <a:gd name="T118" fmla="*/ 15868 w 2109787"/>
              <a:gd name="T119" fmla="*/ 627508 h 2125662"/>
              <a:gd name="T120" fmla="*/ 204062 w 2109787"/>
              <a:gd name="T121" fmla="*/ 257545 h 2125662"/>
              <a:gd name="T122" fmla="*/ 551570 w 2109787"/>
              <a:gd name="T123" fmla="*/ 35567 h 2125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09787" h="2125662">
                <a:moveTo>
                  <a:pt x="1216342" y="1436687"/>
                </a:moveTo>
                <a:lnTo>
                  <a:pt x="1216977" y="1467831"/>
                </a:lnTo>
                <a:lnTo>
                  <a:pt x="1218247" y="1498021"/>
                </a:lnTo>
                <a:lnTo>
                  <a:pt x="1219517" y="1527894"/>
                </a:lnTo>
                <a:lnTo>
                  <a:pt x="1221105" y="1556813"/>
                </a:lnTo>
                <a:lnTo>
                  <a:pt x="1223010" y="1585097"/>
                </a:lnTo>
                <a:lnTo>
                  <a:pt x="1225550" y="1612427"/>
                </a:lnTo>
                <a:lnTo>
                  <a:pt x="1227772" y="1639121"/>
                </a:lnTo>
                <a:lnTo>
                  <a:pt x="1230630" y="1665180"/>
                </a:lnTo>
                <a:lnTo>
                  <a:pt x="1233487" y="1690286"/>
                </a:lnTo>
                <a:lnTo>
                  <a:pt x="1237297" y="1714756"/>
                </a:lnTo>
                <a:lnTo>
                  <a:pt x="1240790" y="1738273"/>
                </a:lnTo>
                <a:lnTo>
                  <a:pt x="1244917" y="1761154"/>
                </a:lnTo>
                <a:lnTo>
                  <a:pt x="1249362" y="1783399"/>
                </a:lnTo>
                <a:lnTo>
                  <a:pt x="1253807" y="1804691"/>
                </a:lnTo>
                <a:lnTo>
                  <a:pt x="1258570" y="1825030"/>
                </a:lnTo>
                <a:lnTo>
                  <a:pt x="1263967" y="1844733"/>
                </a:lnTo>
                <a:lnTo>
                  <a:pt x="1269365" y="1863801"/>
                </a:lnTo>
                <a:lnTo>
                  <a:pt x="1275397" y="1881597"/>
                </a:lnTo>
                <a:lnTo>
                  <a:pt x="1281430" y="1899076"/>
                </a:lnTo>
                <a:lnTo>
                  <a:pt x="1288097" y="1915283"/>
                </a:lnTo>
                <a:lnTo>
                  <a:pt x="1295082" y="1930537"/>
                </a:lnTo>
                <a:lnTo>
                  <a:pt x="1302067" y="1945474"/>
                </a:lnTo>
                <a:lnTo>
                  <a:pt x="1309687" y="1959457"/>
                </a:lnTo>
                <a:lnTo>
                  <a:pt x="1317625" y="1972168"/>
                </a:lnTo>
                <a:lnTo>
                  <a:pt x="1325562" y="1984244"/>
                </a:lnTo>
                <a:lnTo>
                  <a:pt x="1330007" y="1990282"/>
                </a:lnTo>
                <a:lnTo>
                  <a:pt x="1334135" y="1995685"/>
                </a:lnTo>
                <a:lnTo>
                  <a:pt x="1338262" y="2001087"/>
                </a:lnTo>
                <a:lnTo>
                  <a:pt x="1343025" y="2005854"/>
                </a:lnTo>
                <a:lnTo>
                  <a:pt x="1347470" y="2010621"/>
                </a:lnTo>
                <a:lnTo>
                  <a:pt x="1352232" y="2015388"/>
                </a:lnTo>
                <a:lnTo>
                  <a:pt x="1356677" y="2019519"/>
                </a:lnTo>
                <a:lnTo>
                  <a:pt x="1361440" y="2023968"/>
                </a:lnTo>
                <a:lnTo>
                  <a:pt x="1366520" y="2027782"/>
                </a:lnTo>
                <a:lnTo>
                  <a:pt x="1371282" y="2031278"/>
                </a:lnTo>
                <a:lnTo>
                  <a:pt x="1376362" y="2034773"/>
                </a:lnTo>
                <a:lnTo>
                  <a:pt x="1381442" y="2038269"/>
                </a:lnTo>
                <a:lnTo>
                  <a:pt x="1386840" y="2041129"/>
                </a:lnTo>
                <a:lnTo>
                  <a:pt x="1391920" y="2043989"/>
                </a:lnTo>
                <a:lnTo>
                  <a:pt x="1391920" y="1688379"/>
                </a:lnTo>
                <a:lnTo>
                  <a:pt x="1387475" y="1687108"/>
                </a:lnTo>
                <a:lnTo>
                  <a:pt x="1382395" y="1685837"/>
                </a:lnTo>
                <a:lnTo>
                  <a:pt x="1378267" y="1684248"/>
                </a:lnTo>
                <a:lnTo>
                  <a:pt x="1373505" y="1682341"/>
                </a:lnTo>
                <a:lnTo>
                  <a:pt x="1369695" y="1680117"/>
                </a:lnTo>
                <a:lnTo>
                  <a:pt x="1365885" y="1677256"/>
                </a:lnTo>
                <a:lnTo>
                  <a:pt x="1362075" y="1674079"/>
                </a:lnTo>
                <a:lnTo>
                  <a:pt x="1358900" y="1670901"/>
                </a:lnTo>
                <a:lnTo>
                  <a:pt x="1356042" y="1667405"/>
                </a:lnTo>
                <a:lnTo>
                  <a:pt x="1353502" y="1663274"/>
                </a:lnTo>
                <a:lnTo>
                  <a:pt x="1350962" y="1659460"/>
                </a:lnTo>
                <a:lnTo>
                  <a:pt x="1349057" y="1655329"/>
                </a:lnTo>
                <a:lnTo>
                  <a:pt x="1347470" y="1650562"/>
                </a:lnTo>
                <a:lnTo>
                  <a:pt x="1346517" y="1645795"/>
                </a:lnTo>
                <a:lnTo>
                  <a:pt x="1345882" y="1641346"/>
                </a:lnTo>
                <a:lnTo>
                  <a:pt x="1345565" y="1635943"/>
                </a:lnTo>
                <a:lnTo>
                  <a:pt x="1345565" y="1582872"/>
                </a:lnTo>
                <a:lnTo>
                  <a:pt x="1345882" y="1577469"/>
                </a:lnTo>
                <a:lnTo>
                  <a:pt x="1346517" y="1572385"/>
                </a:lnTo>
                <a:lnTo>
                  <a:pt x="1347787" y="1567300"/>
                </a:lnTo>
                <a:lnTo>
                  <a:pt x="1349692" y="1562215"/>
                </a:lnTo>
                <a:lnTo>
                  <a:pt x="1352232" y="1557449"/>
                </a:lnTo>
                <a:lnTo>
                  <a:pt x="1354772" y="1553317"/>
                </a:lnTo>
                <a:lnTo>
                  <a:pt x="1357630" y="1549186"/>
                </a:lnTo>
                <a:lnTo>
                  <a:pt x="1361122" y="1545055"/>
                </a:lnTo>
                <a:lnTo>
                  <a:pt x="1365250" y="1541877"/>
                </a:lnTo>
                <a:lnTo>
                  <a:pt x="1369060" y="1538699"/>
                </a:lnTo>
                <a:lnTo>
                  <a:pt x="1373505" y="1535839"/>
                </a:lnTo>
                <a:lnTo>
                  <a:pt x="1378267" y="1533614"/>
                </a:lnTo>
                <a:lnTo>
                  <a:pt x="1383030" y="1532025"/>
                </a:lnTo>
                <a:lnTo>
                  <a:pt x="1388427" y="1530754"/>
                </a:lnTo>
                <a:lnTo>
                  <a:pt x="1393507" y="1529801"/>
                </a:lnTo>
                <a:lnTo>
                  <a:pt x="1399222" y="1529483"/>
                </a:lnTo>
                <a:lnTo>
                  <a:pt x="1516062" y="1529483"/>
                </a:lnTo>
                <a:lnTo>
                  <a:pt x="1521460" y="1529801"/>
                </a:lnTo>
                <a:lnTo>
                  <a:pt x="1526857" y="1530754"/>
                </a:lnTo>
                <a:lnTo>
                  <a:pt x="1531937" y="1532025"/>
                </a:lnTo>
                <a:lnTo>
                  <a:pt x="1537017" y="1533614"/>
                </a:lnTo>
                <a:lnTo>
                  <a:pt x="1541462" y="1535839"/>
                </a:lnTo>
                <a:lnTo>
                  <a:pt x="1545907" y="1538699"/>
                </a:lnTo>
                <a:lnTo>
                  <a:pt x="1550035" y="1541877"/>
                </a:lnTo>
                <a:lnTo>
                  <a:pt x="1553845" y="1545055"/>
                </a:lnTo>
                <a:lnTo>
                  <a:pt x="1557020" y="1549186"/>
                </a:lnTo>
                <a:lnTo>
                  <a:pt x="1560512" y="1553317"/>
                </a:lnTo>
                <a:lnTo>
                  <a:pt x="1563052" y="1557449"/>
                </a:lnTo>
                <a:lnTo>
                  <a:pt x="1565275" y="1562215"/>
                </a:lnTo>
                <a:lnTo>
                  <a:pt x="1566862" y="1567300"/>
                </a:lnTo>
                <a:lnTo>
                  <a:pt x="1568132" y="1572385"/>
                </a:lnTo>
                <a:lnTo>
                  <a:pt x="1569085" y="1577469"/>
                </a:lnTo>
                <a:lnTo>
                  <a:pt x="1569402" y="1582872"/>
                </a:lnTo>
                <a:lnTo>
                  <a:pt x="1569402" y="1635943"/>
                </a:lnTo>
                <a:lnTo>
                  <a:pt x="1569085" y="1641346"/>
                </a:lnTo>
                <a:lnTo>
                  <a:pt x="1568450" y="1645795"/>
                </a:lnTo>
                <a:lnTo>
                  <a:pt x="1567180" y="1650562"/>
                </a:lnTo>
                <a:lnTo>
                  <a:pt x="1565910" y="1655329"/>
                </a:lnTo>
                <a:lnTo>
                  <a:pt x="1564005" y="1659460"/>
                </a:lnTo>
                <a:lnTo>
                  <a:pt x="1561782" y="1663274"/>
                </a:lnTo>
                <a:lnTo>
                  <a:pt x="1558607" y="1667405"/>
                </a:lnTo>
                <a:lnTo>
                  <a:pt x="1555750" y="1670901"/>
                </a:lnTo>
                <a:lnTo>
                  <a:pt x="1552575" y="1674079"/>
                </a:lnTo>
                <a:lnTo>
                  <a:pt x="1549082" y="1677256"/>
                </a:lnTo>
                <a:lnTo>
                  <a:pt x="1545272" y="1680117"/>
                </a:lnTo>
                <a:lnTo>
                  <a:pt x="1541145" y="1682341"/>
                </a:lnTo>
                <a:lnTo>
                  <a:pt x="1537017" y="1684248"/>
                </a:lnTo>
                <a:lnTo>
                  <a:pt x="1532255" y="1685837"/>
                </a:lnTo>
                <a:lnTo>
                  <a:pt x="1527810" y="1687108"/>
                </a:lnTo>
                <a:lnTo>
                  <a:pt x="1523047" y="1688379"/>
                </a:lnTo>
                <a:lnTo>
                  <a:pt x="1523047" y="2043989"/>
                </a:lnTo>
                <a:lnTo>
                  <a:pt x="1528445" y="2041129"/>
                </a:lnTo>
                <a:lnTo>
                  <a:pt x="1533525" y="2038269"/>
                </a:lnTo>
                <a:lnTo>
                  <a:pt x="1538605" y="2034773"/>
                </a:lnTo>
                <a:lnTo>
                  <a:pt x="1543685" y="2031278"/>
                </a:lnTo>
                <a:lnTo>
                  <a:pt x="1548765" y="2027782"/>
                </a:lnTo>
                <a:lnTo>
                  <a:pt x="1553527" y="2023968"/>
                </a:lnTo>
                <a:lnTo>
                  <a:pt x="1558290" y="2019519"/>
                </a:lnTo>
                <a:lnTo>
                  <a:pt x="1563052" y="2015388"/>
                </a:lnTo>
                <a:lnTo>
                  <a:pt x="1567497" y="2010621"/>
                </a:lnTo>
                <a:lnTo>
                  <a:pt x="1572260" y="2005854"/>
                </a:lnTo>
                <a:lnTo>
                  <a:pt x="1576705" y="2001087"/>
                </a:lnTo>
                <a:lnTo>
                  <a:pt x="1580832" y="1995685"/>
                </a:lnTo>
                <a:lnTo>
                  <a:pt x="1585277" y="1990282"/>
                </a:lnTo>
                <a:lnTo>
                  <a:pt x="1589405" y="1984244"/>
                </a:lnTo>
                <a:lnTo>
                  <a:pt x="1597660" y="1972168"/>
                </a:lnTo>
                <a:lnTo>
                  <a:pt x="1605280" y="1959457"/>
                </a:lnTo>
                <a:lnTo>
                  <a:pt x="1612900" y="1945474"/>
                </a:lnTo>
                <a:lnTo>
                  <a:pt x="1620202" y="1930537"/>
                </a:lnTo>
                <a:lnTo>
                  <a:pt x="1626870" y="1915283"/>
                </a:lnTo>
                <a:lnTo>
                  <a:pt x="1633537" y="1899076"/>
                </a:lnTo>
                <a:lnTo>
                  <a:pt x="1639570" y="1881597"/>
                </a:lnTo>
                <a:lnTo>
                  <a:pt x="1645602" y="1863801"/>
                </a:lnTo>
                <a:lnTo>
                  <a:pt x="1651000" y="1844733"/>
                </a:lnTo>
                <a:lnTo>
                  <a:pt x="1656397" y="1825030"/>
                </a:lnTo>
                <a:lnTo>
                  <a:pt x="1661160" y="1804691"/>
                </a:lnTo>
                <a:lnTo>
                  <a:pt x="1665922" y="1783399"/>
                </a:lnTo>
                <a:lnTo>
                  <a:pt x="1670050" y="1761154"/>
                </a:lnTo>
                <a:lnTo>
                  <a:pt x="1673860" y="1738273"/>
                </a:lnTo>
                <a:lnTo>
                  <a:pt x="1677987" y="1714756"/>
                </a:lnTo>
                <a:lnTo>
                  <a:pt x="1681162" y="1690286"/>
                </a:lnTo>
                <a:lnTo>
                  <a:pt x="1684337" y="1665180"/>
                </a:lnTo>
                <a:lnTo>
                  <a:pt x="1687195" y="1639121"/>
                </a:lnTo>
                <a:lnTo>
                  <a:pt x="1689735" y="1612427"/>
                </a:lnTo>
                <a:lnTo>
                  <a:pt x="1691957" y="1585097"/>
                </a:lnTo>
                <a:lnTo>
                  <a:pt x="1693862" y="1556813"/>
                </a:lnTo>
                <a:lnTo>
                  <a:pt x="1695450" y="1527894"/>
                </a:lnTo>
                <a:lnTo>
                  <a:pt x="1696720" y="1498021"/>
                </a:lnTo>
                <a:lnTo>
                  <a:pt x="1697672" y="1467831"/>
                </a:lnTo>
                <a:lnTo>
                  <a:pt x="1698942" y="1436687"/>
                </a:lnTo>
                <a:lnTo>
                  <a:pt x="1738312" y="1438912"/>
                </a:lnTo>
                <a:lnTo>
                  <a:pt x="1774825" y="1441454"/>
                </a:lnTo>
                <a:lnTo>
                  <a:pt x="1835150" y="1446221"/>
                </a:lnTo>
                <a:lnTo>
                  <a:pt x="1875472" y="1449399"/>
                </a:lnTo>
                <a:lnTo>
                  <a:pt x="1890077" y="1450670"/>
                </a:lnTo>
                <a:lnTo>
                  <a:pt x="1901190" y="1450988"/>
                </a:lnTo>
                <a:lnTo>
                  <a:pt x="1912620" y="1451941"/>
                </a:lnTo>
                <a:lnTo>
                  <a:pt x="1923415" y="1453212"/>
                </a:lnTo>
                <a:lnTo>
                  <a:pt x="1934210" y="1455119"/>
                </a:lnTo>
                <a:lnTo>
                  <a:pt x="1945005" y="1457662"/>
                </a:lnTo>
                <a:lnTo>
                  <a:pt x="1955482" y="1460522"/>
                </a:lnTo>
                <a:lnTo>
                  <a:pt x="1965642" y="1464017"/>
                </a:lnTo>
                <a:lnTo>
                  <a:pt x="1975485" y="1468149"/>
                </a:lnTo>
                <a:lnTo>
                  <a:pt x="1985327" y="1472598"/>
                </a:lnTo>
                <a:lnTo>
                  <a:pt x="1994852" y="1477047"/>
                </a:lnTo>
                <a:lnTo>
                  <a:pt x="2004060" y="1482767"/>
                </a:lnTo>
                <a:lnTo>
                  <a:pt x="2012950" y="1488170"/>
                </a:lnTo>
                <a:lnTo>
                  <a:pt x="2021522" y="1494526"/>
                </a:lnTo>
                <a:lnTo>
                  <a:pt x="2029777" y="1500881"/>
                </a:lnTo>
                <a:lnTo>
                  <a:pt x="2038032" y="1507873"/>
                </a:lnTo>
                <a:lnTo>
                  <a:pt x="2045652" y="1515182"/>
                </a:lnTo>
                <a:lnTo>
                  <a:pt x="2052637" y="1522809"/>
                </a:lnTo>
                <a:lnTo>
                  <a:pt x="2059622" y="1530754"/>
                </a:lnTo>
                <a:lnTo>
                  <a:pt x="2065972" y="1539334"/>
                </a:lnTo>
                <a:lnTo>
                  <a:pt x="2072322" y="1547597"/>
                </a:lnTo>
                <a:lnTo>
                  <a:pt x="2078037" y="1556495"/>
                </a:lnTo>
                <a:lnTo>
                  <a:pt x="2083435" y="1566029"/>
                </a:lnTo>
                <a:lnTo>
                  <a:pt x="2088197" y="1575563"/>
                </a:lnTo>
                <a:lnTo>
                  <a:pt x="2092642" y="1585414"/>
                </a:lnTo>
                <a:lnTo>
                  <a:pt x="2096452" y="1595266"/>
                </a:lnTo>
                <a:lnTo>
                  <a:pt x="2099945" y="1605117"/>
                </a:lnTo>
                <a:lnTo>
                  <a:pt x="2103120" y="1615605"/>
                </a:lnTo>
                <a:lnTo>
                  <a:pt x="2105660" y="1626410"/>
                </a:lnTo>
                <a:lnTo>
                  <a:pt x="2107247" y="1637215"/>
                </a:lnTo>
                <a:lnTo>
                  <a:pt x="2108835" y="1648337"/>
                </a:lnTo>
                <a:lnTo>
                  <a:pt x="2109470" y="1659460"/>
                </a:lnTo>
                <a:lnTo>
                  <a:pt x="2109787" y="1670901"/>
                </a:lnTo>
                <a:lnTo>
                  <a:pt x="2109787" y="1949605"/>
                </a:lnTo>
                <a:lnTo>
                  <a:pt x="2109787" y="1955325"/>
                </a:lnTo>
                <a:lnTo>
                  <a:pt x="2108835" y="1960728"/>
                </a:lnTo>
                <a:lnTo>
                  <a:pt x="2107882" y="1966448"/>
                </a:lnTo>
                <a:lnTo>
                  <a:pt x="2106295" y="1971850"/>
                </a:lnTo>
                <a:lnTo>
                  <a:pt x="2104072" y="1976935"/>
                </a:lnTo>
                <a:lnTo>
                  <a:pt x="2101532" y="1982020"/>
                </a:lnTo>
                <a:lnTo>
                  <a:pt x="2098675" y="1987105"/>
                </a:lnTo>
                <a:lnTo>
                  <a:pt x="2095182" y="1992189"/>
                </a:lnTo>
                <a:lnTo>
                  <a:pt x="2091690" y="1996956"/>
                </a:lnTo>
                <a:lnTo>
                  <a:pt x="2087245" y="2002041"/>
                </a:lnTo>
                <a:lnTo>
                  <a:pt x="2082800" y="2006490"/>
                </a:lnTo>
                <a:lnTo>
                  <a:pt x="2077720" y="2010939"/>
                </a:lnTo>
                <a:lnTo>
                  <a:pt x="2072322" y="2015706"/>
                </a:lnTo>
                <a:lnTo>
                  <a:pt x="2066607" y="2019837"/>
                </a:lnTo>
                <a:lnTo>
                  <a:pt x="2060575" y="2024286"/>
                </a:lnTo>
                <a:lnTo>
                  <a:pt x="2053907" y="2028418"/>
                </a:lnTo>
                <a:lnTo>
                  <a:pt x="2047240" y="2032549"/>
                </a:lnTo>
                <a:lnTo>
                  <a:pt x="2039937" y="2036680"/>
                </a:lnTo>
                <a:lnTo>
                  <a:pt x="2032317" y="2040494"/>
                </a:lnTo>
                <a:lnTo>
                  <a:pt x="2024697" y="2044307"/>
                </a:lnTo>
                <a:lnTo>
                  <a:pt x="2016442" y="2048121"/>
                </a:lnTo>
                <a:lnTo>
                  <a:pt x="2007870" y="2051934"/>
                </a:lnTo>
                <a:lnTo>
                  <a:pt x="1999297" y="2055430"/>
                </a:lnTo>
                <a:lnTo>
                  <a:pt x="1990090" y="2058926"/>
                </a:lnTo>
                <a:lnTo>
                  <a:pt x="1970722" y="2065599"/>
                </a:lnTo>
                <a:lnTo>
                  <a:pt x="1950402" y="2071955"/>
                </a:lnTo>
                <a:lnTo>
                  <a:pt x="1929130" y="2077675"/>
                </a:lnTo>
                <a:lnTo>
                  <a:pt x="1907222" y="2083396"/>
                </a:lnTo>
                <a:lnTo>
                  <a:pt x="1883727" y="2088480"/>
                </a:lnTo>
                <a:lnTo>
                  <a:pt x="1859597" y="2093565"/>
                </a:lnTo>
                <a:lnTo>
                  <a:pt x="1834515" y="2098014"/>
                </a:lnTo>
                <a:lnTo>
                  <a:pt x="1809115" y="2102146"/>
                </a:lnTo>
                <a:lnTo>
                  <a:pt x="1782762" y="2105959"/>
                </a:lnTo>
                <a:lnTo>
                  <a:pt x="1755457" y="2109455"/>
                </a:lnTo>
                <a:lnTo>
                  <a:pt x="1728152" y="2112633"/>
                </a:lnTo>
                <a:lnTo>
                  <a:pt x="1700212" y="2115175"/>
                </a:lnTo>
                <a:lnTo>
                  <a:pt x="1671637" y="2118035"/>
                </a:lnTo>
                <a:lnTo>
                  <a:pt x="1642745" y="2119942"/>
                </a:lnTo>
                <a:lnTo>
                  <a:pt x="1613535" y="2121849"/>
                </a:lnTo>
                <a:lnTo>
                  <a:pt x="1584325" y="2123120"/>
                </a:lnTo>
                <a:lnTo>
                  <a:pt x="1554480" y="2124391"/>
                </a:lnTo>
                <a:lnTo>
                  <a:pt x="1524635" y="2125027"/>
                </a:lnTo>
                <a:lnTo>
                  <a:pt x="1494790" y="2125344"/>
                </a:lnTo>
                <a:lnTo>
                  <a:pt x="1464945" y="2125662"/>
                </a:lnTo>
                <a:lnTo>
                  <a:pt x="1435100" y="2125344"/>
                </a:lnTo>
                <a:lnTo>
                  <a:pt x="1404937" y="2125027"/>
                </a:lnTo>
                <a:lnTo>
                  <a:pt x="1375092" y="2124391"/>
                </a:lnTo>
                <a:lnTo>
                  <a:pt x="1344930" y="2123120"/>
                </a:lnTo>
                <a:lnTo>
                  <a:pt x="1315085" y="2121849"/>
                </a:lnTo>
                <a:lnTo>
                  <a:pt x="1285557" y="2119942"/>
                </a:lnTo>
                <a:lnTo>
                  <a:pt x="1256030" y="2118035"/>
                </a:lnTo>
                <a:lnTo>
                  <a:pt x="1227455" y="2115175"/>
                </a:lnTo>
                <a:lnTo>
                  <a:pt x="1198562" y="2112633"/>
                </a:lnTo>
                <a:lnTo>
                  <a:pt x="1170622" y="2109455"/>
                </a:lnTo>
                <a:lnTo>
                  <a:pt x="1142682" y="2105959"/>
                </a:lnTo>
                <a:lnTo>
                  <a:pt x="1116012" y="2102146"/>
                </a:lnTo>
                <a:lnTo>
                  <a:pt x="1089660" y="2098014"/>
                </a:lnTo>
                <a:lnTo>
                  <a:pt x="1064260" y="2093565"/>
                </a:lnTo>
                <a:lnTo>
                  <a:pt x="1039177" y="2088480"/>
                </a:lnTo>
                <a:lnTo>
                  <a:pt x="1015364" y="2083396"/>
                </a:lnTo>
                <a:lnTo>
                  <a:pt x="992187" y="2077675"/>
                </a:lnTo>
                <a:lnTo>
                  <a:pt x="970597" y="2071955"/>
                </a:lnTo>
                <a:lnTo>
                  <a:pt x="949642" y="2065599"/>
                </a:lnTo>
                <a:lnTo>
                  <a:pt x="929639" y="2058926"/>
                </a:lnTo>
                <a:lnTo>
                  <a:pt x="910907" y="2051934"/>
                </a:lnTo>
                <a:lnTo>
                  <a:pt x="902334" y="2048121"/>
                </a:lnTo>
                <a:lnTo>
                  <a:pt x="893762" y="2044307"/>
                </a:lnTo>
                <a:lnTo>
                  <a:pt x="885507" y="2040494"/>
                </a:lnTo>
                <a:lnTo>
                  <a:pt x="877569" y="2036680"/>
                </a:lnTo>
                <a:lnTo>
                  <a:pt x="870584" y="2032549"/>
                </a:lnTo>
                <a:lnTo>
                  <a:pt x="863282" y="2028418"/>
                </a:lnTo>
                <a:lnTo>
                  <a:pt x="856614" y="2024286"/>
                </a:lnTo>
                <a:lnTo>
                  <a:pt x="850264" y="2019837"/>
                </a:lnTo>
                <a:lnTo>
                  <a:pt x="844232" y="2015706"/>
                </a:lnTo>
                <a:lnTo>
                  <a:pt x="838517" y="2010939"/>
                </a:lnTo>
                <a:lnTo>
                  <a:pt x="833437" y="2006490"/>
                </a:lnTo>
                <a:lnTo>
                  <a:pt x="828674" y="2002041"/>
                </a:lnTo>
                <a:lnTo>
                  <a:pt x="824229" y="1996956"/>
                </a:lnTo>
                <a:lnTo>
                  <a:pt x="820419" y="1992189"/>
                </a:lnTo>
                <a:lnTo>
                  <a:pt x="816609" y="1987105"/>
                </a:lnTo>
                <a:lnTo>
                  <a:pt x="813752" y="1982020"/>
                </a:lnTo>
                <a:lnTo>
                  <a:pt x="811212" y="1976935"/>
                </a:lnTo>
                <a:lnTo>
                  <a:pt x="808989" y="1971850"/>
                </a:lnTo>
                <a:lnTo>
                  <a:pt x="807084" y="1966448"/>
                </a:lnTo>
                <a:lnTo>
                  <a:pt x="805814" y="1960728"/>
                </a:lnTo>
                <a:lnTo>
                  <a:pt x="805179" y="1955325"/>
                </a:lnTo>
                <a:lnTo>
                  <a:pt x="804862" y="1949605"/>
                </a:lnTo>
                <a:lnTo>
                  <a:pt x="804862" y="1670901"/>
                </a:lnTo>
                <a:lnTo>
                  <a:pt x="805179" y="1659460"/>
                </a:lnTo>
                <a:lnTo>
                  <a:pt x="806132" y="1648337"/>
                </a:lnTo>
                <a:lnTo>
                  <a:pt x="807402" y="1637215"/>
                </a:lnTo>
                <a:lnTo>
                  <a:pt x="809624" y="1626410"/>
                </a:lnTo>
                <a:lnTo>
                  <a:pt x="812164" y="1615605"/>
                </a:lnTo>
                <a:lnTo>
                  <a:pt x="815022" y="1605117"/>
                </a:lnTo>
                <a:lnTo>
                  <a:pt x="818197" y="1595266"/>
                </a:lnTo>
                <a:lnTo>
                  <a:pt x="822324" y="1585414"/>
                </a:lnTo>
                <a:lnTo>
                  <a:pt x="826769" y="1575563"/>
                </a:lnTo>
                <a:lnTo>
                  <a:pt x="831849" y="1566029"/>
                </a:lnTo>
                <a:lnTo>
                  <a:pt x="836929" y="1556495"/>
                </a:lnTo>
                <a:lnTo>
                  <a:pt x="842327" y="1547597"/>
                </a:lnTo>
                <a:lnTo>
                  <a:pt x="848677" y="1539334"/>
                </a:lnTo>
                <a:lnTo>
                  <a:pt x="855344" y="1530754"/>
                </a:lnTo>
                <a:lnTo>
                  <a:pt x="862012" y="1522809"/>
                </a:lnTo>
                <a:lnTo>
                  <a:pt x="869632" y="1515182"/>
                </a:lnTo>
                <a:lnTo>
                  <a:pt x="876934" y="1507873"/>
                </a:lnTo>
                <a:lnTo>
                  <a:pt x="884872" y="1500881"/>
                </a:lnTo>
                <a:lnTo>
                  <a:pt x="893444" y="1494526"/>
                </a:lnTo>
                <a:lnTo>
                  <a:pt x="902017" y="1488170"/>
                </a:lnTo>
                <a:lnTo>
                  <a:pt x="910907" y="1482767"/>
                </a:lnTo>
                <a:lnTo>
                  <a:pt x="920114" y="1477047"/>
                </a:lnTo>
                <a:lnTo>
                  <a:pt x="929639" y="1472598"/>
                </a:lnTo>
                <a:lnTo>
                  <a:pt x="939482" y="1468149"/>
                </a:lnTo>
                <a:lnTo>
                  <a:pt x="949324" y="1464017"/>
                </a:lnTo>
                <a:lnTo>
                  <a:pt x="959802" y="1460522"/>
                </a:lnTo>
                <a:lnTo>
                  <a:pt x="969962" y="1457662"/>
                </a:lnTo>
                <a:lnTo>
                  <a:pt x="980439" y="1455119"/>
                </a:lnTo>
                <a:lnTo>
                  <a:pt x="991234" y="1453212"/>
                </a:lnTo>
                <a:lnTo>
                  <a:pt x="1002347" y="1451941"/>
                </a:lnTo>
                <a:lnTo>
                  <a:pt x="1013459" y="1450988"/>
                </a:lnTo>
                <a:lnTo>
                  <a:pt x="1024889" y="1450670"/>
                </a:lnTo>
                <a:lnTo>
                  <a:pt x="1039177" y="1449399"/>
                </a:lnTo>
                <a:lnTo>
                  <a:pt x="1079500" y="1446221"/>
                </a:lnTo>
                <a:lnTo>
                  <a:pt x="1140142" y="1441454"/>
                </a:lnTo>
                <a:lnTo>
                  <a:pt x="1176655" y="1438912"/>
                </a:lnTo>
                <a:lnTo>
                  <a:pt x="1216342" y="1436687"/>
                </a:lnTo>
                <a:close/>
                <a:moveTo>
                  <a:pt x="1249771" y="769392"/>
                </a:moveTo>
                <a:lnTo>
                  <a:pt x="1245966" y="770028"/>
                </a:lnTo>
                <a:lnTo>
                  <a:pt x="1242477" y="770663"/>
                </a:lnTo>
                <a:lnTo>
                  <a:pt x="1239306" y="771933"/>
                </a:lnTo>
                <a:lnTo>
                  <a:pt x="1235818" y="773839"/>
                </a:lnTo>
                <a:lnTo>
                  <a:pt x="1232647" y="775427"/>
                </a:lnTo>
                <a:lnTo>
                  <a:pt x="1229476" y="777650"/>
                </a:lnTo>
                <a:lnTo>
                  <a:pt x="1226621" y="780191"/>
                </a:lnTo>
                <a:lnTo>
                  <a:pt x="1223450" y="782732"/>
                </a:lnTo>
                <a:lnTo>
                  <a:pt x="1217425" y="789084"/>
                </a:lnTo>
                <a:lnTo>
                  <a:pt x="1211717" y="796071"/>
                </a:lnTo>
                <a:lnTo>
                  <a:pt x="1206009" y="803376"/>
                </a:lnTo>
                <a:lnTo>
                  <a:pt x="1194275" y="819574"/>
                </a:lnTo>
                <a:lnTo>
                  <a:pt x="1186030" y="831008"/>
                </a:lnTo>
                <a:lnTo>
                  <a:pt x="1177785" y="843395"/>
                </a:lnTo>
                <a:lnTo>
                  <a:pt x="1169857" y="855781"/>
                </a:lnTo>
                <a:lnTo>
                  <a:pt x="1161929" y="868803"/>
                </a:lnTo>
                <a:lnTo>
                  <a:pt x="1159075" y="881507"/>
                </a:lnTo>
                <a:lnTo>
                  <a:pt x="1156856" y="894212"/>
                </a:lnTo>
                <a:lnTo>
                  <a:pt x="1154636" y="907233"/>
                </a:lnTo>
                <a:lnTo>
                  <a:pt x="1152733" y="920573"/>
                </a:lnTo>
                <a:lnTo>
                  <a:pt x="1151465" y="933595"/>
                </a:lnTo>
                <a:lnTo>
                  <a:pt x="1150513" y="947569"/>
                </a:lnTo>
                <a:lnTo>
                  <a:pt x="1149879" y="960909"/>
                </a:lnTo>
                <a:lnTo>
                  <a:pt x="1149879" y="974566"/>
                </a:lnTo>
                <a:lnTo>
                  <a:pt x="1149879" y="984412"/>
                </a:lnTo>
                <a:lnTo>
                  <a:pt x="1150196" y="994258"/>
                </a:lnTo>
                <a:lnTo>
                  <a:pt x="1151147" y="1003786"/>
                </a:lnTo>
                <a:lnTo>
                  <a:pt x="1151782" y="1013314"/>
                </a:lnTo>
                <a:lnTo>
                  <a:pt x="1153050" y="1023160"/>
                </a:lnTo>
                <a:lnTo>
                  <a:pt x="1154319" y="1032688"/>
                </a:lnTo>
                <a:lnTo>
                  <a:pt x="1156538" y="1042216"/>
                </a:lnTo>
                <a:lnTo>
                  <a:pt x="1158124" y="1051427"/>
                </a:lnTo>
                <a:lnTo>
                  <a:pt x="1160344" y="1060637"/>
                </a:lnTo>
                <a:lnTo>
                  <a:pt x="1162564" y="1069848"/>
                </a:lnTo>
                <a:lnTo>
                  <a:pt x="1165101" y="1079058"/>
                </a:lnTo>
                <a:lnTo>
                  <a:pt x="1168272" y="1088269"/>
                </a:lnTo>
                <a:lnTo>
                  <a:pt x="1171126" y="1096844"/>
                </a:lnTo>
                <a:lnTo>
                  <a:pt x="1174297" y="1106055"/>
                </a:lnTo>
                <a:lnTo>
                  <a:pt x="1177468" y="1114948"/>
                </a:lnTo>
                <a:lnTo>
                  <a:pt x="1181274" y="1123523"/>
                </a:lnTo>
                <a:lnTo>
                  <a:pt x="1184762" y="1132099"/>
                </a:lnTo>
                <a:lnTo>
                  <a:pt x="1188884" y="1140356"/>
                </a:lnTo>
                <a:lnTo>
                  <a:pt x="1193007" y="1148932"/>
                </a:lnTo>
                <a:lnTo>
                  <a:pt x="1197129" y="1157189"/>
                </a:lnTo>
                <a:lnTo>
                  <a:pt x="1206326" y="1173387"/>
                </a:lnTo>
                <a:lnTo>
                  <a:pt x="1215839" y="1188950"/>
                </a:lnTo>
                <a:lnTo>
                  <a:pt x="1225987" y="1204513"/>
                </a:lnTo>
                <a:lnTo>
                  <a:pt x="1236769" y="1219123"/>
                </a:lnTo>
                <a:lnTo>
                  <a:pt x="1247551" y="1233097"/>
                </a:lnTo>
                <a:lnTo>
                  <a:pt x="1258967" y="1246437"/>
                </a:lnTo>
                <a:lnTo>
                  <a:pt x="1271018" y="1259776"/>
                </a:lnTo>
                <a:lnTo>
                  <a:pt x="1283068" y="1271845"/>
                </a:lnTo>
                <a:lnTo>
                  <a:pt x="1295436" y="1283597"/>
                </a:lnTo>
                <a:lnTo>
                  <a:pt x="1308121" y="1294395"/>
                </a:lnTo>
                <a:lnTo>
                  <a:pt x="1320805" y="1304241"/>
                </a:lnTo>
                <a:lnTo>
                  <a:pt x="1333490" y="1313769"/>
                </a:lnTo>
                <a:lnTo>
                  <a:pt x="1346175" y="1322662"/>
                </a:lnTo>
                <a:lnTo>
                  <a:pt x="1359177" y="1330602"/>
                </a:lnTo>
                <a:lnTo>
                  <a:pt x="1371861" y="1337272"/>
                </a:lnTo>
                <a:lnTo>
                  <a:pt x="1384863" y="1343624"/>
                </a:lnTo>
                <a:lnTo>
                  <a:pt x="1397548" y="1348706"/>
                </a:lnTo>
                <a:lnTo>
                  <a:pt x="1403890" y="1350929"/>
                </a:lnTo>
                <a:lnTo>
                  <a:pt x="1410233" y="1353470"/>
                </a:lnTo>
                <a:lnTo>
                  <a:pt x="1416258" y="1355058"/>
                </a:lnTo>
                <a:lnTo>
                  <a:pt x="1422600" y="1356646"/>
                </a:lnTo>
                <a:lnTo>
                  <a:pt x="1428308" y="1358234"/>
                </a:lnTo>
                <a:lnTo>
                  <a:pt x="1434334" y="1359187"/>
                </a:lnTo>
                <a:lnTo>
                  <a:pt x="1440042" y="1360140"/>
                </a:lnTo>
                <a:lnTo>
                  <a:pt x="1446067" y="1360775"/>
                </a:lnTo>
                <a:lnTo>
                  <a:pt x="1451775" y="1361093"/>
                </a:lnTo>
                <a:lnTo>
                  <a:pt x="1457483" y="1361093"/>
                </a:lnTo>
                <a:lnTo>
                  <a:pt x="1462874" y="1361093"/>
                </a:lnTo>
                <a:lnTo>
                  <a:pt x="1468900" y="1360775"/>
                </a:lnTo>
                <a:lnTo>
                  <a:pt x="1474291" y="1360140"/>
                </a:lnTo>
                <a:lnTo>
                  <a:pt x="1480316" y="1359187"/>
                </a:lnTo>
                <a:lnTo>
                  <a:pt x="1486341" y="1358234"/>
                </a:lnTo>
                <a:lnTo>
                  <a:pt x="1492366" y="1356646"/>
                </a:lnTo>
                <a:lnTo>
                  <a:pt x="1498392" y="1355058"/>
                </a:lnTo>
                <a:lnTo>
                  <a:pt x="1504734" y="1353470"/>
                </a:lnTo>
                <a:lnTo>
                  <a:pt x="1510759" y="1350929"/>
                </a:lnTo>
                <a:lnTo>
                  <a:pt x="1517101" y="1348706"/>
                </a:lnTo>
                <a:lnTo>
                  <a:pt x="1529786" y="1343624"/>
                </a:lnTo>
                <a:lnTo>
                  <a:pt x="1542471" y="1337272"/>
                </a:lnTo>
                <a:lnTo>
                  <a:pt x="1555473" y="1330602"/>
                </a:lnTo>
                <a:lnTo>
                  <a:pt x="1568157" y="1322662"/>
                </a:lnTo>
                <a:lnTo>
                  <a:pt x="1581159" y="1313769"/>
                </a:lnTo>
                <a:lnTo>
                  <a:pt x="1593844" y="1304241"/>
                </a:lnTo>
                <a:lnTo>
                  <a:pt x="1606846" y="1294395"/>
                </a:lnTo>
                <a:lnTo>
                  <a:pt x="1619531" y="1283597"/>
                </a:lnTo>
                <a:lnTo>
                  <a:pt x="1631581" y="1271845"/>
                </a:lnTo>
                <a:lnTo>
                  <a:pt x="1643949" y="1259776"/>
                </a:lnTo>
                <a:lnTo>
                  <a:pt x="1655682" y="1246437"/>
                </a:lnTo>
                <a:lnTo>
                  <a:pt x="1667098" y="1233097"/>
                </a:lnTo>
                <a:lnTo>
                  <a:pt x="1678197" y="1219123"/>
                </a:lnTo>
                <a:lnTo>
                  <a:pt x="1688662" y="1204513"/>
                </a:lnTo>
                <a:lnTo>
                  <a:pt x="1698810" y="1188950"/>
                </a:lnTo>
                <a:lnTo>
                  <a:pt x="1708324" y="1173387"/>
                </a:lnTo>
                <a:lnTo>
                  <a:pt x="1717203" y="1157189"/>
                </a:lnTo>
                <a:lnTo>
                  <a:pt x="1721643" y="1148932"/>
                </a:lnTo>
                <a:lnTo>
                  <a:pt x="1725765" y="1140356"/>
                </a:lnTo>
                <a:lnTo>
                  <a:pt x="1729570" y="1132099"/>
                </a:lnTo>
                <a:lnTo>
                  <a:pt x="1733693" y="1123523"/>
                </a:lnTo>
                <a:lnTo>
                  <a:pt x="1737181" y="1114948"/>
                </a:lnTo>
                <a:lnTo>
                  <a:pt x="1740352" y="1106055"/>
                </a:lnTo>
                <a:lnTo>
                  <a:pt x="1743524" y="1096844"/>
                </a:lnTo>
                <a:lnTo>
                  <a:pt x="1746695" y="1088269"/>
                </a:lnTo>
                <a:lnTo>
                  <a:pt x="1749232" y="1079058"/>
                </a:lnTo>
                <a:lnTo>
                  <a:pt x="1751769" y="1069848"/>
                </a:lnTo>
                <a:lnTo>
                  <a:pt x="1754306" y="1060637"/>
                </a:lnTo>
                <a:lnTo>
                  <a:pt x="1756525" y="1051427"/>
                </a:lnTo>
                <a:lnTo>
                  <a:pt x="1758428" y="1042216"/>
                </a:lnTo>
                <a:lnTo>
                  <a:pt x="1760014" y="1032688"/>
                </a:lnTo>
                <a:lnTo>
                  <a:pt x="1761599" y="1023160"/>
                </a:lnTo>
                <a:lnTo>
                  <a:pt x="1762551" y="1013314"/>
                </a:lnTo>
                <a:lnTo>
                  <a:pt x="1763502" y="1003786"/>
                </a:lnTo>
                <a:lnTo>
                  <a:pt x="1764136" y="994258"/>
                </a:lnTo>
                <a:lnTo>
                  <a:pt x="1764453" y="984412"/>
                </a:lnTo>
                <a:lnTo>
                  <a:pt x="1764771" y="974566"/>
                </a:lnTo>
                <a:lnTo>
                  <a:pt x="1764453" y="962815"/>
                </a:lnTo>
                <a:lnTo>
                  <a:pt x="1763819" y="951063"/>
                </a:lnTo>
                <a:lnTo>
                  <a:pt x="1748598" y="950745"/>
                </a:lnTo>
                <a:lnTo>
                  <a:pt x="1733059" y="949793"/>
                </a:lnTo>
                <a:lnTo>
                  <a:pt x="1716886" y="948840"/>
                </a:lnTo>
                <a:lnTo>
                  <a:pt x="1701030" y="947569"/>
                </a:lnTo>
                <a:lnTo>
                  <a:pt x="1684223" y="945664"/>
                </a:lnTo>
                <a:lnTo>
                  <a:pt x="1667732" y="943758"/>
                </a:lnTo>
                <a:lnTo>
                  <a:pt x="1650925" y="941852"/>
                </a:lnTo>
                <a:lnTo>
                  <a:pt x="1634435" y="939629"/>
                </a:lnTo>
                <a:lnTo>
                  <a:pt x="1617628" y="937406"/>
                </a:lnTo>
                <a:lnTo>
                  <a:pt x="1600503" y="934548"/>
                </a:lnTo>
                <a:lnTo>
                  <a:pt x="1584013" y="931689"/>
                </a:lnTo>
                <a:lnTo>
                  <a:pt x="1567206" y="928513"/>
                </a:lnTo>
                <a:lnTo>
                  <a:pt x="1550716" y="925337"/>
                </a:lnTo>
                <a:lnTo>
                  <a:pt x="1533909" y="921526"/>
                </a:lnTo>
                <a:lnTo>
                  <a:pt x="1517736" y="917714"/>
                </a:lnTo>
                <a:lnTo>
                  <a:pt x="1502197" y="913903"/>
                </a:lnTo>
                <a:lnTo>
                  <a:pt x="1486024" y="909457"/>
                </a:lnTo>
                <a:lnTo>
                  <a:pt x="1470802" y="905010"/>
                </a:lnTo>
                <a:lnTo>
                  <a:pt x="1456215" y="900564"/>
                </a:lnTo>
                <a:lnTo>
                  <a:pt x="1441310" y="895164"/>
                </a:lnTo>
                <a:lnTo>
                  <a:pt x="1427357" y="890400"/>
                </a:lnTo>
                <a:lnTo>
                  <a:pt x="1413721" y="884683"/>
                </a:lnTo>
                <a:lnTo>
                  <a:pt x="1400719" y="879284"/>
                </a:lnTo>
                <a:lnTo>
                  <a:pt x="1388352" y="873250"/>
                </a:lnTo>
                <a:lnTo>
                  <a:pt x="1376618" y="867533"/>
                </a:lnTo>
                <a:lnTo>
                  <a:pt x="1365519" y="861181"/>
                </a:lnTo>
                <a:lnTo>
                  <a:pt x="1355054" y="854828"/>
                </a:lnTo>
                <a:lnTo>
                  <a:pt x="1345541" y="848159"/>
                </a:lnTo>
                <a:lnTo>
                  <a:pt x="1336661" y="841171"/>
                </a:lnTo>
                <a:lnTo>
                  <a:pt x="1329051" y="834184"/>
                </a:lnTo>
                <a:lnTo>
                  <a:pt x="1324928" y="830690"/>
                </a:lnTo>
                <a:lnTo>
                  <a:pt x="1321757" y="826879"/>
                </a:lnTo>
                <a:lnTo>
                  <a:pt x="1318586" y="823068"/>
                </a:lnTo>
                <a:lnTo>
                  <a:pt x="1315414" y="819574"/>
                </a:lnTo>
                <a:lnTo>
                  <a:pt x="1309706" y="811634"/>
                </a:lnTo>
                <a:lnTo>
                  <a:pt x="1303681" y="804647"/>
                </a:lnTo>
                <a:lnTo>
                  <a:pt x="1298607" y="798612"/>
                </a:lnTo>
                <a:lnTo>
                  <a:pt x="1293216" y="792578"/>
                </a:lnTo>
                <a:lnTo>
                  <a:pt x="1288142" y="787813"/>
                </a:lnTo>
                <a:lnTo>
                  <a:pt x="1283386" y="783367"/>
                </a:lnTo>
                <a:lnTo>
                  <a:pt x="1278312" y="779873"/>
                </a:lnTo>
                <a:lnTo>
                  <a:pt x="1273872" y="777015"/>
                </a:lnTo>
                <a:lnTo>
                  <a:pt x="1269432" y="774474"/>
                </a:lnTo>
                <a:lnTo>
                  <a:pt x="1265310" y="772251"/>
                </a:lnTo>
                <a:lnTo>
                  <a:pt x="1261187" y="770980"/>
                </a:lnTo>
                <a:lnTo>
                  <a:pt x="1257065" y="770028"/>
                </a:lnTo>
                <a:lnTo>
                  <a:pt x="1253576" y="769392"/>
                </a:lnTo>
                <a:lnTo>
                  <a:pt x="1249771" y="769392"/>
                </a:lnTo>
                <a:close/>
                <a:moveTo>
                  <a:pt x="1457483" y="500062"/>
                </a:moveTo>
                <a:lnTo>
                  <a:pt x="1467631" y="500380"/>
                </a:lnTo>
                <a:lnTo>
                  <a:pt x="1477462" y="500697"/>
                </a:lnTo>
                <a:lnTo>
                  <a:pt x="1487609" y="501650"/>
                </a:lnTo>
                <a:lnTo>
                  <a:pt x="1497757" y="502603"/>
                </a:lnTo>
                <a:lnTo>
                  <a:pt x="1507588" y="503874"/>
                </a:lnTo>
                <a:lnTo>
                  <a:pt x="1517419" y="505462"/>
                </a:lnTo>
                <a:lnTo>
                  <a:pt x="1527249" y="507685"/>
                </a:lnTo>
                <a:lnTo>
                  <a:pt x="1537080" y="509908"/>
                </a:lnTo>
                <a:lnTo>
                  <a:pt x="1546276" y="512449"/>
                </a:lnTo>
                <a:lnTo>
                  <a:pt x="1556107" y="514990"/>
                </a:lnTo>
                <a:lnTo>
                  <a:pt x="1565303" y="518483"/>
                </a:lnTo>
                <a:lnTo>
                  <a:pt x="1574817" y="521659"/>
                </a:lnTo>
                <a:lnTo>
                  <a:pt x="1584013" y="525153"/>
                </a:lnTo>
                <a:lnTo>
                  <a:pt x="1592893" y="528964"/>
                </a:lnTo>
                <a:lnTo>
                  <a:pt x="1602089" y="533093"/>
                </a:lnTo>
                <a:lnTo>
                  <a:pt x="1610968" y="537540"/>
                </a:lnTo>
                <a:lnTo>
                  <a:pt x="1619848" y="542304"/>
                </a:lnTo>
                <a:lnTo>
                  <a:pt x="1628410" y="547068"/>
                </a:lnTo>
                <a:lnTo>
                  <a:pt x="1636972" y="552150"/>
                </a:lnTo>
                <a:lnTo>
                  <a:pt x="1645534" y="557549"/>
                </a:lnTo>
                <a:lnTo>
                  <a:pt x="1654096" y="562948"/>
                </a:lnTo>
                <a:lnTo>
                  <a:pt x="1662024" y="568983"/>
                </a:lnTo>
                <a:lnTo>
                  <a:pt x="1670269" y="575017"/>
                </a:lnTo>
                <a:lnTo>
                  <a:pt x="1678197" y="581369"/>
                </a:lnTo>
                <a:lnTo>
                  <a:pt x="1685808" y="588039"/>
                </a:lnTo>
                <a:lnTo>
                  <a:pt x="1693736" y="594391"/>
                </a:lnTo>
                <a:lnTo>
                  <a:pt x="1701347" y="601696"/>
                </a:lnTo>
                <a:lnTo>
                  <a:pt x="1708641" y="608684"/>
                </a:lnTo>
                <a:lnTo>
                  <a:pt x="1715934" y="615989"/>
                </a:lnTo>
                <a:lnTo>
                  <a:pt x="1723228" y="623611"/>
                </a:lnTo>
                <a:lnTo>
                  <a:pt x="1729888" y="631234"/>
                </a:lnTo>
                <a:lnTo>
                  <a:pt x="1736864" y="639174"/>
                </a:lnTo>
                <a:lnTo>
                  <a:pt x="1743207" y="647432"/>
                </a:lnTo>
                <a:lnTo>
                  <a:pt x="1749866" y="655689"/>
                </a:lnTo>
                <a:lnTo>
                  <a:pt x="1756208" y="664265"/>
                </a:lnTo>
                <a:lnTo>
                  <a:pt x="1762234" y="673158"/>
                </a:lnTo>
                <a:lnTo>
                  <a:pt x="1768259" y="682051"/>
                </a:lnTo>
                <a:lnTo>
                  <a:pt x="1773967" y="690944"/>
                </a:lnTo>
                <a:lnTo>
                  <a:pt x="1779675" y="700154"/>
                </a:lnTo>
                <a:lnTo>
                  <a:pt x="1785066" y="709682"/>
                </a:lnTo>
                <a:lnTo>
                  <a:pt x="1790140" y="719211"/>
                </a:lnTo>
                <a:lnTo>
                  <a:pt x="1795531" y="728739"/>
                </a:lnTo>
                <a:lnTo>
                  <a:pt x="1800288" y="738902"/>
                </a:lnTo>
                <a:lnTo>
                  <a:pt x="1805045" y="748430"/>
                </a:lnTo>
                <a:lnTo>
                  <a:pt x="1809484" y="758594"/>
                </a:lnTo>
                <a:lnTo>
                  <a:pt x="1813924" y="769075"/>
                </a:lnTo>
                <a:lnTo>
                  <a:pt x="1817729" y="779556"/>
                </a:lnTo>
                <a:lnTo>
                  <a:pt x="1821535" y="790037"/>
                </a:lnTo>
                <a:lnTo>
                  <a:pt x="1825340" y="800835"/>
                </a:lnTo>
                <a:lnTo>
                  <a:pt x="1828828" y="811634"/>
                </a:lnTo>
                <a:lnTo>
                  <a:pt x="1832000" y="822750"/>
                </a:lnTo>
                <a:lnTo>
                  <a:pt x="1834854" y="833866"/>
                </a:lnTo>
                <a:lnTo>
                  <a:pt x="1837708" y="844983"/>
                </a:lnTo>
                <a:lnTo>
                  <a:pt x="1840245" y="856416"/>
                </a:lnTo>
                <a:lnTo>
                  <a:pt x="1842464" y="867850"/>
                </a:lnTo>
                <a:lnTo>
                  <a:pt x="1844684" y="879284"/>
                </a:lnTo>
                <a:lnTo>
                  <a:pt x="1846270" y="890718"/>
                </a:lnTo>
                <a:lnTo>
                  <a:pt x="1847855" y="902469"/>
                </a:lnTo>
                <a:lnTo>
                  <a:pt x="1849758" y="914221"/>
                </a:lnTo>
                <a:lnTo>
                  <a:pt x="1850710" y="926290"/>
                </a:lnTo>
                <a:lnTo>
                  <a:pt x="1851661" y="938359"/>
                </a:lnTo>
                <a:lnTo>
                  <a:pt x="1852295" y="950428"/>
                </a:lnTo>
                <a:lnTo>
                  <a:pt x="1852612" y="962497"/>
                </a:lnTo>
                <a:lnTo>
                  <a:pt x="1852612" y="974566"/>
                </a:lnTo>
                <a:lnTo>
                  <a:pt x="1852612" y="987270"/>
                </a:lnTo>
                <a:lnTo>
                  <a:pt x="1851978" y="999657"/>
                </a:lnTo>
                <a:lnTo>
                  <a:pt x="1851344" y="1012361"/>
                </a:lnTo>
                <a:lnTo>
                  <a:pt x="1850075" y="1024430"/>
                </a:lnTo>
                <a:lnTo>
                  <a:pt x="1848490" y="1036817"/>
                </a:lnTo>
                <a:lnTo>
                  <a:pt x="1846587" y="1048886"/>
                </a:lnTo>
                <a:lnTo>
                  <a:pt x="1844367" y="1060955"/>
                </a:lnTo>
                <a:lnTo>
                  <a:pt x="1842147" y="1072706"/>
                </a:lnTo>
                <a:lnTo>
                  <a:pt x="1839293" y="1084458"/>
                </a:lnTo>
                <a:lnTo>
                  <a:pt x="1836122" y="1095891"/>
                </a:lnTo>
                <a:lnTo>
                  <a:pt x="1832951" y="1107643"/>
                </a:lnTo>
                <a:lnTo>
                  <a:pt x="1829463" y="1118759"/>
                </a:lnTo>
                <a:lnTo>
                  <a:pt x="1825974" y="1130193"/>
                </a:lnTo>
                <a:lnTo>
                  <a:pt x="1821535" y="1141309"/>
                </a:lnTo>
                <a:lnTo>
                  <a:pt x="1817412" y="1152108"/>
                </a:lnTo>
                <a:lnTo>
                  <a:pt x="1812655" y="1162906"/>
                </a:lnTo>
                <a:lnTo>
                  <a:pt x="1807899" y="1173705"/>
                </a:lnTo>
                <a:lnTo>
                  <a:pt x="1803142" y="1184186"/>
                </a:lnTo>
                <a:lnTo>
                  <a:pt x="1797751" y="1194667"/>
                </a:lnTo>
                <a:lnTo>
                  <a:pt x="1792360" y="1204830"/>
                </a:lnTo>
                <a:lnTo>
                  <a:pt x="1786652" y="1214994"/>
                </a:lnTo>
                <a:lnTo>
                  <a:pt x="1780944" y="1224840"/>
                </a:lnTo>
                <a:lnTo>
                  <a:pt x="1774601" y="1234050"/>
                </a:lnTo>
                <a:lnTo>
                  <a:pt x="1768576" y="1243896"/>
                </a:lnTo>
                <a:lnTo>
                  <a:pt x="1762234" y="1253107"/>
                </a:lnTo>
                <a:lnTo>
                  <a:pt x="1755891" y="1262317"/>
                </a:lnTo>
                <a:lnTo>
                  <a:pt x="1748915" y="1271528"/>
                </a:lnTo>
                <a:lnTo>
                  <a:pt x="1741938" y="1280103"/>
                </a:lnTo>
                <a:lnTo>
                  <a:pt x="1735279" y="1288678"/>
                </a:lnTo>
                <a:lnTo>
                  <a:pt x="1727985" y="1297254"/>
                </a:lnTo>
                <a:lnTo>
                  <a:pt x="1720691" y="1305194"/>
                </a:lnTo>
                <a:lnTo>
                  <a:pt x="1713397" y="1313452"/>
                </a:lnTo>
                <a:lnTo>
                  <a:pt x="1705787" y="1321392"/>
                </a:lnTo>
                <a:lnTo>
                  <a:pt x="1698493" y="1329014"/>
                </a:lnTo>
                <a:lnTo>
                  <a:pt x="1690565" y="1336319"/>
                </a:lnTo>
                <a:lnTo>
                  <a:pt x="1682637" y="1343624"/>
                </a:lnTo>
                <a:lnTo>
                  <a:pt x="1674709" y="1350612"/>
                </a:lnTo>
                <a:lnTo>
                  <a:pt x="1666781" y="1357599"/>
                </a:lnTo>
                <a:lnTo>
                  <a:pt x="1658853" y="1364269"/>
                </a:lnTo>
                <a:lnTo>
                  <a:pt x="1650608" y="1370303"/>
                </a:lnTo>
                <a:lnTo>
                  <a:pt x="1642680" y="1376655"/>
                </a:lnTo>
                <a:lnTo>
                  <a:pt x="1634435" y="1382372"/>
                </a:lnTo>
                <a:lnTo>
                  <a:pt x="1626190" y="1388407"/>
                </a:lnTo>
                <a:lnTo>
                  <a:pt x="1617945" y="1393806"/>
                </a:lnTo>
                <a:lnTo>
                  <a:pt x="1609700" y="1399205"/>
                </a:lnTo>
                <a:lnTo>
                  <a:pt x="1601455" y="1403970"/>
                </a:lnTo>
                <a:lnTo>
                  <a:pt x="1592893" y="1408416"/>
                </a:lnTo>
                <a:lnTo>
                  <a:pt x="1584648" y="1413180"/>
                </a:lnTo>
                <a:lnTo>
                  <a:pt x="1576403" y="1417309"/>
                </a:lnTo>
                <a:lnTo>
                  <a:pt x="1568157" y="1421120"/>
                </a:lnTo>
                <a:lnTo>
                  <a:pt x="1559912" y="1425249"/>
                </a:lnTo>
                <a:lnTo>
                  <a:pt x="1551667" y="1428743"/>
                </a:lnTo>
                <a:lnTo>
                  <a:pt x="1543422" y="1431601"/>
                </a:lnTo>
                <a:lnTo>
                  <a:pt x="1535177" y="1434777"/>
                </a:lnTo>
                <a:lnTo>
                  <a:pt x="1527249" y="1437636"/>
                </a:lnTo>
                <a:lnTo>
                  <a:pt x="1519004" y="1439859"/>
                </a:lnTo>
                <a:lnTo>
                  <a:pt x="1510759" y="1442082"/>
                </a:lnTo>
                <a:lnTo>
                  <a:pt x="1503148" y="1443670"/>
                </a:lnTo>
                <a:lnTo>
                  <a:pt x="1495220" y="1445576"/>
                </a:lnTo>
                <a:lnTo>
                  <a:pt x="1487292" y="1446846"/>
                </a:lnTo>
                <a:lnTo>
                  <a:pt x="1479999" y="1448117"/>
                </a:lnTo>
                <a:lnTo>
                  <a:pt x="1472071" y="1448752"/>
                </a:lnTo>
                <a:lnTo>
                  <a:pt x="1464460" y="1449070"/>
                </a:lnTo>
                <a:lnTo>
                  <a:pt x="1457483" y="1449387"/>
                </a:lnTo>
                <a:lnTo>
                  <a:pt x="1449872" y="1449070"/>
                </a:lnTo>
                <a:lnTo>
                  <a:pt x="1442579" y="1448752"/>
                </a:lnTo>
                <a:lnTo>
                  <a:pt x="1434968" y="1448117"/>
                </a:lnTo>
                <a:lnTo>
                  <a:pt x="1427357" y="1446846"/>
                </a:lnTo>
                <a:lnTo>
                  <a:pt x="1419429" y="1445576"/>
                </a:lnTo>
                <a:lnTo>
                  <a:pt x="1411818" y="1443670"/>
                </a:lnTo>
                <a:lnTo>
                  <a:pt x="1403573" y="1442082"/>
                </a:lnTo>
                <a:lnTo>
                  <a:pt x="1395645" y="1439859"/>
                </a:lnTo>
                <a:lnTo>
                  <a:pt x="1387717" y="1437636"/>
                </a:lnTo>
                <a:lnTo>
                  <a:pt x="1379472" y="1434777"/>
                </a:lnTo>
                <a:lnTo>
                  <a:pt x="1371227" y="1431601"/>
                </a:lnTo>
                <a:lnTo>
                  <a:pt x="1362982" y="1428743"/>
                </a:lnTo>
                <a:lnTo>
                  <a:pt x="1355054" y="1425249"/>
                </a:lnTo>
                <a:lnTo>
                  <a:pt x="1346492" y="1421120"/>
                </a:lnTo>
                <a:lnTo>
                  <a:pt x="1338247" y="1417309"/>
                </a:lnTo>
                <a:lnTo>
                  <a:pt x="1330002" y="1413180"/>
                </a:lnTo>
                <a:lnTo>
                  <a:pt x="1321757" y="1408416"/>
                </a:lnTo>
                <a:lnTo>
                  <a:pt x="1313195" y="1403970"/>
                </a:lnTo>
                <a:lnTo>
                  <a:pt x="1304950" y="1399205"/>
                </a:lnTo>
                <a:lnTo>
                  <a:pt x="1296705" y="1393806"/>
                </a:lnTo>
                <a:lnTo>
                  <a:pt x="1288459" y="1388407"/>
                </a:lnTo>
                <a:lnTo>
                  <a:pt x="1280214" y="1382372"/>
                </a:lnTo>
                <a:lnTo>
                  <a:pt x="1272286" y="1376655"/>
                </a:lnTo>
                <a:lnTo>
                  <a:pt x="1264041" y="1370303"/>
                </a:lnTo>
                <a:lnTo>
                  <a:pt x="1255796" y="1364269"/>
                </a:lnTo>
                <a:lnTo>
                  <a:pt x="1247551" y="1357599"/>
                </a:lnTo>
                <a:lnTo>
                  <a:pt x="1239940" y="1350612"/>
                </a:lnTo>
                <a:lnTo>
                  <a:pt x="1232012" y="1343624"/>
                </a:lnTo>
                <a:lnTo>
                  <a:pt x="1224085" y="1336319"/>
                </a:lnTo>
                <a:lnTo>
                  <a:pt x="1216474" y="1329014"/>
                </a:lnTo>
                <a:lnTo>
                  <a:pt x="1208863" y="1321392"/>
                </a:lnTo>
                <a:lnTo>
                  <a:pt x="1201252" y="1313452"/>
                </a:lnTo>
                <a:lnTo>
                  <a:pt x="1193958" y="1305194"/>
                </a:lnTo>
                <a:lnTo>
                  <a:pt x="1186665" y="1297254"/>
                </a:lnTo>
                <a:lnTo>
                  <a:pt x="1179688" y="1288678"/>
                </a:lnTo>
                <a:lnTo>
                  <a:pt x="1172711" y="1280103"/>
                </a:lnTo>
                <a:lnTo>
                  <a:pt x="1165735" y="1271528"/>
                </a:lnTo>
                <a:lnTo>
                  <a:pt x="1159075" y="1262317"/>
                </a:lnTo>
                <a:lnTo>
                  <a:pt x="1152416" y="1253107"/>
                </a:lnTo>
                <a:lnTo>
                  <a:pt x="1146073" y="1243896"/>
                </a:lnTo>
                <a:lnTo>
                  <a:pt x="1139731" y="1234050"/>
                </a:lnTo>
                <a:lnTo>
                  <a:pt x="1134023" y="1224840"/>
                </a:lnTo>
                <a:lnTo>
                  <a:pt x="1127998" y="1214994"/>
                </a:lnTo>
                <a:lnTo>
                  <a:pt x="1122607" y="1204830"/>
                </a:lnTo>
                <a:lnTo>
                  <a:pt x="1116899" y="1194667"/>
                </a:lnTo>
                <a:lnTo>
                  <a:pt x="1111825" y="1184186"/>
                </a:lnTo>
                <a:lnTo>
                  <a:pt x="1106751" y="1173705"/>
                </a:lnTo>
                <a:lnTo>
                  <a:pt x="1101994" y="1162906"/>
                </a:lnTo>
                <a:lnTo>
                  <a:pt x="1097237" y="1152108"/>
                </a:lnTo>
                <a:lnTo>
                  <a:pt x="1093115" y="1141309"/>
                </a:lnTo>
                <a:lnTo>
                  <a:pt x="1088992" y="1130193"/>
                </a:lnTo>
                <a:lnTo>
                  <a:pt x="1085187" y="1118759"/>
                </a:lnTo>
                <a:lnTo>
                  <a:pt x="1081699" y="1107643"/>
                </a:lnTo>
                <a:lnTo>
                  <a:pt x="1078527" y="1095891"/>
                </a:lnTo>
                <a:lnTo>
                  <a:pt x="1075356" y="1084458"/>
                </a:lnTo>
                <a:lnTo>
                  <a:pt x="1072502" y="1072706"/>
                </a:lnTo>
                <a:lnTo>
                  <a:pt x="1070282" y="1060955"/>
                </a:lnTo>
                <a:lnTo>
                  <a:pt x="1068062" y="1048886"/>
                </a:lnTo>
                <a:lnTo>
                  <a:pt x="1066477" y="1036817"/>
                </a:lnTo>
                <a:lnTo>
                  <a:pt x="1064891" y="1024430"/>
                </a:lnTo>
                <a:lnTo>
                  <a:pt x="1063623" y="1012361"/>
                </a:lnTo>
                <a:lnTo>
                  <a:pt x="1062671" y="999657"/>
                </a:lnTo>
                <a:lnTo>
                  <a:pt x="1062037" y="987270"/>
                </a:lnTo>
                <a:lnTo>
                  <a:pt x="1062037" y="974566"/>
                </a:lnTo>
                <a:lnTo>
                  <a:pt x="1062037" y="962497"/>
                </a:lnTo>
                <a:lnTo>
                  <a:pt x="1062354" y="950428"/>
                </a:lnTo>
                <a:lnTo>
                  <a:pt x="1063306" y="938359"/>
                </a:lnTo>
                <a:lnTo>
                  <a:pt x="1064257" y="926290"/>
                </a:lnTo>
                <a:lnTo>
                  <a:pt x="1065208" y="914221"/>
                </a:lnTo>
                <a:lnTo>
                  <a:pt x="1066794" y="902469"/>
                </a:lnTo>
                <a:lnTo>
                  <a:pt x="1068380" y="890718"/>
                </a:lnTo>
                <a:lnTo>
                  <a:pt x="1069965" y="879284"/>
                </a:lnTo>
                <a:lnTo>
                  <a:pt x="1072185" y="867850"/>
                </a:lnTo>
                <a:lnTo>
                  <a:pt x="1074405" y="856416"/>
                </a:lnTo>
                <a:lnTo>
                  <a:pt x="1077259" y="844983"/>
                </a:lnTo>
                <a:lnTo>
                  <a:pt x="1079796" y="833866"/>
                </a:lnTo>
                <a:lnTo>
                  <a:pt x="1082650" y="822750"/>
                </a:lnTo>
                <a:lnTo>
                  <a:pt x="1085821" y="811634"/>
                </a:lnTo>
                <a:lnTo>
                  <a:pt x="1089627" y="800835"/>
                </a:lnTo>
                <a:lnTo>
                  <a:pt x="1093115" y="790037"/>
                </a:lnTo>
                <a:lnTo>
                  <a:pt x="1096920" y="779556"/>
                </a:lnTo>
                <a:lnTo>
                  <a:pt x="1101043" y="769075"/>
                </a:lnTo>
                <a:lnTo>
                  <a:pt x="1105165" y="758594"/>
                </a:lnTo>
                <a:lnTo>
                  <a:pt x="1109922" y="748430"/>
                </a:lnTo>
                <a:lnTo>
                  <a:pt x="1114362" y="738902"/>
                </a:lnTo>
                <a:lnTo>
                  <a:pt x="1119118" y="728739"/>
                </a:lnTo>
                <a:lnTo>
                  <a:pt x="1124509" y="719211"/>
                </a:lnTo>
                <a:lnTo>
                  <a:pt x="1129583" y="709682"/>
                </a:lnTo>
                <a:lnTo>
                  <a:pt x="1135291" y="700154"/>
                </a:lnTo>
                <a:lnTo>
                  <a:pt x="1140682" y="690944"/>
                </a:lnTo>
                <a:lnTo>
                  <a:pt x="1146391" y="682051"/>
                </a:lnTo>
                <a:lnTo>
                  <a:pt x="1152416" y="673158"/>
                </a:lnTo>
                <a:lnTo>
                  <a:pt x="1158758" y="664265"/>
                </a:lnTo>
                <a:lnTo>
                  <a:pt x="1164783" y="655689"/>
                </a:lnTo>
                <a:lnTo>
                  <a:pt x="1171443" y="647432"/>
                </a:lnTo>
                <a:lnTo>
                  <a:pt x="1177785" y="639174"/>
                </a:lnTo>
                <a:lnTo>
                  <a:pt x="1184762" y="631234"/>
                </a:lnTo>
                <a:lnTo>
                  <a:pt x="1191738" y="623611"/>
                </a:lnTo>
                <a:lnTo>
                  <a:pt x="1198715" y="615989"/>
                </a:lnTo>
                <a:lnTo>
                  <a:pt x="1206009" y="608684"/>
                </a:lnTo>
                <a:lnTo>
                  <a:pt x="1213620" y="601696"/>
                </a:lnTo>
                <a:lnTo>
                  <a:pt x="1220913" y="594391"/>
                </a:lnTo>
                <a:lnTo>
                  <a:pt x="1228841" y="588039"/>
                </a:lnTo>
                <a:lnTo>
                  <a:pt x="1236769" y="581369"/>
                </a:lnTo>
                <a:lnTo>
                  <a:pt x="1244380" y="575017"/>
                </a:lnTo>
                <a:lnTo>
                  <a:pt x="1252625" y="568983"/>
                </a:lnTo>
                <a:lnTo>
                  <a:pt x="1260870" y="562948"/>
                </a:lnTo>
                <a:lnTo>
                  <a:pt x="1269115" y="557549"/>
                </a:lnTo>
                <a:lnTo>
                  <a:pt x="1277360" y="552150"/>
                </a:lnTo>
                <a:lnTo>
                  <a:pt x="1286240" y="547068"/>
                </a:lnTo>
                <a:lnTo>
                  <a:pt x="1294802" y="542304"/>
                </a:lnTo>
                <a:lnTo>
                  <a:pt x="1303364" y="537540"/>
                </a:lnTo>
                <a:lnTo>
                  <a:pt x="1312560" y="533093"/>
                </a:lnTo>
                <a:lnTo>
                  <a:pt x="1321757" y="528964"/>
                </a:lnTo>
                <a:lnTo>
                  <a:pt x="1330953" y="525153"/>
                </a:lnTo>
                <a:lnTo>
                  <a:pt x="1339833" y="521659"/>
                </a:lnTo>
                <a:lnTo>
                  <a:pt x="1349029" y="518483"/>
                </a:lnTo>
                <a:lnTo>
                  <a:pt x="1358542" y="514990"/>
                </a:lnTo>
                <a:lnTo>
                  <a:pt x="1368056" y="512449"/>
                </a:lnTo>
                <a:lnTo>
                  <a:pt x="1377887" y="509908"/>
                </a:lnTo>
                <a:lnTo>
                  <a:pt x="1387717" y="507685"/>
                </a:lnTo>
                <a:lnTo>
                  <a:pt x="1397231" y="505462"/>
                </a:lnTo>
                <a:lnTo>
                  <a:pt x="1407062" y="503874"/>
                </a:lnTo>
                <a:lnTo>
                  <a:pt x="1416892" y="502603"/>
                </a:lnTo>
                <a:lnTo>
                  <a:pt x="1427040" y="501650"/>
                </a:lnTo>
                <a:lnTo>
                  <a:pt x="1437188" y="500697"/>
                </a:lnTo>
                <a:lnTo>
                  <a:pt x="1447336" y="500380"/>
                </a:lnTo>
                <a:lnTo>
                  <a:pt x="1457483" y="500062"/>
                </a:lnTo>
                <a:close/>
                <a:moveTo>
                  <a:pt x="716008" y="249237"/>
                </a:moveTo>
                <a:lnTo>
                  <a:pt x="795913" y="249237"/>
                </a:lnTo>
                <a:lnTo>
                  <a:pt x="795913" y="374499"/>
                </a:lnTo>
                <a:lnTo>
                  <a:pt x="810181" y="375133"/>
                </a:lnTo>
                <a:lnTo>
                  <a:pt x="823816" y="376402"/>
                </a:lnTo>
                <a:lnTo>
                  <a:pt x="837133" y="377670"/>
                </a:lnTo>
                <a:lnTo>
                  <a:pt x="849500" y="379890"/>
                </a:lnTo>
                <a:lnTo>
                  <a:pt x="861549" y="381793"/>
                </a:lnTo>
                <a:lnTo>
                  <a:pt x="873281" y="384330"/>
                </a:lnTo>
                <a:lnTo>
                  <a:pt x="884379" y="386867"/>
                </a:lnTo>
                <a:lnTo>
                  <a:pt x="894842" y="389721"/>
                </a:lnTo>
                <a:lnTo>
                  <a:pt x="904989" y="393209"/>
                </a:lnTo>
                <a:lnTo>
                  <a:pt x="914819" y="396698"/>
                </a:lnTo>
                <a:lnTo>
                  <a:pt x="924014" y="400186"/>
                </a:lnTo>
                <a:lnTo>
                  <a:pt x="932575" y="403991"/>
                </a:lnTo>
                <a:lnTo>
                  <a:pt x="941136" y="407797"/>
                </a:lnTo>
                <a:lnTo>
                  <a:pt x="949381" y="411602"/>
                </a:lnTo>
                <a:lnTo>
                  <a:pt x="956673" y="415725"/>
                </a:lnTo>
                <a:lnTo>
                  <a:pt x="963966" y="419847"/>
                </a:lnTo>
                <a:lnTo>
                  <a:pt x="931624" y="504836"/>
                </a:lnTo>
                <a:lnTo>
                  <a:pt x="920209" y="498810"/>
                </a:lnTo>
                <a:lnTo>
                  <a:pt x="906257" y="491517"/>
                </a:lnTo>
                <a:lnTo>
                  <a:pt x="898330" y="488028"/>
                </a:lnTo>
                <a:lnTo>
                  <a:pt x="890086" y="484540"/>
                </a:lnTo>
                <a:lnTo>
                  <a:pt x="880891" y="480735"/>
                </a:lnTo>
                <a:lnTo>
                  <a:pt x="871061" y="477246"/>
                </a:lnTo>
                <a:lnTo>
                  <a:pt x="860597" y="474075"/>
                </a:lnTo>
                <a:lnTo>
                  <a:pt x="849500" y="470904"/>
                </a:lnTo>
                <a:lnTo>
                  <a:pt x="837767" y="468367"/>
                </a:lnTo>
                <a:lnTo>
                  <a:pt x="825401" y="465830"/>
                </a:lnTo>
                <a:lnTo>
                  <a:pt x="812401" y="463927"/>
                </a:lnTo>
                <a:lnTo>
                  <a:pt x="798449" y="462659"/>
                </a:lnTo>
                <a:lnTo>
                  <a:pt x="783863" y="461707"/>
                </a:lnTo>
                <a:lnTo>
                  <a:pt x="768960" y="461390"/>
                </a:lnTo>
                <a:lnTo>
                  <a:pt x="759765" y="461390"/>
                </a:lnTo>
                <a:lnTo>
                  <a:pt x="751204" y="462024"/>
                </a:lnTo>
                <a:lnTo>
                  <a:pt x="742643" y="462659"/>
                </a:lnTo>
                <a:lnTo>
                  <a:pt x="734398" y="463927"/>
                </a:lnTo>
                <a:lnTo>
                  <a:pt x="726471" y="465196"/>
                </a:lnTo>
                <a:lnTo>
                  <a:pt x="719496" y="467098"/>
                </a:lnTo>
                <a:lnTo>
                  <a:pt x="712203" y="469001"/>
                </a:lnTo>
                <a:lnTo>
                  <a:pt x="705544" y="471538"/>
                </a:lnTo>
                <a:lnTo>
                  <a:pt x="699202" y="473758"/>
                </a:lnTo>
                <a:lnTo>
                  <a:pt x="693178" y="476612"/>
                </a:lnTo>
                <a:lnTo>
                  <a:pt x="687153" y="479466"/>
                </a:lnTo>
                <a:lnTo>
                  <a:pt x="682080" y="482637"/>
                </a:lnTo>
                <a:lnTo>
                  <a:pt x="676689" y="486126"/>
                </a:lnTo>
                <a:lnTo>
                  <a:pt x="671933" y="489614"/>
                </a:lnTo>
                <a:lnTo>
                  <a:pt x="667177" y="493419"/>
                </a:lnTo>
                <a:lnTo>
                  <a:pt x="663055" y="497542"/>
                </a:lnTo>
                <a:lnTo>
                  <a:pt x="659250" y="501348"/>
                </a:lnTo>
                <a:lnTo>
                  <a:pt x="655445" y="505470"/>
                </a:lnTo>
                <a:lnTo>
                  <a:pt x="652274" y="509910"/>
                </a:lnTo>
                <a:lnTo>
                  <a:pt x="649103" y="514350"/>
                </a:lnTo>
                <a:lnTo>
                  <a:pt x="646249" y="519107"/>
                </a:lnTo>
                <a:lnTo>
                  <a:pt x="643713" y="523546"/>
                </a:lnTo>
                <a:lnTo>
                  <a:pt x="641493" y="528303"/>
                </a:lnTo>
                <a:lnTo>
                  <a:pt x="639591" y="533060"/>
                </a:lnTo>
                <a:lnTo>
                  <a:pt x="637688" y="537817"/>
                </a:lnTo>
                <a:lnTo>
                  <a:pt x="636420" y="542891"/>
                </a:lnTo>
                <a:lnTo>
                  <a:pt x="635152" y="547647"/>
                </a:lnTo>
                <a:lnTo>
                  <a:pt x="633566" y="552721"/>
                </a:lnTo>
                <a:lnTo>
                  <a:pt x="632932" y="557478"/>
                </a:lnTo>
                <a:lnTo>
                  <a:pt x="632298" y="562235"/>
                </a:lnTo>
                <a:lnTo>
                  <a:pt x="631981" y="567309"/>
                </a:lnTo>
                <a:lnTo>
                  <a:pt x="631981" y="572066"/>
                </a:lnTo>
                <a:lnTo>
                  <a:pt x="631981" y="578408"/>
                </a:lnTo>
                <a:lnTo>
                  <a:pt x="632615" y="584433"/>
                </a:lnTo>
                <a:lnTo>
                  <a:pt x="633249" y="590459"/>
                </a:lnTo>
                <a:lnTo>
                  <a:pt x="634200" y="595850"/>
                </a:lnTo>
                <a:lnTo>
                  <a:pt x="635786" y="601558"/>
                </a:lnTo>
                <a:lnTo>
                  <a:pt x="637371" y="606632"/>
                </a:lnTo>
                <a:lnTo>
                  <a:pt x="639274" y="612023"/>
                </a:lnTo>
                <a:lnTo>
                  <a:pt x="641176" y="617097"/>
                </a:lnTo>
                <a:lnTo>
                  <a:pt x="643713" y="622171"/>
                </a:lnTo>
                <a:lnTo>
                  <a:pt x="646249" y="626927"/>
                </a:lnTo>
                <a:lnTo>
                  <a:pt x="649737" y="631367"/>
                </a:lnTo>
                <a:lnTo>
                  <a:pt x="652908" y="636124"/>
                </a:lnTo>
                <a:lnTo>
                  <a:pt x="656713" y="640564"/>
                </a:lnTo>
                <a:lnTo>
                  <a:pt x="660835" y="645320"/>
                </a:lnTo>
                <a:lnTo>
                  <a:pt x="665274" y="649443"/>
                </a:lnTo>
                <a:lnTo>
                  <a:pt x="670031" y="653566"/>
                </a:lnTo>
                <a:lnTo>
                  <a:pt x="675104" y="658005"/>
                </a:lnTo>
                <a:lnTo>
                  <a:pt x="680177" y="662128"/>
                </a:lnTo>
                <a:lnTo>
                  <a:pt x="686202" y="665933"/>
                </a:lnTo>
                <a:lnTo>
                  <a:pt x="691909" y="670373"/>
                </a:lnTo>
                <a:lnTo>
                  <a:pt x="698568" y="674178"/>
                </a:lnTo>
                <a:lnTo>
                  <a:pt x="705227" y="678301"/>
                </a:lnTo>
                <a:lnTo>
                  <a:pt x="719813" y="686229"/>
                </a:lnTo>
                <a:lnTo>
                  <a:pt x="735667" y="694474"/>
                </a:lnTo>
                <a:lnTo>
                  <a:pt x="753106" y="702402"/>
                </a:lnTo>
                <a:lnTo>
                  <a:pt x="771814" y="710964"/>
                </a:lnTo>
                <a:lnTo>
                  <a:pt x="792108" y="719527"/>
                </a:lnTo>
                <a:lnTo>
                  <a:pt x="804474" y="724600"/>
                </a:lnTo>
                <a:lnTo>
                  <a:pt x="816206" y="729991"/>
                </a:lnTo>
                <a:lnTo>
                  <a:pt x="827621" y="735065"/>
                </a:lnTo>
                <a:lnTo>
                  <a:pt x="838719" y="740774"/>
                </a:lnTo>
                <a:lnTo>
                  <a:pt x="849500" y="745847"/>
                </a:lnTo>
                <a:lnTo>
                  <a:pt x="859963" y="751873"/>
                </a:lnTo>
                <a:lnTo>
                  <a:pt x="870110" y="757264"/>
                </a:lnTo>
                <a:lnTo>
                  <a:pt x="879622" y="763289"/>
                </a:lnTo>
                <a:lnTo>
                  <a:pt x="888501" y="768997"/>
                </a:lnTo>
                <a:lnTo>
                  <a:pt x="897379" y="775340"/>
                </a:lnTo>
                <a:lnTo>
                  <a:pt x="905940" y="781365"/>
                </a:lnTo>
                <a:lnTo>
                  <a:pt x="914184" y="788024"/>
                </a:lnTo>
                <a:lnTo>
                  <a:pt x="921477" y="794367"/>
                </a:lnTo>
                <a:lnTo>
                  <a:pt x="928770" y="801026"/>
                </a:lnTo>
                <a:lnTo>
                  <a:pt x="935746" y="808003"/>
                </a:lnTo>
                <a:lnTo>
                  <a:pt x="942088" y="814980"/>
                </a:lnTo>
                <a:lnTo>
                  <a:pt x="948429" y="822273"/>
                </a:lnTo>
                <a:lnTo>
                  <a:pt x="953820" y="829250"/>
                </a:lnTo>
                <a:lnTo>
                  <a:pt x="959210" y="837178"/>
                </a:lnTo>
                <a:lnTo>
                  <a:pt x="963966" y="844789"/>
                </a:lnTo>
                <a:lnTo>
                  <a:pt x="968406" y="852717"/>
                </a:lnTo>
                <a:lnTo>
                  <a:pt x="972845" y="860962"/>
                </a:lnTo>
                <a:lnTo>
                  <a:pt x="976333" y="869524"/>
                </a:lnTo>
                <a:lnTo>
                  <a:pt x="979503" y="878087"/>
                </a:lnTo>
                <a:lnTo>
                  <a:pt x="982674" y="886966"/>
                </a:lnTo>
                <a:lnTo>
                  <a:pt x="985211" y="895845"/>
                </a:lnTo>
                <a:lnTo>
                  <a:pt x="987431" y="905359"/>
                </a:lnTo>
                <a:lnTo>
                  <a:pt x="989016" y="914873"/>
                </a:lnTo>
                <a:lnTo>
                  <a:pt x="990284" y="925020"/>
                </a:lnTo>
                <a:lnTo>
                  <a:pt x="991236" y="935168"/>
                </a:lnTo>
                <a:lnTo>
                  <a:pt x="991870" y="944999"/>
                </a:lnTo>
                <a:lnTo>
                  <a:pt x="992187" y="955781"/>
                </a:lnTo>
                <a:lnTo>
                  <a:pt x="991870" y="965295"/>
                </a:lnTo>
                <a:lnTo>
                  <a:pt x="991236" y="974808"/>
                </a:lnTo>
                <a:lnTo>
                  <a:pt x="990284" y="984322"/>
                </a:lnTo>
                <a:lnTo>
                  <a:pt x="989016" y="993835"/>
                </a:lnTo>
                <a:lnTo>
                  <a:pt x="987113" y="1002715"/>
                </a:lnTo>
                <a:lnTo>
                  <a:pt x="984894" y="1012228"/>
                </a:lnTo>
                <a:lnTo>
                  <a:pt x="982357" y="1021108"/>
                </a:lnTo>
                <a:lnTo>
                  <a:pt x="978869" y="1030304"/>
                </a:lnTo>
                <a:lnTo>
                  <a:pt x="975698" y="1039184"/>
                </a:lnTo>
                <a:lnTo>
                  <a:pt x="971893" y="1047429"/>
                </a:lnTo>
                <a:lnTo>
                  <a:pt x="967454" y="1055991"/>
                </a:lnTo>
                <a:lnTo>
                  <a:pt x="962698" y="1064553"/>
                </a:lnTo>
                <a:lnTo>
                  <a:pt x="957625" y="1072481"/>
                </a:lnTo>
                <a:lnTo>
                  <a:pt x="952234" y="1080409"/>
                </a:lnTo>
                <a:lnTo>
                  <a:pt x="946210" y="1088337"/>
                </a:lnTo>
                <a:lnTo>
                  <a:pt x="940185" y="1095631"/>
                </a:lnTo>
                <a:lnTo>
                  <a:pt x="933526" y="1102925"/>
                </a:lnTo>
                <a:lnTo>
                  <a:pt x="926551" y="1110219"/>
                </a:lnTo>
                <a:lnTo>
                  <a:pt x="918941" y="1116561"/>
                </a:lnTo>
                <a:lnTo>
                  <a:pt x="911014" y="1123221"/>
                </a:lnTo>
                <a:lnTo>
                  <a:pt x="903087" y="1129246"/>
                </a:lnTo>
                <a:lnTo>
                  <a:pt x="894525" y="1135271"/>
                </a:lnTo>
                <a:lnTo>
                  <a:pt x="885647" y="1140979"/>
                </a:lnTo>
                <a:lnTo>
                  <a:pt x="876134" y="1146370"/>
                </a:lnTo>
                <a:lnTo>
                  <a:pt x="866622" y="1151127"/>
                </a:lnTo>
                <a:lnTo>
                  <a:pt x="856475" y="1155884"/>
                </a:lnTo>
                <a:lnTo>
                  <a:pt x="846012" y="1160006"/>
                </a:lnTo>
                <a:lnTo>
                  <a:pt x="835231" y="1163812"/>
                </a:lnTo>
                <a:lnTo>
                  <a:pt x="824133" y="1167617"/>
                </a:lnTo>
                <a:lnTo>
                  <a:pt x="812401" y="1170471"/>
                </a:lnTo>
                <a:lnTo>
                  <a:pt x="800669" y="1173008"/>
                </a:lnTo>
                <a:lnTo>
                  <a:pt x="788303" y="1175228"/>
                </a:lnTo>
                <a:lnTo>
                  <a:pt x="788303" y="1309687"/>
                </a:lnTo>
                <a:lnTo>
                  <a:pt x="707129" y="1309687"/>
                </a:lnTo>
                <a:lnTo>
                  <a:pt x="707129" y="1179351"/>
                </a:lnTo>
                <a:lnTo>
                  <a:pt x="692861" y="1179034"/>
                </a:lnTo>
                <a:lnTo>
                  <a:pt x="678592" y="1178082"/>
                </a:lnTo>
                <a:lnTo>
                  <a:pt x="664640" y="1176180"/>
                </a:lnTo>
                <a:lnTo>
                  <a:pt x="650689" y="1174277"/>
                </a:lnTo>
                <a:lnTo>
                  <a:pt x="637054" y="1172057"/>
                </a:lnTo>
                <a:lnTo>
                  <a:pt x="623102" y="1169520"/>
                </a:lnTo>
                <a:lnTo>
                  <a:pt x="609785" y="1166349"/>
                </a:lnTo>
                <a:lnTo>
                  <a:pt x="596785" y="1162543"/>
                </a:lnTo>
                <a:lnTo>
                  <a:pt x="584101" y="1158738"/>
                </a:lnTo>
                <a:lnTo>
                  <a:pt x="572052" y="1154615"/>
                </a:lnTo>
                <a:lnTo>
                  <a:pt x="560003" y="1149859"/>
                </a:lnTo>
                <a:lnTo>
                  <a:pt x="548588" y="1144785"/>
                </a:lnTo>
                <a:lnTo>
                  <a:pt x="537807" y="1139394"/>
                </a:lnTo>
                <a:lnTo>
                  <a:pt x="527660" y="1134320"/>
                </a:lnTo>
                <a:lnTo>
                  <a:pt x="518148" y="1128294"/>
                </a:lnTo>
                <a:lnTo>
                  <a:pt x="509587" y="1122586"/>
                </a:lnTo>
                <a:lnTo>
                  <a:pt x="540027" y="1036012"/>
                </a:lnTo>
                <a:lnTo>
                  <a:pt x="549222" y="1041721"/>
                </a:lnTo>
                <a:lnTo>
                  <a:pt x="558735" y="1047112"/>
                </a:lnTo>
                <a:lnTo>
                  <a:pt x="568564" y="1052820"/>
                </a:lnTo>
                <a:lnTo>
                  <a:pt x="579028" y="1057577"/>
                </a:lnTo>
                <a:lnTo>
                  <a:pt x="589492" y="1062651"/>
                </a:lnTo>
                <a:lnTo>
                  <a:pt x="600590" y="1067090"/>
                </a:lnTo>
                <a:lnTo>
                  <a:pt x="612004" y="1071213"/>
                </a:lnTo>
                <a:lnTo>
                  <a:pt x="623737" y="1075335"/>
                </a:lnTo>
                <a:lnTo>
                  <a:pt x="635786" y="1078824"/>
                </a:lnTo>
                <a:lnTo>
                  <a:pt x="648152" y="1081995"/>
                </a:lnTo>
                <a:lnTo>
                  <a:pt x="660518" y="1084849"/>
                </a:lnTo>
                <a:lnTo>
                  <a:pt x="673201" y="1087069"/>
                </a:lnTo>
                <a:lnTo>
                  <a:pt x="686202" y="1088972"/>
                </a:lnTo>
                <a:lnTo>
                  <a:pt x="699519" y="1090240"/>
                </a:lnTo>
                <a:lnTo>
                  <a:pt x="712520" y="1091191"/>
                </a:lnTo>
                <a:lnTo>
                  <a:pt x="726154" y="1091509"/>
                </a:lnTo>
                <a:lnTo>
                  <a:pt x="734716" y="1091191"/>
                </a:lnTo>
                <a:lnTo>
                  <a:pt x="743277" y="1090874"/>
                </a:lnTo>
                <a:lnTo>
                  <a:pt x="751521" y="1090240"/>
                </a:lnTo>
                <a:lnTo>
                  <a:pt x="759131" y="1088972"/>
                </a:lnTo>
                <a:lnTo>
                  <a:pt x="767058" y="1087703"/>
                </a:lnTo>
                <a:lnTo>
                  <a:pt x="774668" y="1086117"/>
                </a:lnTo>
                <a:lnTo>
                  <a:pt x="781644" y="1083898"/>
                </a:lnTo>
                <a:lnTo>
                  <a:pt x="788937" y="1081995"/>
                </a:lnTo>
                <a:lnTo>
                  <a:pt x="795595" y="1079458"/>
                </a:lnTo>
                <a:lnTo>
                  <a:pt x="802571" y="1076921"/>
                </a:lnTo>
                <a:lnTo>
                  <a:pt x="809230" y="1074067"/>
                </a:lnTo>
                <a:lnTo>
                  <a:pt x="815255" y="1070579"/>
                </a:lnTo>
                <a:lnTo>
                  <a:pt x="821279" y="1067407"/>
                </a:lnTo>
                <a:lnTo>
                  <a:pt x="826987" y="1063919"/>
                </a:lnTo>
                <a:lnTo>
                  <a:pt x="832377" y="1059796"/>
                </a:lnTo>
                <a:lnTo>
                  <a:pt x="837450" y="1055674"/>
                </a:lnTo>
                <a:lnTo>
                  <a:pt x="842207" y="1051551"/>
                </a:lnTo>
                <a:lnTo>
                  <a:pt x="847280" y="1046795"/>
                </a:lnTo>
                <a:lnTo>
                  <a:pt x="851402" y="1042355"/>
                </a:lnTo>
                <a:lnTo>
                  <a:pt x="855524" y="1037281"/>
                </a:lnTo>
                <a:lnTo>
                  <a:pt x="859329" y="1032207"/>
                </a:lnTo>
                <a:lnTo>
                  <a:pt x="862817" y="1027133"/>
                </a:lnTo>
                <a:lnTo>
                  <a:pt x="866305" y="1021425"/>
                </a:lnTo>
                <a:lnTo>
                  <a:pt x="868842" y="1016034"/>
                </a:lnTo>
                <a:lnTo>
                  <a:pt x="871378" y="1010009"/>
                </a:lnTo>
                <a:lnTo>
                  <a:pt x="873598" y="1003983"/>
                </a:lnTo>
                <a:lnTo>
                  <a:pt x="875500" y="997641"/>
                </a:lnTo>
                <a:lnTo>
                  <a:pt x="877086" y="991299"/>
                </a:lnTo>
                <a:lnTo>
                  <a:pt x="878354" y="984956"/>
                </a:lnTo>
                <a:lnTo>
                  <a:pt x="879305" y="978297"/>
                </a:lnTo>
                <a:lnTo>
                  <a:pt x="879939" y="971954"/>
                </a:lnTo>
                <a:lnTo>
                  <a:pt x="879939" y="964978"/>
                </a:lnTo>
                <a:lnTo>
                  <a:pt x="879939" y="958318"/>
                </a:lnTo>
                <a:lnTo>
                  <a:pt x="879622" y="951976"/>
                </a:lnTo>
                <a:lnTo>
                  <a:pt x="878671" y="945950"/>
                </a:lnTo>
                <a:lnTo>
                  <a:pt x="877720" y="939608"/>
                </a:lnTo>
                <a:lnTo>
                  <a:pt x="876134" y="933266"/>
                </a:lnTo>
                <a:lnTo>
                  <a:pt x="874549" y="927557"/>
                </a:lnTo>
                <a:lnTo>
                  <a:pt x="872647" y="921849"/>
                </a:lnTo>
                <a:lnTo>
                  <a:pt x="870744" y="916458"/>
                </a:lnTo>
                <a:lnTo>
                  <a:pt x="868207" y="910750"/>
                </a:lnTo>
                <a:lnTo>
                  <a:pt x="865354" y="905676"/>
                </a:lnTo>
                <a:lnTo>
                  <a:pt x="862183" y="900602"/>
                </a:lnTo>
                <a:lnTo>
                  <a:pt x="859012" y="895211"/>
                </a:lnTo>
                <a:lnTo>
                  <a:pt x="855524" y="890454"/>
                </a:lnTo>
                <a:lnTo>
                  <a:pt x="851402" y="885380"/>
                </a:lnTo>
                <a:lnTo>
                  <a:pt x="847280" y="880624"/>
                </a:lnTo>
                <a:lnTo>
                  <a:pt x="842524" y="875867"/>
                </a:lnTo>
                <a:lnTo>
                  <a:pt x="838085" y="871427"/>
                </a:lnTo>
                <a:lnTo>
                  <a:pt x="833011" y="866987"/>
                </a:lnTo>
                <a:lnTo>
                  <a:pt x="827621" y="862231"/>
                </a:lnTo>
                <a:lnTo>
                  <a:pt x="822230" y="858108"/>
                </a:lnTo>
                <a:lnTo>
                  <a:pt x="816206" y="853985"/>
                </a:lnTo>
                <a:lnTo>
                  <a:pt x="810181" y="849546"/>
                </a:lnTo>
                <a:lnTo>
                  <a:pt x="803840" y="845740"/>
                </a:lnTo>
                <a:lnTo>
                  <a:pt x="797181" y="841301"/>
                </a:lnTo>
                <a:lnTo>
                  <a:pt x="782912" y="833690"/>
                </a:lnTo>
                <a:lnTo>
                  <a:pt x="767692" y="826079"/>
                </a:lnTo>
                <a:lnTo>
                  <a:pt x="751521" y="818785"/>
                </a:lnTo>
                <a:lnTo>
                  <a:pt x="734081" y="811174"/>
                </a:lnTo>
                <a:lnTo>
                  <a:pt x="709983" y="801344"/>
                </a:lnTo>
                <a:lnTo>
                  <a:pt x="687153" y="791196"/>
                </a:lnTo>
                <a:lnTo>
                  <a:pt x="676055" y="786439"/>
                </a:lnTo>
                <a:lnTo>
                  <a:pt x="665274" y="781048"/>
                </a:lnTo>
                <a:lnTo>
                  <a:pt x="655128" y="775657"/>
                </a:lnTo>
                <a:lnTo>
                  <a:pt x="644981" y="770266"/>
                </a:lnTo>
                <a:lnTo>
                  <a:pt x="635786" y="764875"/>
                </a:lnTo>
                <a:lnTo>
                  <a:pt x="626273" y="759167"/>
                </a:lnTo>
                <a:lnTo>
                  <a:pt x="617395" y="753458"/>
                </a:lnTo>
                <a:lnTo>
                  <a:pt x="608517" y="747433"/>
                </a:lnTo>
                <a:lnTo>
                  <a:pt x="600590" y="741408"/>
                </a:lnTo>
                <a:lnTo>
                  <a:pt x="592662" y="735065"/>
                </a:lnTo>
                <a:lnTo>
                  <a:pt x="585052" y="729040"/>
                </a:lnTo>
                <a:lnTo>
                  <a:pt x="578077" y="722381"/>
                </a:lnTo>
                <a:lnTo>
                  <a:pt x="571418" y="715721"/>
                </a:lnTo>
                <a:lnTo>
                  <a:pt x="565076" y="708744"/>
                </a:lnTo>
                <a:lnTo>
                  <a:pt x="559052" y="701451"/>
                </a:lnTo>
                <a:lnTo>
                  <a:pt x="553344" y="694474"/>
                </a:lnTo>
                <a:lnTo>
                  <a:pt x="548588" y="686546"/>
                </a:lnTo>
                <a:lnTo>
                  <a:pt x="543832" y="678935"/>
                </a:lnTo>
                <a:lnTo>
                  <a:pt x="539393" y="671007"/>
                </a:lnTo>
                <a:lnTo>
                  <a:pt x="535588" y="662762"/>
                </a:lnTo>
                <a:lnTo>
                  <a:pt x="532417" y="654200"/>
                </a:lnTo>
                <a:lnTo>
                  <a:pt x="529246" y="645955"/>
                </a:lnTo>
                <a:lnTo>
                  <a:pt x="526709" y="636758"/>
                </a:lnTo>
                <a:lnTo>
                  <a:pt x="524807" y="627562"/>
                </a:lnTo>
                <a:lnTo>
                  <a:pt x="523221" y="618048"/>
                </a:lnTo>
                <a:lnTo>
                  <a:pt x="521953" y="608217"/>
                </a:lnTo>
                <a:lnTo>
                  <a:pt x="521319" y="598069"/>
                </a:lnTo>
                <a:lnTo>
                  <a:pt x="521002" y="587922"/>
                </a:lnTo>
                <a:lnTo>
                  <a:pt x="521319" y="577774"/>
                </a:lnTo>
                <a:lnTo>
                  <a:pt x="521953" y="567943"/>
                </a:lnTo>
                <a:lnTo>
                  <a:pt x="522904" y="558429"/>
                </a:lnTo>
                <a:lnTo>
                  <a:pt x="524490" y="548916"/>
                </a:lnTo>
                <a:lnTo>
                  <a:pt x="526392" y="539402"/>
                </a:lnTo>
                <a:lnTo>
                  <a:pt x="528612" y="530523"/>
                </a:lnTo>
                <a:lnTo>
                  <a:pt x="531783" y="521643"/>
                </a:lnTo>
                <a:lnTo>
                  <a:pt x="534636" y="512764"/>
                </a:lnTo>
                <a:lnTo>
                  <a:pt x="538124" y="504202"/>
                </a:lnTo>
                <a:lnTo>
                  <a:pt x="541929" y="495956"/>
                </a:lnTo>
                <a:lnTo>
                  <a:pt x="546685" y="487711"/>
                </a:lnTo>
                <a:lnTo>
                  <a:pt x="551125" y="479783"/>
                </a:lnTo>
                <a:lnTo>
                  <a:pt x="556515" y="472489"/>
                </a:lnTo>
                <a:lnTo>
                  <a:pt x="561905" y="464879"/>
                </a:lnTo>
                <a:lnTo>
                  <a:pt x="567930" y="457585"/>
                </a:lnTo>
                <a:lnTo>
                  <a:pt x="573955" y="450925"/>
                </a:lnTo>
                <a:lnTo>
                  <a:pt x="580613" y="444266"/>
                </a:lnTo>
                <a:lnTo>
                  <a:pt x="587272" y="437923"/>
                </a:lnTo>
                <a:lnTo>
                  <a:pt x="594565" y="431581"/>
                </a:lnTo>
                <a:lnTo>
                  <a:pt x="602175" y="425873"/>
                </a:lnTo>
                <a:lnTo>
                  <a:pt x="609785" y="420165"/>
                </a:lnTo>
                <a:lnTo>
                  <a:pt x="618029" y="415091"/>
                </a:lnTo>
                <a:lnTo>
                  <a:pt x="626590" y="410017"/>
                </a:lnTo>
                <a:lnTo>
                  <a:pt x="635469" y="405577"/>
                </a:lnTo>
                <a:lnTo>
                  <a:pt x="644347" y="400820"/>
                </a:lnTo>
                <a:lnTo>
                  <a:pt x="653859" y="397015"/>
                </a:lnTo>
                <a:lnTo>
                  <a:pt x="663372" y="393526"/>
                </a:lnTo>
                <a:lnTo>
                  <a:pt x="673519" y="389721"/>
                </a:lnTo>
                <a:lnTo>
                  <a:pt x="683665" y="386867"/>
                </a:lnTo>
                <a:lnTo>
                  <a:pt x="694129" y="384330"/>
                </a:lnTo>
                <a:lnTo>
                  <a:pt x="704910" y="381793"/>
                </a:lnTo>
                <a:lnTo>
                  <a:pt x="716008" y="379890"/>
                </a:lnTo>
                <a:lnTo>
                  <a:pt x="716008" y="249237"/>
                </a:lnTo>
                <a:close/>
                <a:moveTo>
                  <a:pt x="784828" y="0"/>
                </a:moveTo>
                <a:lnTo>
                  <a:pt x="808948" y="317"/>
                </a:lnTo>
                <a:lnTo>
                  <a:pt x="832750" y="1588"/>
                </a:lnTo>
                <a:lnTo>
                  <a:pt x="856551" y="3175"/>
                </a:lnTo>
                <a:lnTo>
                  <a:pt x="880036" y="5716"/>
                </a:lnTo>
                <a:lnTo>
                  <a:pt x="903203" y="9209"/>
                </a:lnTo>
                <a:lnTo>
                  <a:pt x="926370" y="13020"/>
                </a:lnTo>
                <a:lnTo>
                  <a:pt x="949538" y="17466"/>
                </a:lnTo>
                <a:lnTo>
                  <a:pt x="972387" y="22864"/>
                </a:lnTo>
                <a:lnTo>
                  <a:pt x="994920" y="28581"/>
                </a:lnTo>
                <a:lnTo>
                  <a:pt x="1017452" y="35249"/>
                </a:lnTo>
                <a:lnTo>
                  <a:pt x="1039668" y="42871"/>
                </a:lnTo>
                <a:lnTo>
                  <a:pt x="1061565" y="50493"/>
                </a:lnTo>
                <a:lnTo>
                  <a:pt x="1083146" y="59067"/>
                </a:lnTo>
                <a:lnTo>
                  <a:pt x="1104727" y="68276"/>
                </a:lnTo>
                <a:lnTo>
                  <a:pt x="1125990" y="78121"/>
                </a:lnTo>
                <a:lnTo>
                  <a:pt x="1146618" y="88283"/>
                </a:lnTo>
                <a:lnTo>
                  <a:pt x="1167246" y="99397"/>
                </a:lnTo>
                <a:lnTo>
                  <a:pt x="1187240" y="111147"/>
                </a:lnTo>
                <a:lnTo>
                  <a:pt x="1207233" y="123215"/>
                </a:lnTo>
                <a:lnTo>
                  <a:pt x="1226910" y="136553"/>
                </a:lnTo>
                <a:lnTo>
                  <a:pt x="1245634" y="149890"/>
                </a:lnTo>
                <a:lnTo>
                  <a:pt x="1264675" y="163863"/>
                </a:lnTo>
                <a:lnTo>
                  <a:pt x="1283082" y="178154"/>
                </a:lnTo>
                <a:lnTo>
                  <a:pt x="1300854" y="193714"/>
                </a:lnTo>
                <a:lnTo>
                  <a:pt x="1318309" y="209275"/>
                </a:lnTo>
                <a:lnTo>
                  <a:pt x="1335129" y="225153"/>
                </a:lnTo>
                <a:lnTo>
                  <a:pt x="1351949" y="242302"/>
                </a:lnTo>
                <a:lnTo>
                  <a:pt x="1368134" y="259450"/>
                </a:lnTo>
                <a:lnTo>
                  <a:pt x="1383368" y="277234"/>
                </a:lnTo>
                <a:lnTo>
                  <a:pt x="1398918" y="295335"/>
                </a:lnTo>
                <a:lnTo>
                  <a:pt x="1413199" y="314389"/>
                </a:lnTo>
                <a:lnTo>
                  <a:pt x="1427163" y="333760"/>
                </a:lnTo>
                <a:lnTo>
                  <a:pt x="1313549" y="414104"/>
                </a:lnTo>
                <a:lnTo>
                  <a:pt x="1301806" y="397908"/>
                </a:lnTo>
                <a:lnTo>
                  <a:pt x="1289747" y="382665"/>
                </a:lnTo>
                <a:lnTo>
                  <a:pt x="1277370" y="367740"/>
                </a:lnTo>
                <a:lnTo>
                  <a:pt x="1264675" y="352814"/>
                </a:lnTo>
                <a:lnTo>
                  <a:pt x="1251346" y="338524"/>
                </a:lnTo>
                <a:lnTo>
                  <a:pt x="1238017" y="324868"/>
                </a:lnTo>
                <a:lnTo>
                  <a:pt x="1223736" y="311531"/>
                </a:lnTo>
                <a:lnTo>
                  <a:pt x="1209455" y="298828"/>
                </a:lnTo>
                <a:lnTo>
                  <a:pt x="1194539" y="286126"/>
                </a:lnTo>
                <a:lnTo>
                  <a:pt x="1179623" y="274058"/>
                </a:lnTo>
                <a:lnTo>
                  <a:pt x="1164073" y="262308"/>
                </a:lnTo>
                <a:lnTo>
                  <a:pt x="1148522" y="251829"/>
                </a:lnTo>
                <a:lnTo>
                  <a:pt x="1132654" y="241031"/>
                </a:lnTo>
                <a:lnTo>
                  <a:pt x="1116151" y="230869"/>
                </a:lnTo>
                <a:lnTo>
                  <a:pt x="1099649" y="221342"/>
                </a:lnTo>
                <a:lnTo>
                  <a:pt x="1082511" y="212133"/>
                </a:lnTo>
                <a:lnTo>
                  <a:pt x="1065374" y="203559"/>
                </a:lnTo>
                <a:lnTo>
                  <a:pt x="1047919" y="195620"/>
                </a:lnTo>
                <a:lnTo>
                  <a:pt x="1030464" y="187998"/>
                </a:lnTo>
                <a:lnTo>
                  <a:pt x="1012375" y="180694"/>
                </a:lnTo>
                <a:lnTo>
                  <a:pt x="994603" y="174343"/>
                </a:lnTo>
                <a:lnTo>
                  <a:pt x="976196" y="168309"/>
                </a:lnTo>
                <a:lnTo>
                  <a:pt x="957472" y="162910"/>
                </a:lnTo>
                <a:lnTo>
                  <a:pt x="939065" y="157829"/>
                </a:lnTo>
                <a:lnTo>
                  <a:pt x="920341" y="153701"/>
                </a:lnTo>
                <a:lnTo>
                  <a:pt x="901616" y="150208"/>
                </a:lnTo>
                <a:lnTo>
                  <a:pt x="882258" y="146715"/>
                </a:lnTo>
                <a:lnTo>
                  <a:pt x="862899" y="144174"/>
                </a:lnTo>
                <a:lnTo>
                  <a:pt x="843857" y="141951"/>
                </a:lnTo>
                <a:lnTo>
                  <a:pt x="824181" y="140681"/>
                </a:lnTo>
                <a:lnTo>
                  <a:pt x="804505" y="139728"/>
                </a:lnTo>
                <a:lnTo>
                  <a:pt x="784828" y="139411"/>
                </a:lnTo>
                <a:lnTo>
                  <a:pt x="768326" y="139728"/>
                </a:lnTo>
                <a:lnTo>
                  <a:pt x="751823" y="140363"/>
                </a:lnTo>
                <a:lnTo>
                  <a:pt x="735320" y="141316"/>
                </a:lnTo>
                <a:lnTo>
                  <a:pt x="719135" y="142586"/>
                </a:lnTo>
                <a:lnTo>
                  <a:pt x="702632" y="144492"/>
                </a:lnTo>
                <a:lnTo>
                  <a:pt x="686764" y="146715"/>
                </a:lnTo>
                <a:lnTo>
                  <a:pt x="670897" y="149573"/>
                </a:lnTo>
                <a:lnTo>
                  <a:pt x="655029" y="152431"/>
                </a:lnTo>
                <a:lnTo>
                  <a:pt x="639478" y="155924"/>
                </a:lnTo>
                <a:lnTo>
                  <a:pt x="623927" y="160052"/>
                </a:lnTo>
                <a:lnTo>
                  <a:pt x="608377" y="163863"/>
                </a:lnTo>
                <a:lnTo>
                  <a:pt x="593144" y="168309"/>
                </a:lnTo>
                <a:lnTo>
                  <a:pt x="578228" y="173390"/>
                </a:lnTo>
                <a:lnTo>
                  <a:pt x="562994" y="178471"/>
                </a:lnTo>
                <a:lnTo>
                  <a:pt x="548396" y="184505"/>
                </a:lnTo>
                <a:lnTo>
                  <a:pt x="533797" y="190221"/>
                </a:lnTo>
                <a:lnTo>
                  <a:pt x="519516" y="196572"/>
                </a:lnTo>
                <a:lnTo>
                  <a:pt x="505235" y="203241"/>
                </a:lnTo>
                <a:lnTo>
                  <a:pt x="491271" y="210228"/>
                </a:lnTo>
                <a:lnTo>
                  <a:pt x="477308" y="217532"/>
                </a:lnTo>
                <a:lnTo>
                  <a:pt x="463978" y="225153"/>
                </a:lnTo>
                <a:lnTo>
                  <a:pt x="450332" y="233092"/>
                </a:lnTo>
                <a:lnTo>
                  <a:pt x="437003" y="241349"/>
                </a:lnTo>
                <a:lnTo>
                  <a:pt x="423991" y="249923"/>
                </a:lnTo>
                <a:lnTo>
                  <a:pt x="411297" y="258815"/>
                </a:lnTo>
                <a:lnTo>
                  <a:pt x="398603" y="268024"/>
                </a:lnTo>
                <a:lnTo>
                  <a:pt x="386543" y="277551"/>
                </a:lnTo>
                <a:lnTo>
                  <a:pt x="374483" y="287396"/>
                </a:lnTo>
                <a:lnTo>
                  <a:pt x="362424" y="296923"/>
                </a:lnTo>
                <a:lnTo>
                  <a:pt x="350999" y="307402"/>
                </a:lnTo>
                <a:lnTo>
                  <a:pt x="339574" y="317882"/>
                </a:lnTo>
                <a:lnTo>
                  <a:pt x="328466" y="328997"/>
                </a:lnTo>
                <a:lnTo>
                  <a:pt x="317676" y="340112"/>
                </a:lnTo>
                <a:lnTo>
                  <a:pt x="306886" y="351226"/>
                </a:lnTo>
                <a:lnTo>
                  <a:pt x="296730" y="362976"/>
                </a:lnTo>
                <a:lnTo>
                  <a:pt x="286575" y="374726"/>
                </a:lnTo>
                <a:lnTo>
                  <a:pt x="277054" y="386794"/>
                </a:lnTo>
                <a:lnTo>
                  <a:pt x="267533" y="399179"/>
                </a:lnTo>
                <a:lnTo>
                  <a:pt x="258330" y="411564"/>
                </a:lnTo>
                <a:lnTo>
                  <a:pt x="249444" y="424584"/>
                </a:lnTo>
                <a:lnTo>
                  <a:pt x="240875" y="437604"/>
                </a:lnTo>
                <a:lnTo>
                  <a:pt x="232624" y="450942"/>
                </a:lnTo>
                <a:lnTo>
                  <a:pt x="224690" y="464279"/>
                </a:lnTo>
                <a:lnTo>
                  <a:pt x="217073" y="477935"/>
                </a:lnTo>
                <a:lnTo>
                  <a:pt x="209774" y="491590"/>
                </a:lnTo>
                <a:lnTo>
                  <a:pt x="202792" y="505563"/>
                </a:lnTo>
                <a:lnTo>
                  <a:pt x="196445" y="520171"/>
                </a:lnTo>
                <a:lnTo>
                  <a:pt x="189780" y="534462"/>
                </a:lnTo>
                <a:lnTo>
                  <a:pt x="183751" y="548752"/>
                </a:lnTo>
                <a:lnTo>
                  <a:pt x="178355" y="563678"/>
                </a:lnTo>
                <a:lnTo>
                  <a:pt x="173278" y="578603"/>
                </a:lnTo>
                <a:lnTo>
                  <a:pt x="168200" y="593846"/>
                </a:lnTo>
                <a:lnTo>
                  <a:pt x="163757" y="608772"/>
                </a:lnTo>
                <a:lnTo>
                  <a:pt x="159314" y="624332"/>
                </a:lnTo>
                <a:lnTo>
                  <a:pt x="155506" y="639893"/>
                </a:lnTo>
                <a:lnTo>
                  <a:pt x="152332" y="655454"/>
                </a:lnTo>
                <a:lnTo>
                  <a:pt x="148841" y="671650"/>
                </a:lnTo>
                <a:lnTo>
                  <a:pt x="146302" y="687210"/>
                </a:lnTo>
                <a:lnTo>
                  <a:pt x="144081" y="703724"/>
                </a:lnTo>
                <a:lnTo>
                  <a:pt x="142494" y="719602"/>
                </a:lnTo>
                <a:lnTo>
                  <a:pt x="140907" y="735798"/>
                </a:lnTo>
                <a:lnTo>
                  <a:pt x="139955" y="752629"/>
                </a:lnTo>
                <a:lnTo>
                  <a:pt x="139320" y="769142"/>
                </a:lnTo>
                <a:lnTo>
                  <a:pt x="139003" y="785973"/>
                </a:lnTo>
                <a:lnTo>
                  <a:pt x="139320" y="800263"/>
                </a:lnTo>
                <a:lnTo>
                  <a:pt x="139638" y="814871"/>
                </a:lnTo>
                <a:lnTo>
                  <a:pt x="140590" y="829162"/>
                </a:lnTo>
                <a:lnTo>
                  <a:pt x="141542" y="844087"/>
                </a:lnTo>
                <a:lnTo>
                  <a:pt x="143129" y="858378"/>
                </a:lnTo>
                <a:lnTo>
                  <a:pt x="144715" y="872350"/>
                </a:lnTo>
                <a:lnTo>
                  <a:pt x="146620" y="886641"/>
                </a:lnTo>
                <a:lnTo>
                  <a:pt x="149158" y="900931"/>
                </a:lnTo>
                <a:lnTo>
                  <a:pt x="152015" y="914586"/>
                </a:lnTo>
                <a:lnTo>
                  <a:pt x="154871" y="928559"/>
                </a:lnTo>
                <a:lnTo>
                  <a:pt x="158044" y="942215"/>
                </a:lnTo>
                <a:lnTo>
                  <a:pt x="161853" y="955870"/>
                </a:lnTo>
                <a:lnTo>
                  <a:pt x="165661" y="969208"/>
                </a:lnTo>
                <a:lnTo>
                  <a:pt x="169469" y="983180"/>
                </a:lnTo>
                <a:lnTo>
                  <a:pt x="174230" y="996201"/>
                </a:lnTo>
                <a:lnTo>
                  <a:pt x="178673" y="1009538"/>
                </a:lnTo>
                <a:lnTo>
                  <a:pt x="183433" y="1022558"/>
                </a:lnTo>
                <a:lnTo>
                  <a:pt x="188828" y="1035261"/>
                </a:lnTo>
                <a:lnTo>
                  <a:pt x="194223" y="1047964"/>
                </a:lnTo>
                <a:lnTo>
                  <a:pt x="200253" y="1060666"/>
                </a:lnTo>
                <a:lnTo>
                  <a:pt x="205966" y="1073369"/>
                </a:lnTo>
                <a:lnTo>
                  <a:pt x="212630" y="1085754"/>
                </a:lnTo>
                <a:lnTo>
                  <a:pt x="219295" y="1098139"/>
                </a:lnTo>
                <a:lnTo>
                  <a:pt x="225642" y="1110206"/>
                </a:lnTo>
                <a:lnTo>
                  <a:pt x="232941" y="1121956"/>
                </a:lnTo>
                <a:lnTo>
                  <a:pt x="239923" y="1133706"/>
                </a:lnTo>
                <a:lnTo>
                  <a:pt x="247857" y="1145456"/>
                </a:lnTo>
                <a:lnTo>
                  <a:pt x="255474" y="1156571"/>
                </a:lnTo>
                <a:lnTo>
                  <a:pt x="263408" y="1168003"/>
                </a:lnTo>
                <a:lnTo>
                  <a:pt x="271659" y="1179118"/>
                </a:lnTo>
                <a:lnTo>
                  <a:pt x="280228" y="1189915"/>
                </a:lnTo>
                <a:lnTo>
                  <a:pt x="289114" y="1200395"/>
                </a:lnTo>
                <a:lnTo>
                  <a:pt x="297682" y="1210874"/>
                </a:lnTo>
                <a:lnTo>
                  <a:pt x="307203" y="1221036"/>
                </a:lnTo>
                <a:lnTo>
                  <a:pt x="316407" y="1231198"/>
                </a:lnTo>
                <a:lnTo>
                  <a:pt x="326245" y="1241361"/>
                </a:lnTo>
                <a:lnTo>
                  <a:pt x="336083" y="1250887"/>
                </a:lnTo>
                <a:lnTo>
                  <a:pt x="345604" y="1260414"/>
                </a:lnTo>
                <a:lnTo>
                  <a:pt x="356076" y="1269624"/>
                </a:lnTo>
                <a:lnTo>
                  <a:pt x="366549" y="1278833"/>
                </a:lnTo>
                <a:lnTo>
                  <a:pt x="377022" y="1287725"/>
                </a:lnTo>
                <a:lnTo>
                  <a:pt x="388130" y="1296299"/>
                </a:lnTo>
                <a:lnTo>
                  <a:pt x="398920" y="1304556"/>
                </a:lnTo>
                <a:lnTo>
                  <a:pt x="410345" y="1312813"/>
                </a:lnTo>
                <a:lnTo>
                  <a:pt x="421770" y="1320752"/>
                </a:lnTo>
                <a:lnTo>
                  <a:pt x="433195" y="1328373"/>
                </a:lnTo>
                <a:lnTo>
                  <a:pt x="444937" y="1335995"/>
                </a:lnTo>
                <a:lnTo>
                  <a:pt x="456997" y="1343299"/>
                </a:lnTo>
                <a:lnTo>
                  <a:pt x="469056" y="1349968"/>
                </a:lnTo>
                <a:lnTo>
                  <a:pt x="481116" y="1356636"/>
                </a:lnTo>
                <a:lnTo>
                  <a:pt x="493810" y="1362988"/>
                </a:lnTo>
                <a:lnTo>
                  <a:pt x="506187" y="1369339"/>
                </a:lnTo>
                <a:lnTo>
                  <a:pt x="518882" y="1375373"/>
                </a:lnTo>
                <a:lnTo>
                  <a:pt x="532211" y="1380771"/>
                </a:lnTo>
                <a:lnTo>
                  <a:pt x="545222" y="1386170"/>
                </a:lnTo>
                <a:lnTo>
                  <a:pt x="558551" y="1391569"/>
                </a:lnTo>
                <a:lnTo>
                  <a:pt x="571881" y="1396015"/>
                </a:lnTo>
                <a:lnTo>
                  <a:pt x="585210" y="1400778"/>
                </a:lnTo>
                <a:lnTo>
                  <a:pt x="598856" y="1404906"/>
                </a:lnTo>
                <a:lnTo>
                  <a:pt x="613137" y="1408717"/>
                </a:lnTo>
                <a:lnTo>
                  <a:pt x="626784" y="1412845"/>
                </a:lnTo>
                <a:lnTo>
                  <a:pt x="641065" y="1416021"/>
                </a:lnTo>
                <a:lnTo>
                  <a:pt x="655029" y="1418879"/>
                </a:lnTo>
                <a:lnTo>
                  <a:pt x="669627" y="1422055"/>
                </a:lnTo>
                <a:lnTo>
                  <a:pt x="644873" y="1558925"/>
                </a:lnTo>
                <a:lnTo>
                  <a:pt x="627418" y="1555432"/>
                </a:lnTo>
                <a:lnTo>
                  <a:pt x="609964" y="1551939"/>
                </a:lnTo>
                <a:lnTo>
                  <a:pt x="593144" y="1547493"/>
                </a:lnTo>
                <a:lnTo>
                  <a:pt x="576006" y="1543365"/>
                </a:lnTo>
                <a:lnTo>
                  <a:pt x="559186" y="1538601"/>
                </a:lnTo>
                <a:lnTo>
                  <a:pt x="542684" y="1533202"/>
                </a:lnTo>
                <a:lnTo>
                  <a:pt x="526181" y="1527804"/>
                </a:lnTo>
                <a:lnTo>
                  <a:pt x="509996" y="1521770"/>
                </a:lnTo>
                <a:lnTo>
                  <a:pt x="493493" y="1515736"/>
                </a:lnTo>
                <a:lnTo>
                  <a:pt x="477942" y="1509068"/>
                </a:lnTo>
                <a:lnTo>
                  <a:pt x="462074" y="1502081"/>
                </a:lnTo>
                <a:lnTo>
                  <a:pt x="446524" y="1495095"/>
                </a:lnTo>
                <a:lnTo>
                  <a:pt x="431291" y="1487473"/>
                </a:lnTo>
                <a:lnTo>
                  <a:pt x="416057" y="1479852"/>
                </a:lnTo>
                <a:lnTo>
                  <a:pt x="401141" y="1471595"/>
                </a:lnTo>
                <a:lnTo>
                  <a:pt x="386226" y="1463338"/>
                </a:lnTo>
                <a:lnTo>
                  <a:pt x="371944" y="1454446"/>
                </a:lnTo>
                <a:lnTo>
                  <a:pt x="357346" y="1445555"/>
                </a:lnTo>
                <a:lnTo>
                  <a:pt x="343382" y="1436028"/>
                </a:lnTo>
                <a:lnTo>
                  <a:pt x="329736" y="1426501"/>
                </a:lnTo>
                <a:lnTo>
                  <a:pt x="316089" y="1416339"/>
                </a:lnTo>
                <a:lnTo>
                  <a:pt x="302760" y="1406177"/>
                </a:lnTo>
                <a:lnTo>
                  <a:pt x="289431" y="1395697"/>
                </a:lnTo>
                <a:lnTo>
                  <a:pt x="276419" y="1384900"/>
                </a:lnTo>
                <a:lnTo>
                  <a:pt x="263725" y="1373785"/>
                </a:lnTo>
                <a:lnTo>
                  <a:pt x="251348" y="1362670"/>
                </a:lnTo>
                <a:lnTo>
                  <a:pt x="238971" y="1350920"/>
                </a:lnTo>
                <a:lnTo>
                  <a:pt x="227229" y="1339170"/>
                </a:lnTo>
                <a:lnTo>
                  <a:pt x="215486" y="1327103"/>
                </a:lnTo>
                <a:lnTo>
                  <a:pt x="204062" y="1315036"/>
                </a:lnTo>
                <a:lnTo>
                  <a:pt x="192954" y="1302333"/>
                </a:lnTo>
                <a:lnTo>
                  <a:pt x="182164" y="1289630"/>
                </a:lnTo>
                <a:lnTo>
                  <a:pt x="171374" y="1276928"/>
                </a:lnTo>
                <a:lnTo>
                  <a:pt x="161535" y="1263590"/>
                </a:lnTo>
                <a:lnTo>
                  <a:pt x="151380" y="1250252"/>
                </a:lnTo>
                <a:lnTo>
                  <a:pt x="141542" y="1236597"/>
                </a:lnTo>
                <a:lnTo>
                  <a:pt x="132021" y="1222624"/>
                </a:lnTo>
                <a:lnTo>
                  <a:pt x="122818" y="1208651"/>
                </a:lnTo>
                <a:lnTo>
                  <a:pt x="113932" y="1194361"/>
                </a:lnTo>
                <a:lnTo>
                  <a:pt x="105363" y="1180071"/>
                </a:lnTo>
                <a:lnTo>
                  <a:pt x="97112" y="1165145"/>
                </a:lnTo>
                <a:lnTo>
                  <a:pt x="89178" y="1150219"/>
                </a:lnTo>
                <a:lnTo>
                  <a:pt x="81561" y="1135294"/>
                </a:lnTo>
                <a:lnTo>
                  <a:pt x="74262" y="1120368"/>
                </a:lnTo>
                <a:lnTo>
                  <a:pt x="66962" y="1104808"/>
                </a:lnTo>
                <a:lnTo>
                  <a:pt x="60615" y="1089247"/>
                </a:lnTo>
                <a:lnTo>
                  <a:pt x="53951" y="1073369"/>
                </a:lnTo>
                <a:lnTo>
                  <a:pt x="48238" y="1057491"/>
                </a:lnTo>
                <a:lnTo>
                  <a:pt x="42208" y="1041612"/>
                </a:lnTo>
                <a:lnTo>
                  <a:pt x="37131" y="1025417"/>
                </a:lnTo>
                <a:lnTo>
                  <a:pt x="32053" y="1009221"/>
                </a:lnTo>
                <a:lnTo>
                  <a:pt x="27293" y="992390"/>
                </a:lnTo>
                <a:lnTo>
                  <a:pt x="23167" y="975876"/>
                </a:lnTo>
                <a:lnTo>
                  <a:pt x="19041" y="959363"/>
                </a:lnTo>
                <a:lnTo>
                  <a:pt x="15550" y="942532"/>
                </a:lnTo>
                <a:lnTo>
                  <a:pt x="12377" y="925701"/>
                </a:lnTo>
                <a:lnTo>
                  <a:pt x="9203" y="908235"/>
                </a:lnTo>
                <a:lnTo>
                  <a:pt x="6982" y="891087"/>
                </a:lnTo>
                <a:lnTo>
                  <a:pt x="4760" y="873621"/>
                </a:lnTo>
                <a:lnTo>
                  <a:pt x="3173" y="856472"/>
                </a:lnTo>
                <a:lnTo>
                  <a:pt x="1904" y="838689"/>
                </a:lnTo>
                <a:lnTo>
                  <a:pt x="952" y="821222"/>
                </a:lnTo>
                <a:lnTo>
                  <a:pt x="317" y="803439"/>
                </a:lnTo>
                <a:lnTo>
                  <a:pt x="0" y="785973"/>
                </a:lnTo>
                <a:lnTo>
                  <a:pt x="317" y="765649"/>
                </a:lnTo>
                <a:lnTo>
                  <a:pt x="952" y="745325"/>
                </a:lnTo>
                <a:lnTo>
                  <a:pt x="2221" y="725318"/>
                </a:lnTo>
                <a:lnTo>
                  <a:pt x="4125" y="705629"/>
                </a:lnTo>
                <a:lnTo>
                  <a:pt x="6030" y="685622"/>
                </a:lnTo>
                <a:lnTo>
                  <a:pt x="8886" y="666251"/>
                </a:lnTo>
                <a:lnTo>
                  <a:pt x="12377" y="646879"/>
                </a:lnTo>
                <a:lnTo>
                  <a:pt x="15868" y="627508"/>
                </a:lnTo>
                <a:lnTo>
                  <a:pt x="19993" y="608454"/>
                </a:lnTo>
                <a:lnTo>
                  <a:pt x="24754" y="589718"/>
                </a:lnTo>
                <a:lnTo>
                  <a:pt x="29831" y="570982"/>
                </a:lnTo>
                <a:lnTo>
                  <a:pt x="35227" y="552245"/>
                </a:lnTo>
                <a:lnTo>
                  <a:pt x="41256" y="534144"/>
                </a:lnTo>
                <a:lnTo>
                  <a:pt x="47604" y="515725"/>
                </a:lnTo>
                <a:lnTo>
                  <a:pt x="54268" y="497941"/>
                </a:lnTo>
                <a:lnTo>
                  <a:pt x="61567" y="480158"/>
                </a:lnTo>
                <a:lnTo>
                  <a:pt x="69501" y="462692"/>
                </a:lnTo>
                <a:lnTo>
                  <a:pt x="77435" y="445225"/>
                </a:lnTo>
                <a:lnTo>
                  <a:pt x="86004" y="428395"/>
                </a:lnTo>
                <a:lnTo>
                  <a:pt x="94890" y="411246"/>
                </a:lnTo>
                <a:lnTo>
                  <a:pt x="104093" y="395050"/>
                </a:lnTo>
                <a:lnTo>
                  <a:pt x="113614" y="378854"/>
                </a:lnTo>
                <a:lnTo>
                  <a:pt x="123770" y="362341"/>
                </a:lnTo>
                <a:lnTo>
                  <a:pt x="133925" y="346780"/>
                </a:lnTo>
                <a:lnTo>
                  <a:pt x="145033" y="330902"/>
                </a:lnTo>
                <a:lnTo>
                  <a:pt x="156140" y="315977"/>
                </a:lnTo>
                <a:lnTo>
                  <a:pt x="167565" y="301051"/>
                </a:lnTo>
                <a:lnTo>
                  <a:pt x="179308" y="286443"/>
                </a:lnTo>
                <a:lnTo>
                  <a:pt x="191367" y="271835"/>
                </a:lnTo>
                <a:lnTo>
                  <a:pt x="204062" y="257545"/>
                </a:lnTo>
                <a:lnTo>
                  <a:pt x="216756" y="243889"/>
                </a:lnTo>
                <a:lnTo>
                  <a:pt x="229768" y="230552"/>
                </a:lnTo>
                <a:lnTo>
                  <a:pt x="243731" y="217214"/>
                </a:lnTo>
                <a:lnTo>
                  <a:pt x="257378" y="204194"/>
                </a:lnTo>
                <a:lnTo>
                  <a:pt x="271342" y="191809"/>
                </a:lnTo>
                <a:lnTo>
                  <a:pt x="285623" y="179424"/>
                </a:lnTo>
                <a:lnTo>
                  <a:pt x="300539" y="167674"/>
                </a:lnTo>
                <a:lnTo>
                  <a:pt x="315455" y="156242"/>
                </a:lnTo>
                <a:lnTo>
                  <a:pt x="330688" y="145127"/>
                </a:lnTo>
                <a:lnTo>
                  <a:pt x="346556" y="134330"/>
                </a:lnTo>
                <a:lnTo>
                  <a:pt x="362106" y="124168"/>
                </a:lnTo>
                <a:lnTo>
                  <a:pt x="377974" y="114005"/>
                </a:lnTo>
                <a:lnTo>
                  <a:pt x="394477" y="104479"/>
                </a:lnTo>
                <a:lnTo>
                  <a:pt x="410980" y="94952"/>
                </a:lnTo>
                <a:lnTo>
                  <a:pt x="428117" y="86060"/>
                </a:lnTo>
                <a:lnTo>
                  <a:pt x="444937" y="77803"/>
                </a:lnTo>
                <a:lnTo>
                  <a:pt x="462392" y="69546"/>
                </a:lnTo>
                <a:lnTo>
                  <a:pt x="479529" y="61925"/>
                </a:lnTo>
                <a:lnTo>
                  <a:pt x="497619" y="54621"/>
                </a:lnTo>
                <a:lnTo>
                  <a:pt x="515391" y="47634"/>
                </a:lnTo>
                <a:lnTo>
                  <a:pt x="533480" y="41283"/>
                </a:lnTo>
                <a:lnTo>
                  <a:pt x="551570" y="35567"/>
                </a:lnTo>
                <a:lnTo>
                  <a:pt x="570294" y="29851"/>
                </a:lnTo>
                <a:lnTo>
                  <a:pt x="589018" y="24770"/>
                </a:lnTo>
                <a:lnTo>
                  <a:pt x="607742" y="20324"/>
                </a:lnTo>
                <a:lnTo>
                  <a:pt x="627101" y="15878"/>
                </a:lnTo>
                <a:lnTo>
                  <a:pt x="646143" y="12385"/>
                </a:lnTo>
                <a:lnTo>
                  <a:pt x="665501" y="9209"/>
                </a:lnTo>
                <a:lnTo>
                  <a:pt x="685178" y="6351"/>
                </a:lnTo>
                <a:lnTo>
                  <a:pt x="704854" y="4128"/>
                </a:lnTo>
                <a:lnTo>
                  <a:pt x="724530" y="2223"/>
                </a:lnTo>
                <a:lnTo>
                  <a:pt x="744524" y="952"/>
                </a:lnTo>
                <a:lnTo>
                  <a:pt x="764835" y="317"/>
                </a:lnTo>
                <a:lnTo>
                  <a:pt x="7848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cxnSp>
        <p:nvCxnSpPr>
          <p:cNvPr id="35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20" grpId="0"/>
      <p:bldP spid="21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4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, 地图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86" y="-2702782"/>
            <a:ext cx="6895506" cy="12258678"/>
          </a:xfrm>
          <a:prstGeom prst="rect">
            <a:avLst/>
          </a:prstGeom>
        </p:spPr>
      </p:pic>
      <p:pic>
        <p:nvPicPr>
          <p:cNvPr id="18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60" y="884981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直接连接符 19"/>
          <p:cNvCxnSpPr/>
          <p:nvPr/>
        </p:nvCxnSpPr>
        <p:spPr>
          <a:xfrm>
            <a:off x="3894090" y="2818407"/>
            <a:ext cx="5668355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文本框 9"/>
          <p:cNvSpPr txBox="1"/>
          <p:nvPr/>
        </p:nvSpPr>
        <p:spPr>
          <a:xfrm>
            <a:off x="4376005" y="4429558"/>
            <a:ext cx="4704523" cy="58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800" dirty="0">
                <a:cs typeface="+mn-ea"/>
                <a:sym typeface="+mn-lt"/>
              </a:rPr>
              <a:t>汇报人：</a:t>
            </a:r>
            <a:r>
              <a:rPr lang="en-US" altLang="zh-CN" sz="2800" dirty="0">
                <a:cs typeface="+mn-ea"/>
                <a:sym typeface="+mn-lt"/>
              </a:rPr>
              <a:t>xxx</a:t>
            </a:r>
            <a:endParaRPr lang="en-US" altLang="ko-KR" sz="28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37801" y="1987410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006A60"/>
                </a:solidFill>
                <a:cs typeface="+mn-ea"/>
                <a:sym typeface="+mn-lt"/>
              </a:rPr>
              <a:t>感谢聆听，敬请指正</a:t>
            </a:r>
            <a:endParaRPr lang="zh-CN" altLang="en-US" sz="4800" dirty="0">
              <a:solidFill>
                <a:srgbClr val="006A6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>
        <p14:flip dir="r"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壹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A_椭圆 58"/>
          <p:cNvSpPr/>
          <p:nvPr/>
        </p:nvSpPr>
        <p:spPr>
          <a:xfrm>
            <a:off x="1764371" y="2039866"/>
            <a:ext cx="1625955" cy="16259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0" name="PA_文本框 3"/>
          <p:cNvSpPr txBox="1"/>
          <p:nvPr/>
        </p:nvSpPr>
        <p:spPr>
          <a:xfrm>
            <a:off x="2254182" y="3170800"/>
            <a:ext cx="646331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</a:rPr>
              <a:t>关键词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61" name="PA_椭圆 60"/>
          <p:cNvSpPr/>
          <p:nvPr/>
        </p:nvSpPr>
        <p:spPr>
          <a:xfrm>
            <a:off x="8801677" y="2039866"/>
            <a:ext cx="1625955" cy="16259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2" name="PA_文本框 5"/>
          <p:cNvSpPr txBox="1"/>
          <p:nvPr/>
        </p:nvSpPr>
        <p:spPr>
          <a:xfrm>
            <a:off x="9291488" y="3170800"/>
            <a:ext cx="646331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zh-CN" altLang="en-US" sz="1200">
                <a:solidFill>
                  <a:schemeClr val="bg1"/>
                </a:solidFill>
              </a:rPr>
              <a:t>关键词</a:t>
            </a:r>
            <a:endParaRPr lang="zh-CN" altLang="en-US" sz="1200">
              <a:solidFill>
                <a:schemeClr val="bg1"/>
              </a:solidFill>
            </a:endParaRPr>
          </a:p>
        </p:txBody>
      </p:sp>
      <p:grpSp>
        <p:nvGrpSpPr>
          <p:cNvPr id="63" name="PA_组合 62"/>
          <p:cNvGrpSpPr>
            <a:grpSpLocks noChangeAspect="1"/>
          </p:cNvGrpSpPr>
          <p:nvPr/>
        </p:nvGrpSpPr>
        <p:grpSpPr bwMode="auto">
          <a:xfrm>
            <a:off x="4796888" y="1556797"/>
            <a:ext cx="2592132" cy="2585870"/>
            <a:chOff x="3471" y="1280"/>
            <a:chExt cx="829" cy="827"/>
          </a:xfrm>
          <a:solidFill>
            <a:schemeClr val="accent1"/>
          </a:solidFill>
        </p:grpSpPr>
        <p:sp>
          <p:nvSpPr>
            <p:cNvPr id="80" name="任意多边形: 形状 79"/>
            <p:cNvSpPr/>
            <p:nvPr/>
          </p:nvSpPr>
          <p:spPr bwMode="auto">
            <a:xfrm>
              <a:off x="3813" y="2055"/>
              <a:ext cx="21" cy="47"/>
            </a:xfrm>
            <a:custGeom>
              <a:avLst/>
              <a:gdLst>
                <a:gd name="T0" fmla="*/ 3 w 9"/>
                <a:gd name="T1" fmla="*/ 0 h 20"/>
                <a:gd name="T2" fmla="*/ 0 w 9"/>
                <a:gd name="T3" fmla="*/ 20 h 20"/>
                <a:gd name="T4" fmla="*/ 6 w 9"/>
                <a:gd name="T5" fmla="*/ 20 h 20"/>
                <a:gd name="T6" fmla="*/ 9 w 9"/>
                <a:gd name="T7" fmla="*/ 1 h 20"/>
                <a:gd name="T8" fmla="*/ 3 w 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3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" y="20"/>
                    <a:pt x="4" y="20"/>
                    <a:pt x="6" y="2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" name="任意多边形: 形状 80"/>
            <p:cNvSpPr/>
            <p:nvPr/>
          </p:nvSpPr>
          <p:spPr bwMode="auto">
            <a:xfrm>
              <a:off x="3936" y="1285"/>
              <a:ext cx="21" cy="47"/>
            </a:xfrm>
            <a:custGeom>
              <a:avLst/>
              <a:gdLst>
                <a:gd name="T0" fmla="*/ 5 w 9"/>
                <a:gd name="T1" fmla="*/ 20 h 20"/>
                <a:gd name="T2" fmla="*/ 9 w 9"/>
                <a:gd name="T3" fmla="*/ 1 h 20"/>
                <a:gd name="T4" fmla="*/ 3 w 9"/>
                <a:gd name="T5" fmla="*/ 0 h 20"/>
                <a:gd name="T6" fmla="*/ 0 w 9"/>
                <a:gd name="T7" fmla="*/ 19 h 20"/>
                <a:gd name="T8" fmla="*/ 5 w 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5" y="2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0"/>
                    <a:pt x="4" y="20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" name="任意多边形: 形状 81"/>
            <p:cNvSpPr/>
            <p:nvPr/>
          </p:nvSpPr>
          <p:spPr bwMode="auto">
            <a:xfrm>
              <a:off x="3752" y="2040"/>
              <a:ext cx="26" cy="50"/>
            </a:xfrm>
            <a:custGeom>
              <a:avLst/>
              <a:gdLst>
                <a:gd name="T0" fmla="*/ 6 w 11"/>
                <a:gd name="T1" fmla="*/ 0 h 21"/>
                <a:gd name="T2" fmla="*/ 0 w 11"/>
                <a:gd name="T3" fmla="*/ 19 h 21"/>
                <a:gd name="T4" fmla="*/ 5 w 11"/>
                <a:gd name="T5" fmla="*/ 21 h 21"/>
                <a:gd name="T6" fmla="*/ 11 w 11"/>
                <a:gd name="T7" fmla="*/ 1 h 21"/>
                <a:gd name="T8" fmla="*/ 6 w 1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">
                  <a:moveTo>
                    <a:pt x="6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3" y="20"/>
                    <a:pt x="5" y="2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" name="任意多边形: 形状 82"/>
            <p:cNvSpPr/>
            <p:nvPr/>
          </p:nvSpPr>
          <p:spPr bwMode="auto">
            <a:xfrm>
              <a:off x="3993" y="1299"/>
              <a:ext cx="26" cy="47"/>
            </a:xfrm>
            <a:custGeom>
              <a:avLst/>
              <a:gdLst>
                <a:gd name="T0" fmla="*/ 5 w 11"/>
                <a:gd name="T1" fmla="*/ 20 h 20"/>
                <a:gd name="T2" fmla="*/ 11 w 11"/>
                <a:gd name="T3" fmla="*/ 1 h 20"/>
                <a:gd name="T4" fmla="*/ 6 w 11"/>
                <a:gd name="T5" fmla="*/ 0 h 20"/>
                <a:gd name="T6" fmla="*/ 0 w 11"/>
                <a:gd name="T7" fmla="*/ 19 h 20"/>
                <a:gd name="T8" fmla="*/ 5 w 1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5" y="2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9"/>
                    <a:pt x="3" y="20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" name="任意多边形: 形状 83"/>
            <p:cNvSpPr/>
            <p:nvPr/>
          </p:nvSpPr>
          <p:spPr bwMode="auto">
            <a:xfrm>
              <a:off x="4045" y="1323"/>
              <a:ext cx="33" cy="47"/>
            </a:xfrm>
            <a:custGeom>
              <a:avLst/>
              <a:gdLst>
                <a:gd name="T0" fmla="*/ 5 w 14"/>
                <a:gd name="T1" fmla="*/ 20 h 20"/>
                <a:gd name="T2" fmla="*/ 14 w 14"/>
                <a:gd name="T3" fmla="*/ 2 h 20"/>
                <a:gd name="T4" fmla="*/ 10 w 14"/>
                <a:gd name="T5" fmla="*/ 0 h 20"/>
                <a:gd name="T6" fmla="*/ 0 w 14"/>
                <a:gd name="T7" fmla="*/ 18 h 20"/>
                <a:gd name="T8" fmla="*/ 5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5" y="20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1" y="1"/>
                    <a:pt x="1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4" y="19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" name="任意多边形: 形状 84"/>
            <p:cNvSpPr/>
            <p:nvPr/>
          </p:nvSpPr>
          <p:spPr bwMode="auto">
            <a:xfrm>
              <a:off x="3690" y="2017"/>
              <a:ext cx="36" cy="47"/>
            </a:xfrm>
            <a:custGeom>
              <a:avLst/>
              <a:gdLst>
                <a:gd name="T0" fmla="*/ 10 w 15"/>
                <a:gd name="T1" fmla="*/ 0 h 20"/>
                <a:gd name="T2" fmla="*/ 0 w 15"/>
                <a:gd name="T3" fmla="*/ 18 h 20"/>
                <a:gd name="T4" fmla="*/ 5 w 15"/>
                <a:gd name="T5" fmla="*/ 20 h 20"/>
                <a:gd name="T6" fmla="*/ 15 w 15"/>
                <a:gd name="T7" fmla="*/ 2 h 20"/>
                <a:gd name="T8" fmla="*/ 10 w 15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1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9"/>
                    <a:pt x="4" y="20"/>
                    <a:pt x="5" y="2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2"/>
                    <a:pt x="11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" name="任意多边形: 形状 85"/>
            <p:cNvSpPr/>
            <p:nvPr/>
          </p:nvSpPr>
          <p:spPr bwMode="auto">
            <a:xfrm>
              <a:off x="3636" y="1986"/>
              <a:ext cx="40" cy="45"/>
            </a:xfrm>
            <a:custGeom>
              <a:avLst/>
              <a:gdLst>
                <a:gd name="T0" fmla="*/ 12 w 17"/>
                <a:gd name="T1" fmla="*/ 0 h 19"/>
                <a:gd name="T2" fmla="*/ 0 w 17"/>
                <a:gd name="T3" fmla="*/ 16 h 19"/>
                <a:gd name="T4" fmla="*/ 5 w 17"/>
                <a:gd name="T5" fmla="*/ 19 h 19"/>
                <a:gd name="T6" fmla="*/ 17 w 17"/>
                <a:gd name="T7" fmla="*/ 3 h 19"/>
                <a:gd name="T8" fmla="*/ 12 w 17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2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5" y="19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2"/>
                    <a:pt x="14" y="1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7" name="任意多边形: 形状 86"/>
            <p:cNvSpPr/>
            <p:nvPr/>
          </p:nvSpPr>
          <p:spPr bwMode="auto">
            <a:xfrm>
              <a:off x="4094" y="1356"/>
              <a:ext cx="40" cy="45"/>
            </a:xfrm>
            <a:custGeom>
              <a:avLst/>
              <a:gdLst>
                <a:gd name="T0" fmla="*/ 5 w 17"/>
                <a:gd name="T1" fmla="*/ 19 h 19"/>
                <a:gd name="T2" fmla="*/ 17 w 17"/>
                <a:gd name="T3" fmla="*/ 3 h 19"/>
                <a:gd name="T4" fmla="*/ 12 w 17"/>
                <a:gd name="T5" fmla="*/ 0 h 19"/>
                <a:gd name="T6" fmla="*/ 0 w 17"/>
                <a:gd name="T7" fmla="*/ 16 h 19"/>
                <a:gd name="T8" fmla="*/ 5 w 1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2"/>
                    <a:pt x="14" y="1"/>
                    <a:pt x="12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8" name="任意多边形: 形状 87"/>
            <p:cNvSpPr/>
            <p:nvPr/>
          </p:nvSpPr>
          <p:spPr bwMode="auto">
            <a:xfrm>
              <a:off x="3546" y="1904"/>
              <a:ext cx="47" cy="37"/>
            </a:xfrm>
            <a:custGeom>
              <a:avLst/>
              <a:gdLst>
                <a:gd name="T0" fmla="*/ 16 w 20"/>
                <a:gd name="T1" fmla="*/ 0 h 16"/>
                <a:gd name="T2" fmla="*/ 0 w 20"/>
                <a:gd name="T3" fmla="*/ 12 h 16"/>
                <a:gd name="T4" fmla="*/ 3 w 20"/>
                <a:gd name="T5" fmla="*/ 16 h 16"/>
                <a:gd name="T6" fmla="*/ 20 w 20"/>
                <a:gd name="T7" fmla="*/ 4 h 16"/>
                <a:gd name="T8" fmla="*/ 16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5"/>
                    <a:pt x="3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3"/>
                    <a:pt x="17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9" name="任意多边形: 形状 88"/>
            <p:cNvSpPr/>
            <p:nvPr/>
          </p:nvSpPr>
          <p:spPr bwMode="auto">
            <a:xfrm>
              <a:off x="4177" y="1445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4 h 16"/>
                <a:gd name="T4" fmla="*/ 17 w 20"/>
                <a:gd name="T5" fmla="*/ 0 h 16"/>
                <a:gd name="T6" fmla="*/ 0 w 20"/>
                <a:gd name="T7" fmla="*/ 12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19" y="3"/>
                    <a:pt x="18" y="1"/>
                    <a:pt x="17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5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0" name="任意多边形: 形状 89"/>
            <p:cNvSpPr/>
            <p:nvPr/>
          </p:nvSpPr>
          <p:spPr bwMode="auto">
            <a:xfrm>
              <a:off x="4207" y="1500"/>
              <a:ext cx="50" cy="33"/>
            </a:xfrm>
            <a:custGeom>
              <a:avLst/>
              <a:gdLst>
                <a:gd name="T0" fmla="*/ 3 w 21"/>
                <a:gd name="T1" fmla="*/ 14 h 14"/>
                <a:gd name="T2" fmla="*/ 21 w 21"/>
                <a:gd name="T3" fmla="*/ 5 h 14"/>
                <a:gd name="T4" fmla="*/ 18 w 21"/>
                <a:gd name="T5" fmla="*/ 0 h 14"/>
                <a:gd name="T6" fmla="*/ 0 w 21"/>
                <a:gd name="T7" fmla="*/ 9 h 14"/>
                <a:gd name="T8" fmla="*/ 3 w 21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3" y="1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19" y="2"/>
                    <a:pt x="18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2" y="12"/>
                    <a:pt x="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1" name="任意多边形: 形状 90"/>
            <p:cNvSpPr/>
            <p:nvPr/>
          </p:nvSpPr>
          <p:spPr bwMode="auto">
            <a:xfrm>
              <a:off x="3513" y="1854"/>
              <a:ext cx="50" cy="33"/>
            </a:xfrm>
            <a:custGeom>
              <a:avLst/>
              <a:gdLst>
                <a:gd name="T0" fmla="*/ 18 w 21"/>
                <a:gd name="T1" fmla="*/ 0 h 14"/>
                <a:gd name="T2" fmla="*/ 0 w 21"/>
                <a:gd name="T3" fmla="*/ 9 h 14"/>
                <a:gd name="T4" fmla="*/ 3 w 21"/>
                <a:gd name="T5" fmla="*/ 14 h 14"/>
                <a:gd name="T6" fmla="*/ 21 w 21"/>
                <a:gd name="T7" fmla="*/ 5 h 14"/>
                <a:gd name="T8" fmla="*/ 18 w 2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2" y="12"/>
                    <a:pt x="3" y="1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19" y="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2" name="任意多边形: 形状 91"/>
            <p:cNvSpPr/>
            <p:nvPr/>
          </p:nvSpPr>
          <p:spPr bwMode="auto">
            <a:xfrm>
              <a:off x="3490" y="1800"/>
              <a:ext cx="49" cy="28"/>
            </a:xfrm>
            <a:custGeom>
              <a:avLst/>
              <a:gdLst>
                <a:gd name="T0" fmla="*/ 19 w 21"/>
                <a:gd name="T1" fmla="*/ 0 h 12"/>
                <a:gd name="T2" fmla="*/ 0 w 21"/>
                <a:gd name="T3" fmla="*/ 7 h 12"/>
                <a:gd name="T4" fmla="*/ 2 w 21"/>
                <a:gd name="T5" fmla="*/ 12 h 12"/>
                <a:gd name="T6" fmla="*/ 21 w 21"/>
                <a:gd name="T7" fmla="*/ 6 h 12"/>
                <a:gd name="T8" fmla="*/ 19 w 2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9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10"/>
                    <a:pt x="2" y="12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4"/>
                    <a:pt x="20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3" name="任意多边形: 形状 92"/>
            <p:cNvSpPr/>
            <p:nvPr/>
          </p:nvSpPr>
          <p:spPr bwMode="auto">
            <a:xfrm>
              <a:off x="4231" y="1559"/>
              <a:ext cx="50" cy="28"/>
            </a:xfrm>
            <a:custGeom>
              <a:avLst/>
              <a:gdLst>
                <a:gd name="T0" fmla="*/ 2 w 21"/>
                <a:gd name="T1" fmla="*/ 12 h 12"/>
                <a:gd name="T2" fmla="*/ 21 w 21"/>
                <a:gd name="T3" fmla="*/ 6 h 12"/>
                <a:gd name="T4" fmla="*/ 19 w 21"/>
                <a:gd name="T5" fmla="*/ 0 h 12"/>
                <a:gd name="T6" fmla="*/ 0 w 21"/>
                <a:gd name="T7" fmla="*/ 7 h 12"/>
                <a:gd name="T8" fmla="*/ 2 w 2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2" y="12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0" y="4"/>
                    <a:pt x="20" y="2"/>
                    <a:pt x="19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10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4" name="任意多边形: 形状 93"/>
            <p:cNvSpPr/>
            <p:nvPr/>
          </p:nvSpPr>
          <p:spPr bwMode="auto">
            <a:xfrm>
              <a:off x="4245" y="1623"/>
              <a:ext cx="50" cy="21"/>
            </a:xfrm>
            <a:custGeom>
              <a:avLst/>
              <a:gdLst>
                <a:gd name="T0" fmla="*/ 1 w 21"/>
                <a:gd name="T1" fmla="*/ 9 h 9"/>
                <a:gd name="T2" fmla="*/ 21 w 21"/>
                <a:gd name="T3" fmla="*/ 5 h 9"/>
                <a:gd name="T4" fmla="*/ 20 w 21"/>
                <a:gd name="T5" fmla="*/ 0 h 9"/>
                <a:gd name="T6" fmla="*/ 0 w 21"/>
                <a:gd name="T7" fmla="*/ 3 h 9"/>
                <a:gd name="T8" fmla="*/ 1 w 21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" y="9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0" y="2"/>
                    <a:pt x="2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7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5" name="任意多边形: 形状 94"/>
            <p:cNvSpPr/>
            <p:nvPr/>
          </p:nvSpPr>
          <p:spPr bwMode="auto">
            <a:xfrm>
              <a:off x="3475" y="1745"/>
              <a:ext cx="50" cy="19"/>
            </a:xfrm>
            <a:custGeom>
              <a:avLst/>
              <a:gdLst>
                <a:gd name="T0" fmla="*/ 20 w 21"/>
                <a:gd name="T1" fmla="*/ 0 h 8"/>
                <a:gd name="T2" fmla="*/ 0 w 21"/>
                <a:gd name="T3" fmla="*/ 3 h 8"/>
                <a:gd name="T4" fmla="*/ 1 w 21"/>
                <a:gd name="T5" fmla="*/ 8 h 8"/>
                <a:gd name="T6" fmla="*/ 21 w 21"/>
                <a:gd name="T7" fmla="*/ 5 h 8"/>
                <a:gd name="T8" fmla="*/ 2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2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20" y="1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6" name="任意多边形: 形状 95"/>
            <p:cNvSpPr/>
            <p:nvPr/>
          </p:nvSpPr>
          <p:spPr bwMode="auto">
            <a:xfrm>
              <a:off x="3475" y="1623"/>
              <a:ext cx="50" cy="21"/>
            </a:xfrm>
            <a:custGeom>
              <a:avLst/>
              <a:gdLst>
                <a:gd name="T0" fmla="*/ 21 w 21"/>
                <a:gd name="T1" fmla="*/ 3 h 9"/>
                <a:gd name="T2" fmla="*/ 1 w 21"/>
                <a:gd name="T3" fmla="*/ 0 h 9"/>
                <a:gd name="T4" fmla="*/ 0 w 21"/>
                <a:gd name="T5" fmla="*/ 5 h 9"/>
                <a:gd name="T6" fmla="*/ 20 w 21"/>
                <a:gd name="T7" fmla="*/ 9 h 9"/>
                <a:gd name="T8" fmla="*/ 21 w 21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21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7"/>
                    <a:pt x="20" y="5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7" name="任意多边形: 形状 96"/>
            <p:cNvSpPr/>
            <p:nvPr/>
          </p:nvSpPr>
          <p:spPr bwMode="auto">
            <a:xfrm>
              <a:off x="4245" y="1745"/>
              <a:ext cx="50" cy="19"/>
            </a:xfrm>
            <a:custGeom>
              <a:avLst/>
              <a:gdLst>
                <a:gd name="T0" fmla="*/ 0 w 21"/>
                <a:gd name="T1" fmla="*/ 5 h 8"/>
                <a:gd name="T2" fmla="*/ 20 w 21"/>
                <a:gd name="T3" fmla="*/ 8 h 8"/>
                <a:gd name="T4" fmla="*/ 21 w 21"/>
                <a:gd name="T5" fmla="*/ 3 h 8"/>
                <a:gd name="T6" fmla="*/ 1 w 21"/>
                <a:gd name="T7" fmla="*/ 0 h 8"/>
                <a:gd name="T8" fmla="*/ 0 w 21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5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6"/>
                    <a:pt x="21" y="5"/>
                    <a:pt x="21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8" name="任意多边形: 形状 97"/>
            <p:cNvSpPr/>
            <p:nvPr/>
          </p:nvSpPr>
          <p:spPr bwMode="auto">
            <a:xfrm>
              <a:off x="4231" y="1800"/>
              <a:ext cx="50" cy="28"/>
            </a:xfrm>
            <a:custGeom>
              <a:avLst/>
              <a:gdLst>
                <a:gd name="T0" fmla="*/ 0 w 21"/>
                <a:gd name="T1" fmla="*/ 6 h 12"/>
                <a:gd name="T2" fmla="*/ 19 w 21"/>
                <a:gd name="T3" fmla="*/ 12 h 12"/>
                <a:gd name="T4" fmla="*/ 21 w 21"/>
                <a:gd name="T5" fmla="*/ 7 h 12"/>
                <a:gd name="T6" fmla="*/ 2 w 21"/>
                <a:gd name="T7" fmla="*/ 0 h 12"/>
                <a:gd name="T8" fmla="*/ 0 w 21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0" y="6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0" y="10"/>
                    <a:pt x="20" y="8"/>
                    <a:pt x="21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9" name="任意多边形: 形状 98"/>
            <p:cNvSpPr/>
            <p:nvPr/>
          </p:nvSpPr>
          <p:spPr bwMode="auto">
            <a:xfrm>
              <a:off x="3490" y="1559"/>
              <a:ext cx="49" cy="28"/>
            </a:xfrm>
            <a:custGeom>
              <a:avLst/>
              <a:gdLst>
                <a:gd name="T0" fmla="*/ 21 w 21"/>
                <a:gd name="T1" fmla="*/ 7 h 12"/>
                <a:gd name="T2" fmla="*/ 2 w 21"/>
                <a:gd name="T3" fmla="*/ 0 h 12"/>
                <a:gd name="T4" fmla="*/ 0 w 21"/>
                <a:gd name="T5" fmla="*/ 6 h 12"/>
                <a:gd name="T6" fmla="*/ 19 w 21"/>
                <a:gd name="T7" fmla="*/ 12 h 12"/>
                <a:gd name="T8" fmla="*/ 21 w 2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21" y="7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4"/>
                    <a:pt x="0" y="6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0"/>
                    <a:pt x="20" y="8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0" name="任意多边形: 形状 99"/>
            <p:cNvSpPr/>
            <p:nvPr/>
          </p:nvSpPr>
          <p:spPr bwMode="auto">
            <a:xfrm>
              <a:off x="3513" y="1500"/>
              <a:ext cx="50" cy="33"/>
            </a:xfrm>
            <a:custGeom>
              <a:avLst/>
              <a:gdLst>
                <a:gd name="T0" fmla="*/ 21 w 21"/>
                <a:gd name="T1" fmla="*/ 9 h 14"/>
                <a:gd name="T2" fmla="*/ 3 w 21"/>
                <a:gd name="T3" fmla="*/ 0 h 14"/>
                <a:gd name="T4" fmla="*/ 0 w 21"/>
                <a:gd name="T5" fmla="*/ 5 h 14"/>
                <a:gd name="T6" fmla="*/ 18 w 21"/>
                <a:gd name="T7" fmla="*/ 14 h 14"/>
                <a:gd name="T8" fmla="*/ 21 w 21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21" y="9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2"/>
                    <a:pt x="20" y="11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1" name="任意多边形: 形状 100"/>
            <p:cNvSpPr/>
            <p:nvPr/>
          </p:nvSpPr>
          <p:spPr bwMode="auto">
            <a:xfrm>
              <a:off x="4207" y="1854"/>
              <a:ext cx="50" cy="33"/>
            </a:xfrm>
            <a:custGeom>
              <a:avLst/>
              <a:gdLst>
                <a:gd name="T0" fmla="*/ 0 w 21"/>
                <a:gd name="T1" fmla="*/ 5 h 14"/>
                <a:gd name="T2" fmla="*/ 18 w 21"/>
                <a:gd name="T3" fmla="*/ 14 h 14"/>
                <a:gd name="T4" fmla="*/ 21 w 21"/>
                <a:gd name="T5" fmla="*/ 9 h 14"/>
                <a:gd name="T6" fmla="*/ 3 w 21"/>
                <a:gd name="T7" fmla="*/ 0 h 14"/>
                <a:gd name="T8" fmla="*/ 0 w 21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0" y="5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9" y="12"/>
                    <a:pt x="20" y="11"/>
                    <a:pt x="21" y="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2" name="任意多边形: 形状 101"/>
            <p:cNvSpPr/>
            <p:nvPr/>
          </p:nvSpPr>
          <p:spPr bwMode="auto">
            <a:xfrm>
              <a:off x="4177" y="1904"/>
              <a:ext cx="47" cy="37"/>
            </a:xfrm>
            <a:custGeom>
              <a:avLst/>
              <a:gdLst>
                <a:gd name="T0" fmla="*/ 0 w 20"/>
                <a:gd name="T1" fmla="*/ 4 h 16"/>
                <a:gd name="T2" fmla="*/ 17 w 20"/>
                <a:gd name="T3" fmla="*/ 16 h 16"/>
                <a:gd name="T4" fmla="*/ 20 w 20"/>
                <a:gd name="T5" fmla="*/ 12 h 16"/>
                <a:gd name="T6" fmla="*/ 4 w 20"/>
                <a:gd name="T7" fmla="*/ 0 h 16"/>
                <a:gd name="T8" fmla="*/ 0 w 20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0" y="4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9" y="13"/>
                    <a:pt x="20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3" name="任意多边形: 形状 102"/>
            <p:cNvSpPr/>
            <p:nvPr/>
          </p:nvSpPr>
          <p:spPr bwMode="auto">
            <a:xfrm>
              <a:off x="3546" y="1445"/>
              <a:ext cx="47" cy="38"/>
            </a:xfrm>
            <a:custGeom>
              <a:avLst/>
              <a:gdLst>
                <a:gd name="T0" fmla="*/ 20 w 20"/>
                <a:gd name="T1" fmla="*/ 12 h 16"/>
                <a:gd name="T2" fmla="*/ 3 w 20"/>
                <a:gd name="T3" fmla="*/ 0 h 16"/>
                <a:gd name="T4" fmla="*/ 0 w 20"/>
                <a:gd name="T5" fmla="*/ 4 h 16"/>
                <a:gd name="T6" fmla="*/ 16 w 20"/>
                <a:gd name="T7" fmla="*/ 16 h 16"/>
                <a:gd name="T8" fmla="*/ 20 w 20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20" y="1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0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9" y="13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4" name="任意多边形: 形状 103"/>
            <p:cNvSpPr/>
            <p:nvPr/>
          </p:nvSpPr>
          <p:spPr bwMode="auto">
            <a:xfrm>
              <a:off x="3636" y="1356"/>
              <a:ext cx="40" cy="45"/>
            </a:xfrm>
            <a:custGeom>
              <a:avLst/>
              <a:gdLst>
                <a:gd name="T0" fmla="*/ 17 w 17"/>
                <a:gd name="T1" fmla="*/ 16 h 19"/>
                <a:gd name="T2" fmla="*/ 5 w 17"/>
                <a:gd name="T3" fmla="*/ 0 h 19"/>
                <a:gd name="T4" fmla="*/ 0 w 17"/>
                <a:gd name="T5" fmla="*/ 3 h 19"/>
                <a:gd name="T6" fmla="*/ 12 w 17"/>
                <a:gd name="T7" fmla="*/ 19 h 19"/>
                <a:gd name="T8" fmla="*/ 17 w 17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7" y="1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5" y="17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5" name="任意多边形: 形状 104"/>
            <p:cNvSpPr/>
            <p:nvPr/>
          </p:nvSpPr>
          <p:spPr bwMode="auto">
            <a:xfrm>
              <a:off x="4094" y="1986"/>
              <a:ext cx="40" cy="45"/>
            </a:xfrm>
            <a:custGeom>
              <a:avLst/>
              <a:gdLst>
                <a:gd name="T0" fmla="*/ 0 w 17"/>
                <a:gd name="T1" fmla="*/ 3 h 19"/>
                <a:gd name="T2" fmla="*/ 12 w 17"/>
                <a:gd name="T3" fmla="*/ 19 h 19"/>
                <a:gd name="T4" fmla="*/ 17 w 17"/>
                <a:gd name="T5" fmla="*/ 16 h 19"/>
                <a:gd name="T6" fmla="*/ 5 w 17"/>
                <a:gd name="T7" fmla="*/ 0 h 19"/>
                <a:gd name="T8" fmla="*/ 0 w 17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5" y="17"/>
                    <a:pt x="17" y="1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6" name="任意多边形: 形状 105"/>
            <p:cNvSpPr/>
            <p:nvPr/>
          </p:nvSpPr>
          <p:spPr bwMode="auto">
            <a:xfrm>
              <a:off x="4045" y="2017"/>
              <a:ext cx="33" cy="47"/>
            </a:xfrm>
            <a:custGeom>
              <a:avLst/>
              <a:gdLst>
                <a:gd name="T0" fmla="*/ 0 w 14"/>
                <a:gd name="T1" fmla="*/ 2 h 20"/>
                <a:gd name="T2" fmla="*/ 10 w 14"/>
                <a:gd name="T3" fmla="*/ 20 h 20"/>
                <a:gd name="T4" fmla="*/ 14 w 14"/>
                <a:gd name="T5" fmla="*/ 18 h 20"/>
                <a:gd name="T6" fmla="*/ 5 w 14"/>
                <a:gd name="T7" fmla="*/ 0 h 20"/>
                <a:gd name="T8" fmla="*/ 0 w 14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0" y="2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3" y="19"/>
                    <a:pt x="14" y="18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7" name="任意多边形: 形状 106"/>
            <p:cNvSpPr/>
            <p:nvPr/>
          </p:nvSpPr>
          <p:spPr bwMode="auto">
            <a:xfrm>
              <a:off x="3690" y="1323"/>
              <a:ext cx="36" cy="47"/>
            </a:xfrm>
            <a:custGeom>
              <a:avLst/>
              <a:gdLst>
                <a:gd name="T0" fmla="*/ 15 w 15"/>
                <a:gd name="T1" fmla="*/ 18 h 20"/>
                <a:gd name="T2" fmla="*/ 5 w 15"/>
                <a:gd name="T3" fmla="*/ 0 h 20"/>
                <a:gd name="T4" fmla="*/ 0 w 15"/>
                <a:gd name="T5" fmla="*/ 2 h 20"/>
                <a:gd name="T6" fmla="*/ 10 w 15"/>
                <a:gd name="T7" fmla="*/ 20 h 20"/>
                <a:gd name="T8" fmla="*/ 15 w 15"/>
                <a:gd name="T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15" y="18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9"/>
                    <a:pt x="13" y="18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8" name="任意多边形: 形状 107"/>
            <p:cNvSpPr/>
            <p:nvPr/>
          </p:nvSpPr>
          <p:spPr bwMode="auto">
            <a:xfrm>
              <a:off x="3752" y="1299"/>
              <a:ext cx="26" cy="47"/>
            </a:xfrm>
            <a:custGeom>
              <a:avLst/>
              <a:gdLst>
                <a:gd name="T0" fmla="*/ 11 w 11"/>
                <a:gd name="T1" fmla="*/ 19 h 20"/>
                <a:gd name="T2" fmla="*/ 5 w 11"/>
                <a:gd name="T3" fmla="*/ 0 h 20"/>
                <a:gd name="T4" fmla="*/ 0 w 11"/>
                <a:gd name="T5" fmla="*/ 1 h 20"/>
                <a:gd name="T6" fmla="*/ 6 w 11"/>
                <a:gd name="T7" fmla="*/ 20 h 20"/>
                <a:gd name="T8" fmla="*/ 11 w 11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11" y="19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8" y="20"/>
                    <a:pt x="9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9" name="任意多边形: 形状 108"/>
            <p:cNvSpPr/>
            <p:nvPr/>
          </p:nvSpPr>
          <p:spPr bwMode="auto">
            <a:xfrm>
              <a:off x="3993" y="2040"/>
              <a:ext cx="26" cy="50"/>
            </a:xfrm>
            <a:custGeom>
              <a:avLst/>
              <a:gdLst>
                <a:gd name="T0" fmla="*/ 0 w 11"/>
                <a:gd name="T1" fmla="*/ 1 h 21"/>
                <a:gd name="T2" fmla="*/ 6 w 11"/>
                <a:gd name="T3" fmla="*/ 21 h 21"/>
                <a:gd name="T4" fmla="*/ 11 w 11"/>
                <a:gd name="T5" fmla="*/ 19 h 21"/>
                <a:gd name="T6" fmla="*/ 5 w 11"/>
                <a:gd name="T7" fmla="*/ 0 h 21"/>
                <a:gd name="T8" fmla="*/ 0 w 11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">
                  <a:moveTo>
                    <a:pt x="0" y="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8" y="20"/>
                    <a:pt x="9" y="19"/>
                    <a:pt x="11" y="1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0" name="任意多边形: 形状 109"/>
            <p:cNvSpPr/>
            <p:nvPr/>
          </p:nvSpPr>
          <p:spPr bwMode="auto">
            <a:xfrm>
              <a:off x="3936" y="2055"/>
              <a:ext cx="21" cy="47"/>
            </a:xfrm>
            <a:custGeom>
              <a:avLst/>
              <a:gdLst>
                <a:gd name="T0" fmla="*/ 0 w 9"/>
                <a:gd name="T1" fmla="*/ 1 h 20"/>
                <a:gd name="T2" fmla="*/ 3 w 9"/>
                <a:gd name="T3" fmla="*/ 20 h 20"/>
                <a:gd name="T4" fmla="*/ 9 w 9"/>
                <a:gd name="T5" fmla="*/ 20 h 20"/>
                <a:gd name="T6" fmla="*/ 5 w 9"/>
                <a:gd name="T7" fmla="*/ 0 h 20"/>
                <a:gd name="T8" fmla="*/ 0 w 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0" y="1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7" y="20"/>
                    <a:pt x="9" y="2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1" name="任意多边形: 形状 110"/>
            <p:cNvSpPr/>
            <p:nvPr/>
          </p:nvSpPr>
          <p:spPr bwMode="auto">
            <a:xfrm>
              <a:off x="3813" y="1285"/>
              <a:ext cx="21" cy="47"/>
            </a:xfrm>
            <a:custGeom>
              <a:avLst/>
              <a:gdLst>
                <a:gd name="T0" fmla="*/ 9 w 9"/>
                <a:gd name="T1" fmla="*/ 19 h 20"/>
                <a:gd name="T2" fmla="*/ 6 w 9"/>
                <a:gd name="T3" fmla="*/ 0 h 20"/>
                <a:gd name="T4" fmla="*/ 0 w 9"/>
                <a:gd name="T5" fmla="*/ 1 h 20"/>
                <a:gd name="T6" fmla="*/ 3 w 9"/>
                <a:gd name="T7" fmla="*/ 20 h 20"/>
                <a:gd name="T8" fmla="*/ 9 w 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9" y="19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7" y="20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2" name="任意多边形: 形状 111"/>
            <p:cNvSpPr/>
            <p:nvPr/>
          </p:nvSpPr>
          <p:spPr bwMode="auto">
            <a:xfrm>
              <a:off x="3874" y="1280"/>
              <a:ext cx="22" cy="76"/>
            </a:xfrm>
            <a:custGeom>
              <a:avLst/>
              <a:gdLst>
                <a:gd name="T0" fmla="*/ 4 w 9"/>
                <a:gd name="T1" fmla="*/ 32 h 32"/>
                <a:gd name="T2" fmla="*/ 9 w 9"/>
                <a:gd name="T3" fmla="*/ 32 h 32"/>
                <a:gd name="T4" fmla="*/ 9 w 9"/>
                <a:gd name="T5" fmla="*/ 0 h 32"/>
                <a:gd name="T6" fmla="*/ 4 w 9"/>
                <a:gd name="T7" fmla="*/ 0 h 32"/>
                <a:gd name="T8" fmla="*/ 0 w 9"/>
                <a:gd name="T9" fmla="*/ 0 h 32"/>
                <a:gd name="T10" fmla="*/ 0 w 9"/>
                <a:gd name="T11" fmla="*/ 32 h 32"/>
                <a:gd name="T12" fmla="*/ 4 w 9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2">
                  <a:moveTo>
                    <a:pt x="4" y="32"/>
                  </a:moveTo>
                  <a:cubicBezTo>
                    <a:pt x="6" y="32"/>
                    <a:pt x="7" y="32"/>
                    <a:pt x="9" y="3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3" y="32"/>
                    <a:pt x="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3" name="任意多边形: 形状 112"/>
            <p:cNvSpPr/>
            <p:nvPr/>
          </p:nvSpPr>
          <p:spPr bwMode="auto">
            <a:xfrm>
              <a:off x="3874" y="2031"/>
              <a:ext cx="22" cy="76"/>
            </a:xfrm>
            <a:custGeom>
              <a:avLst/>
              <a:gdLst>
                <a:gd name="T0" fmla="*/ 4 w 9"/>
                <a:gd name="T1" fmla="*/ 0 h 32"/>
                <a:gd name="T2" fmla="*/ 0 w 9"/>
                <a:gd name="T3" fmla="*/ 0 h 32"/>
                <a:gd name="T4" fmla="*/ 0 w 9"/>
                <a:gd name="T5" fmla="*/ 32 h 32"/>
                <a:gd name="T6" fmla="*/ 4 w 9"/>
                <a:gd name="T7" fmla="*/ 32 h 32"/>
                <a:gd name="T8" fmla="*/ 9 w 9"/>
                <a:gd name="T9" fmla="*/ 32 h 32"/>
                <a:gd name="T10" fmla="*/ 9 w 9"/>
                <a:gd name="T11" fmla="*/ 0 h 32"/>
                <a:gd name="T12" fmla="*/ 4 w 9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2">
                  <a:moveTo>
                    <a:pt x="4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3" y="32"/>
                    <a:pt x="4" y="32"/>
                  </a:cubicBezTo>
                  <a:cubicBezTo>
                    <a:pt x="6" y="32"/>
                    <a:pt x="7" y="32"/>
                    <a:pt x="9" y="3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4" name="任意多边形: 形状 113"/>
            <p:cNvSpPr/>
            <p:nvPr/>
          </p:nvSpPr>
          <p:spPr bwMode="auto">
            <a:xfrm>
              <a:off x="4118" y="1393"/>
              <a:ext cx="66" cy="69"/>
            </a:xfrm>
            <a:custGeom>
              <a:avLst/>
              <a:gdLst>
                <a:gd name="T0" fmla="*/ 6 w 28"/>
                <a:gd name="T1" fmla="*/ 29 h 29"/>
                <a:gd name="T2" fmla="*/ 28 w 28"/>
                <a:gd name="T3" fmla="*/ 6 h 29"/>
                <a:gd name="T4" fmla="*/ 22 w 28"/>
                <a:gd name="T5" fmla="*/ 0 h 29"/>
                <a:gd name="T6" fmla="*/ 0 w 28"/>
                <a:gd name="T7" fmla="*/ 23 h 29"/>
                <a:gd name="T8" fmla="*/ 6 w 28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6" y="29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6" y="4"/>
                    <a:pt x="24" y="2"/>
                    <a:pt x="22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5"/>
                    <a:pt x="4" y="27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5" name="任意多边形: 形状 114"/>
            <p:cNvSpPr/>
            <p:nvPr/>
          </p:nvSpPr>
          <p:spPr bwMode="auto">
            <a:xfrm>
              <a:off x="3586" y="1925"/>
              <a:ext cx="67" cy="68"/>
            </a:xfrm>
            <a:custGeom>
              <a:avLst/>
              <a:gdLst>
                <a:gd name="T0" fmla="*/ 22 w 28"/>
                <a:gd name="T1" fmla="*/ 0 h 29"/>
                <a:gd name="T2" fmla="*/ 0 w 28"/>
                <a:gd name="T3" fmla="*/ 23 h 29"/>
                <a:gd name="T4" fmla="*/ 6 w 28"/>
                <a:gd name="T5" fmla="*/ 29 h 29"/>
                <a:gd name="T6" fmla="*/ 28 w 28"/>
                <a:gd name="T7" fmla="*/ 6 h 29"/>
                <a:gd name="T8" fmla="*/ 22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2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" y="25"/>
                    <a:pt x="4" y="27"/>
                    <a:pt x="6" y="29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6" y="4"/>
                    <a:pt x="24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6" name="任意多边形: 形状 115"/>
            <p:cNvSpPr/>
            <p:nvPr/>
          </p:nvSpPr>
          <p:spPr bwMode="auto">
            <a:xfrm>
              <a:off x="3471" y="1684"/>
              <a:ext cx="75" cy="19"/>
            </a:xfrm>
            <a:custGeom>
              <a:avLst/>
              <a:gdLst>
                <a:gd name="T0" fmla="*/ 32 w 32"/>
                <a:gd name="T1" fmla="*/ 4 h 8"/>
                <a:gd name="T2" fmla="*/ 32 w 32"/>
                <a:gd name="T3" fmla="*/ 0 h 8"/>
                <a:gd name="T4" fmla="*/ 0 w 32"/>
                <a:gd name="T5" fmla="*/ 0 h 8"/>
                <a:gd name="T6" fmla="*/ 0 w 32"/>
                <a:gd name="T7" fmla="*/ 4 h 8"/>
                <a:gd name="T8" fmla="*/ 0 w 32"/>
                <a:gd name="T9" fmla="*/ 8 h 8"/>
                <a:gd name="T10" fmla="*/ 32 w 32"/>
                <a:gd name="T11" fmla="*/ 8 h 8"/>
                <a:gd name="T12" fmla="*/ 32 w 32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32" y="4"/>
                  </a:moveTo>
                  <a:cubicBezTo>
                    <a:pt x="32" y="3"/>
                    <a:pt x="32" y="1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5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7" name="任意多边形: 形状 116"/>
            <p:cNvSpPr/>
            <p:nvPr/>
          </p:nvSpPr>
          <p:spPr bwMode="auto">
            <a:xfrm>
              <a:off x="4224" y="1684"/>
              <a:ext cx="76" cy="19"/>
            </a:xfrm>
            <a:custGeom>
              <a:avLst/>
              <a:gdLst>
                <a:gd name="T0" fmla="*/ 0 w 32"/>
                <a:gd name="T1" fmla="*/ 4 h 8"/>
                <a:gd name="T2" fmla="*/ 0 w 32"/>
                <a:gd name="T3" fmla="*/ 8 h 8"/>
                <a:gd name="T4" fmla="*/ 32 w 32"/>
                <a:gd name="T5" fmla="*/ 8 h 8"/>
                <a:gd name="T6" fmla="*/ 32 w 32"/>
                <a:gd name="T7" fmla="*/ 4 h 8"/>
                <a:gd name="T8" fmla="*/ 32 w 32"/>
                <a:gd name="T9" fmla="*/ 0 h 8"/>
                <a:gd name="T10" fmla="*/ 0 w 32"/>
                <a:gd name="T11" fmla="*/ 0 h 8"/>
                <a:gd name="T12" fmla="*/ 0 w 32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0" y="4"/>
                  </a:moveTo>
                  <a:cubicBezTo>
                    <a:pt x="0" y="5"/>
                    <a:pt x="0" y="7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5"/>
                    <a:pt x="32" y="4"/>
                  </a:cubicBezTo>
                  <a:cubicBezTo>
                    <a:pt x="32" y="3"/>
                    <a:pt x="32" y="1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8" name="任意多边形: 形状 117"/>
            <p:cNvSpPr/>
            <p:nvPr/>
          </p:nvSpPr>
          <p:spPr bwMode="auto">
            <a:xfrm>
              <a:off x="3586" y="1393"/>
              <a:ext cx="67" cy="69"/>
            </a:xfrm>
            <a:custGeom>
              <a:avLst/>
              <a:gdLst>
                <a:gd name="T0" fmla="*/ 28 w 28"/>
                <a:gd name="T1" fmla="*/ 23 h 29"/>
                <a:gd name="T2" fmla="*/ 6 w 28"/>
                <a:gd name="T3" fmla="*/ 0 h 29"/>
                <a:gd name="T4" fmla="*/ 0 w 28"/>
                <a:gd name="T5" fmla="*/ 6 h 29"/>
                <a:gd name="T6" fmla="*/ 22 w 28"/>
                <a:gd name="T7" fmla="*/ 29 h 29"/>
                <a:gd name="T8" fmla="*/ 28 w 28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4" y="27"/>
                    <a:pt x="26" y="25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9" name="任意多边形: 形状 118"/>
            <p:cNvSpPr/>
            <p:nvPr/>
          </p:nvSpPr>
          <p:spPr bwMode="auto">
            <a:xfrm>
              <a:off x="4118" y="1925"/>
              <a:ext cx="66" cy="68"/>
            </a:xfrm>
            <a:custGeom>
              <a:avLst/>
              <a:gdLst>
                <a:gd name="T0" fmla="*/ 0 w 28"/>
                <a:gd name="T1" fmla="*/ 6 h 29"/>
                <a:gd name="T2" fmla="*/ 22 w 28"/>
                <a:gd name="T3" fmla="*/ 29 h 29"/>
                <a:gd name="T4" fmla="*/ 28 w 28"/>
                <a:gd name="T5" fmla="*/ 23 h 29"/>
                <a:gd name="T6" fmla="*/ 6 w 28"/>
                <a:gd name="T7" fmla="*/ 0 h 29"/>
                <a:gd name="T8" fmla="*/ 0 w 28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0" y="6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4" y="27"/>
                    <a:pt x="26" y="25"/>
                    <a:pt x="28" y="2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64" name="PA_文本框 7"/>
          <p:cNvSpPr txBox="1"/>
          <p:nvPr/>
        </p:nvSpPr>
        <p:spPr>
          <a:xfrm>
            <a:off x="5749262" y="3170800"/>
            <a:ext cx="646331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zh-CN" altLang="en-US" sz="1200"/>
              <a:t>关键词</a:t>
            </a:r>
            <a:endParaRPr lang="zh-CN" altLang="en-US" sz="1200"/>
          </a:p>
        </p:txBody>
      </p:sp>
      <p:sp>
        <p:nvSpPr>
          <p:cNvPr id="65" name="PA_任意多边形 64"/>
          <p:cNvSpPr/>
          <p:nvPr/>
        </p:nvSpPr>
        <p:spPr bwMode="auto">
          <a:xfrm>
            <a:off x="5721257" y="2338262"/>
            <a:ext cx="755744" cy="708664"/>
          </a:xfrm>
          <a:custGeom>
            <a:avLst/>
            <a:gdLst>
              <a:gd name="T0" fmla="*/ 126 w 129"/>
              <a:gd name="T1" fmla="*/ 96 h 121"/>
              <a:gd name="T2" fmla="*/ 89 w 129"/>
              <a:gd name="T3" fmla="*/ 58 h 121"/>
              <a:gd name="T4" fmla="*/ 80 w 129"/>
              <a:gd name="T5" fmla="*/ 58 h 121"/>
              <a:gd name="T6" fmla="*/ 77 w 129"/>
              <a:gd name="T7" fmla="*/ 61 h 121"/>
              <a:gd name="T8" fmla="*/ 54 w 129"/>
              <a:gd name="T9" fmla="*/ 38 h 121"/>
              <a:gd name="T10" fmla="*/ 92 w 129"/>
              <a:gd name="T11" fmla="*/ 0 h 121"/>
              <a:gd name="T12" fmla="*/ 52 w 129"/>
              <a:gd name="T13" fmla="*/ 0 h 121"/>
              <a:gd name="T14" fmla="*/ 34 w 129"/>
              <a:gd name="T15" fmla="*/ 18 h 121"/>
              <a:gd name="T16" fmla="*/ 32 w 129"/>
              <a:gd name="T17" fmla="*/ 16 h 121"/>
              <a:gd name="T18" fmla="*/ 24 w 129"/>
              <a:gd name="T19" fmla="*/ 16 h 121"/>
              <a:gd name="T20" fmla="*/ 24 w 129"/>
              <a:gd name="T21" fmla="*/ 24 h 121"/>
              <a:gd name="T22" fmla="*/ 26 w 129"/>
              <a:gd name="T23" fmla="*/ 26 h 121"/>
              <a:gd name="T24" fmla="*/ 0 w 129"/>
              <a:gd name="T25" fmla="*/ 52 h 121"/>
              <a:gd name="T26" fmla="*/ 20 w 129"/>
              <a:gd name="T27" fmla="*/ 72 h 121"/>
              <a:gd name="T28" fmla="*/ 46 w 129"/>
              <a:gd name="T29" fmla="*/ 46 h 121"/>
              <a:gd name="T30" fmla="*/ 69 w 129"/>
              <a:gd name="T31" fmla="*/ 69 h 121"/>
              <a:gd name="T32" fmla="*/ 66 w 129"/>
              <a:gd name="T33" fmla="*/ 72 h 121"/>
              <a:gd name="T34" fmla="*/ 66 w 129"/>
              <a:gd name="T35" fmla="*/ 81 h 121"/>
              <a:gd name="T36" fmla="*/ 104 w 129"/>
              <a:gd name="T37" fmla="*/ 118 h 121"/>
              <a:gd name="T38" fmla="*/ 112 w 129"/>
              <a:gd name="T39" fmla="*/ 118 h 121"/>
              <a:gd name="T40" fmla="*/ 126 w 129"/>
              <a:gd name="T41" fmla="*/ 104 h 121"/>
              <a:gd name="T42" fmla="*/ 126 w 129"/>
              <a:gd name="T43" fmla="*/ 9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9" h="121">
                <a:moveTo>
                  <a:pt x="126" y="96"/>
                </a:moveTo>
                <a:cubicBezTo>
                  <a:pt x="89" y="58"/>
                  <a:pt x="89" y="58"/>
                  <a:pt x="89" y="58"/>
                </a:cubicBezTo>
                <a:cubicBezTo>
                  <a:pt x="86" y="56"/>
                  <a:pt x="82" y="56"/>
                  <a:pt x="80" y="58"/>
                </a:cubicBezTo>
                <a:cubicBezTo>
                  <a:pt x="77" y="61"/>
                  <a:pt x="77" y="61"/>
                  <a:pt x="77" y="61"/>
                </a:cubicBezTo>
                <a:cubicBezTo>
                  <a:pt x="54" y="38"/>
                  <a:pt x="54" y="38"/>
                  <a:pt x="54" y="38"/>
                </a:cubicBezTo>
                <a:cubicBezTo>
                  <a:pt x="92" y="0"/>
                  <a:pt x="92" y="0"/>
                  <a:pt x="92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34" y="18"/>
                  <a:pt x="34" y="18"/>
                  <a:pt x="34" y="1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24"/>
                  <a:pt x="24" y="24"/>
                  <a:pt x="24" y="24"/>
                </a:cubicBezTo>
                <a:cubicBezTo>
                  <a:pt x="26" y="26"/>
                  <a:pt x="26" y="26"/>
                  <a:pt x="26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0" y="72"/>
                  <a:pt x="20" y="72"/>
                  <a:pt x="20" y="72"/>
                </a:cubicBezTo>
                <a:cubicBezTo>
                  <a:pt x="46" y="46"/>
                  <a:pt x="46" y="46"/>
                  <a:pt x="46" y="46"/>
                </a:cubicBezTo>
                <a:cubicBezTo>
                  <a:pt x="69" y="69"/>
                  <a:pt x="69" y="69"/>
                  <a:pt x="69" y="69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4"/>
                  <a:pt x="64" y="78"/>
                  <a:pt x="66" y="81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6" y="121"/>
                  <a:pt x="110" y="121"/>
                  <a:pt x="112" y="118"/>
                </a:cubicBezTo>
                <a:cubicBezTo>
                  <a:pt x="126" y="104"/>
                  <a:pt x="126" y="104"/>
                  <a:pt x="126" y="104"/>
                </a:cubicBezTo>
                <a:cubicBezTo>
                  <a:pt x="129" y="102"/>
                  <a:pt x="129" y="98"/>
                  <a:pt x="126" y="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66" name="PA_任意多边形 65"/>
          <p:cNvSpPr/>
          <p:nvPr/>
        </p:nvSpPr>
        <p:spPr bwMode="auto">
          <a:xfrm>
            <a:off x="2248024" y="2341233"/>
            <a:ext cx="658645" cy="656471"/>
          </a:xfrm>
          <a:custGeom>
            <a:avLst/>
            <a:gdLst>
              <a:gd name="T0" fmla="*/ 108 w 128"/>
              <a:gd name="T1" fmla="*/ 0 h 128"/>
              <a:gd name="T2" fmla="*/ 128 w 128"/>
              <a:gd name="T3" fmla="*/ 20 h 128"/>
              <a:gd name="T4" fmla="*/ 124 w 128"/>
              <a:gd name="T5" fmla="*/ 32 h 128"/>
              <a:gd name="T6" fmla="*/ 116 w 128"/>
              <a:gd name="T7" fmla="*/ 40 h 128"/>
              <a:gd name="T8" fmla="*/ 88 w 128"/>
              <a:gd name="T9" fmla="*/ 12 h 128"/>
              <a:gd name="T10" fmla="*/ 96 w 128"/>
              <a:gd name="T11" fmla="*/ 4 h 128"/>
              <a:gd name="T12" fmla="*/ 108 w 128"/>
              <a:gd name="T13" fmla="*/ 0 h 128"/>
              <a:gd name="T14" fmla="*/ 8 w 128"/>
              <a:gd name="T15" fmla="*/ 92 h 128"/>
              <a:gd name="T16" fmla="*/ 0 w 128"/>
              <a:gd name="T17" fmla="*/ 128 h 128"/>
              <a:gd name="T18" fmla="*/ 36 w 128"/>
              <a:gd name="T19" fmla="*/ 120 h 128"/>
              <a:gd name="T20" fmla="*/ 110 w 128"/>
              <a:gd name="T21" fmla="*/ 46 h 128"/>
              <a:gd name="T22" fmla="*/ 82 w 128"/>
              <a:gd name="T23" fmla="*/ 18 h 128"/>
              <a:gd name="T24" fmla="*/ 8 w 128"/>
              <a:gd name="T25" fmla="*/ 92 h 128"/>
              <a:gd name="T26" fmla="*/ 89 w 128"/>
              <a:gd name="T27" fmla="*/ 45 h 128"/>
              <a:gd name="T28" fmla="*/ 33 w 128"/>
              <a:gd name="T29" fmla="*/ 101 h 128"/>
              <a:gd name="T30" fmla="*/ 27 w 128"/>
              <a:gd name="T31" fmla="*/ 95 h 128"/>
              <a:gd name="T32" fmla="*/ 83 w 128"/>
              <a:gd name="T33" fmla="*/ 39 h 128"/>
              <a:gd name="T34" fmla="*/ 89 w 128"/>
              <a:gd name="T35" fmla="*/ 4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128">
                <a:moveTo>
                  <a:pt x="108" y="0"/>
                </a:moveTo>
                <a:cubicBezTo>
                  <a:pt x="119" y="0"/>
                  <a:pt x="128" y="9"/>
                  <a:pt x="128" y="20"/>
                </a:cubicBezTo>
                <a:cubicBezTo>
                  <a:pt x="128" y="25"/>
                  <a:pt x="127" y="29"/>
                  <a:pt x="124" y="32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88" y="12"/>
                  <a:pt x="88" y="12"/>
                  <a:pt x="88" y="12"/>
                </a:cubicBezTo>
                <a:cubicBezTo>
                  <a:pt x="96" y="4"/>
                  <a:pt x="96" y="4"/>
                  <a:pt x="96" y="4"/>
                </a:cubicBezTo>
                <a:cubicBezTo>
                  <a:pt x="99" y="1"/>
                  <a:pt x="103" y="0"/>
                  <a:pt x="108" y="0"/>
                </a:cubicBezTo>
                <a:close/>
                <a:moveTo>
                  <a:pt x="8" y="92"/>
                </a:moveTo>
                <a:cubicBezTo>
                  <a:pt x="0" y="128"/>
                  <a:pt x="0" y="128"/>
                  <a:pt x="0" y="128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82" y="18"/>
                  <a:pt x="82" y="18"/>
                  <a:pt x="82" y="18"/>
                </a:cubicBezTo>
                <a:lnTo>
                  <a:pt x="8" y="92"/>
                </a:lnTo>
                <a:close/>
                <a:moveTo>
                  <a:pt x="89" y="45"/>
                </a:moveTo>
                <a:cubicBezTo>
                  <a:pt x="33" y="101"/>
                  <a:pt x="33" y="101"/>
                  <a:pt x="33" y="101"/>
                </a:cubicBezTo>
                <a:cubicBezTo>
                  <a:pt x="27" y="95"/>
                  <a:pt x="27" y="95"/>
                  <a:pt x="27" y="95"/>
                </a:cubicBezTo>
                <a:cubicBezTo>
                  <a:pt x="83" y="39"/>
                  <a:pt x="83" y="39"/>
                  <a:pt x="83" y="39"/>
                </a:cubicBezTo>
                <a:lnTo>
                  <a:pt x="89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67" name="PA_任意多边形 66"/>
          <p:cNvSpPr/>
          <p:nvPr/>
        </p:nvSpPr>
        <p:spPr bwMode="auto">
          <a:xfrm>
            <a:off x="9286417" y="2341232"/>
            <a:ext cx="656471" cy="656471"/>
          </a:xfrm>
          <a:custGeom>
            <a:avLst/>
            <a:gdLst>
              <a:gd name="T0" fmla="*/ 88 w 128"/>
              <a:gd name="T1" fmla="*/ 8 h 128"/>
              <a:gd name="T2" fmla="*/ 48 w 128"/>
              <a:gd name="T3" fmla="*/ 48 h 128"/>
              <a:gd name="T4" fmla="*/ 24 w 128"/>
              <a:gd name="T5" fmla="*/ 48 h 128"/>
              <a:gd name="T6" fmla="*/ 0 w 128"/>
              <a:gd name="T7" fmla="*/ 80 h 128"/>
              <a:gd name="T8" fmla="*/ 40 w 128"/>
              <a:gd name="T9" fmla="*/ 76 h 128"/>
              <a:gd name="T10" fmla="*/ 0 w 128"/>
              <a:gd name="T11" fmla="*/ 128 h 128"/>
              <a:gd name="T12" fmla="*/ 53 w 128"/>
              <a:gd name="T13" fmla="*/ 87 h 128"/>
              <a:gd name="T14" fmla="*/ 48 w 128"/>
              <a:gd name="T15" fmla="*/ 128 h 128"/>
              <a:gd name="T16" fmla="*/ 80 w 128"/>
              <a:gd name="T17" fmla="*/ 104 h 128"/>
              <a:gd name="T18" fmla="*/ 80 w 128"/>
              <a:gd name="T19" fmla="*/ 80 h 128"/>
              <a:gd name="T20" fmla="*/ 120 w 128"/>
              <a:gd name="T21" fmla="*/ 40 h 128"/>
              <a:gd name="T22" fmla="*/ 128 w 128"/>
              <a:gd name="T23" fmla="*/ 0 h 128"/>
              <a:gd name="T24" fmla="*/ 88 w 128"/>
              <a:gd name="T25" fmla="*/ 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" h="128">
                <a:moveTo>
                  <a:pt x="88" y="8"/>
                </a:moveTo>
                <a:cubicBezTo>
                  <a:pt x="48" y="48"/>
                  <a:pt x="48" y="48"/>
                  <a:pt x="48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25" y="73"/>
                  <a:pt x="40" y="76"/>
                </a:cubicBezTo>
                <a:cubicBezTo>
                  <a:pt x="0" y="128"/>
                  <a:pt x="0" y="128"/>
                  <a:pt x="0" y="128"/>
                </a:cubicBezTo>
                <a:cubicBezTo>
                  <a:pt x="53" y="87"/>
                  <a:pt x="53" y="87"/>
                  <a:pt x="53" y="87"/>
                </a:cubicBezTo>
                <a:cubicBezTo>
                  <a:pt x="60" y="104"/>
                  <a:pt x="48" y="128"/>
                  <a:pt x="48" y="128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80" y="80"/>
                  <a:pt x="80" y="80"/>
                  <a:pt x="80" y="8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28" y="0"/>
                  <a:pt x="128" y="0"/>
                  <a:pt x="128" y="0"/>
                </a:cubicBezTo>
                <a:lnTo>
                  <a:pt x="8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cxnSp>
        <p:nvCxnSpPr>
          <p:cNvPr id="68" name="PA_直接连接符 67"/>
          <p:cNvCxnSpPr/>
          <p:nvPr/>
        </p:nvCxnSpPr>
        <p:spPr>
          <a:xfrm>
            <a:off x="3571873" y="2852843"/>
            <a:ext cx="1043397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A_直接连接符 68"/>
          <p:cNvCxnSpPr/>
          <p:nvPr/>
        </p:nvCxnSpPr>
        <p:spPr>
          <a:xfrm>
            <a:off x="7576733" y="2852843"/>
            <a:ext cx="1043397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PA_组合 69"/>
          <p:cNvGrpSpPr/>
          <p:nvPr/>
        </p:nvGrpSpPr>
        <p:grpSpPr>
          <a:xfrm>
            <a:off x="1768931" y="4515092"/>
            <a:ext cx="8651351" cy="857260"/>
            <a:chOff x="1768931" y="4705020"/>
            <a:chExt cx="8651351" cy="857260"/>
          </a:xfrm>
        </p:grpSpPr>
        <p:grpSp>
          <p:nvGrpSpPr>
            <p:cNvPr id="71" name="组合 70"/>
            <p:cNvGrpSpPr/>
            <p:nvPr/>
          </p:nvGrpSpPr>
          <p:grpSpPr>
            <a:xfrm>
              <a:off x="1768931" y="4705020"/>
              <a:ext cx="2213143" cy="857260"/>
              <a:chOff x="1732858" y="5001250"/>
              <a:chExt cx="2213143" cy="857260"/>
            </a:xfrm>
          </p:grpSpPr>
          <p:sp>
            <p:nvSpPr>
              <p:cNvPr id="78" name="文本框 85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9" name="文本框 86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4988035" y="4705020"/>
              <a:ext cx="2213143" cy="857260"/>
              <a:chOff x="1732858" y="5001250"/>
              <a:chExt cx="2213143" cy="857260"/>
            </a:xfrm>
          </p:grpSpPr>
          <p:sp>
            <p:nvSpPr>
              <p:cNvPr id="76" name="文本框 83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7" name="文本框 84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8207139" y="4705020"/>
              <a:ext cx="2213143" cy="857260"/>
              <a:chOff x="1732858" y="5001250"/>
              <a:chExt cx="2213143" cy="857260"/>
            </a:xfrm>
          </p:grpSpPr>
          <p:sp>
            <p:nvSpPr>
              <p:cNvPr id="74" name="文本框 81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5" name="文本框 82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9" grpId="0" animBg="1"/>
      <p:bldP spid="60" grpId="0"/>
      <p:bldP spid="61" grpId="0" animBg="1"/>
      <p:bldP spid="62" grpId="0"/>
      <p:bldP spid="64" grpId="0"/>
      <p:bldP spid="65" grpId="0" animBg="1"/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968606" y="5875433"/>
            <a:ext cx="3943350" cy="4084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之间点击添点击添</a:t>
            </a:r>
            <a:endParaRPr lang="zh-CN" altLang="en-US" sz="79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68606" y="5608759"/>
            <a:ext cx="1955165" cy="3200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>
              <a:defRPr/>
            </a:pPr>
            <a:r>
              <a:rPr lang="zh-CN" altLang="en-US" sz="1500" b="1" dirty="0">
                <a:solidFill>
                  <a:srgbClr val="002060"/>
                </a:solidFill>
                <a:latin typeface="+mn-lt"/>
                <a:cs typeface="+mn-ea"/>
                <a:sym typeface="+mn-lt"/>
              </a:rPr>
              <a:t>点击此处添加标题</a:t>
            </a:r>
            <a:endParaRPr lang="zh-CN" altLang="en-US" sz="1500" b="1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23" name="组合 26"/>
          <p:cNvGrpSpPr/>
          <p:nvPr/>
        </p:nvGrpSpPr>
        <p:grpSpPr>
          <a:xfrm>
            <a:off x="6018625" y="4180863"/>
            <a:ext cx="411956" cy="477440"/>
            <a:chOff x="7505700" y="4846638"/>
            <a:chExt cx="549275" cy="636587"/>
          </a:xfrm>
        </p:grpSpPr>
        <p:sp>
          <p:nvSpPr>
            <p:cNvPr id="24" name="六边形 23"/>
            <p:cNvSpPr/>
            <p:nvPr/>
          </p:nvSpPr>
          <p:spPr>
            <a:xfrm rot="16200000">
              <a:off x="7462044" y="4890294"/>
              <a:ext cx="636587" cy="549275"/>
            </a:xfrm>
            <a:prstGeom prst="hexagon">
              <a:avLst/>
            </a:prstGeom>
            <a:solidFill>
              <a:srgbClr val="F5D2D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5"/>
            <p:cNvGrpSpPr/>
            <p:nvPr/>
          </p:nvGrpSpPr>
          <p:grpSpPr>
            <a:xfrm>
              <a:off x="7641497" y="4984329"/>
              <a:ext cx="277832" cy="362710"/>
              <a:chOff x="6548410" y="5124435"/>
              <a:chExt cx="538723" cy="703303"/>
            </a:xfrm>
            <a:solidFill>
              <a:schemeClr val="bg1"/>
            </a:solidFill>
          </p:grpSpPr>
          <p:sp>
            <p:nvSpPr>
              <p:cNvPr id="26" name="Freeform 21"/>
              <p:cNvSpPr>
                <a:spLocks noEditPoints="1"/>
              </p:cNvSpPr>
              <p:nvPr/>
            </p:nvSpPr>
            <p:spPr bwMode="auto">
              <a:xfrm>
                <a:off x="6597784" y="5124435"/>
                <a:ext cx="439976" cy="450948"/>
              </a:xfrm>
              <a:custGeom>
                <a:avLst/>
                <a:gdLst>
                  <a:gd name="T0" fmla="*/ 16 w 509"/>
                  <a:gd name="T1" fmla="*/ 394 h 522"/>
                  <a:gd name="T2" fmla="*/ 111 w 509"/>
                  <a:gd name="T3" fmla="*/ 413 h 522"/>
                  <a:gd name="T4" fmla="*/ 129 w 509"/>
                  <a:gd name="T5" fmla="*/ 414 h 522"/>
                  <a:gd name="T6" fmla="*/ 254 w 509"/>
                  <a:gd name="T7" fmla="*/ 394 h 522"/>
                  <a:gd name="T8" fmla="*/ 380 w 509"/>
                  <a:gd name="T9" fmla="*/ 414 h 522"/>
                  <a:gd name="T10" fmla="*/ 398 w 509"/>
                  <a:gd name="T11" fmla="*/ 413 h 522"/>
                  <a:gd name="T12" fmla="*/ 493 w 509"/>
                  <a:gd name="T13" fmla="*/ 394 h 522"/>
                  <a:gd name="T14" fmla="*/ 509 w 509"/>
                  <a:gd name="T15" fmla="*/ 410 h 522"/>
                  <a:gd name="T16" fmla="*/ 509 w 509"/>
                  <a:gd name="T17" fmla="*/ 432 h 522"/>
                  <a:gd name="T18" fmla="*/ 254 w 509"/>
                  <a:gd name="T19" fmla="*/ 522 h 522"/>
                  <a:gd name="T20" fmla="*/ 0 w 509"/>
                  <a:gd name="T21" fmla="*/ 432 h 522"/>
                  <a:gd name="T22" fmla="*/ 0 w 509"/>
                  <a:gd name="T23" fmla="*/ 410 h 522"/>
                  <a:gd name="T24" fmla="*/ 16 w 509"/>
                  <a:gd name="T25" fmla="*/ 394 h 522"/>
                  <a:gd name="T26" fmla="*/ 385 w 509"/>
                  <a:gd name="T27" fmla="*/ 337 h 522"/>
                  <a:gd name="T28" fmla="*/ 366 w 509"/>
                  <a:gd name="T29" fmla="*/ 334 h 522"/>
                  <a:gd name="T30" fmla="*/ 254 w 509"/>
                  <a:gd name="T31" fmla="*/ 356 h 522"/>
                  <a:gd name="T32" fmla="*/ 142 w 509"/>
                  <a:gd name="T33" fmla="*/ 334 h 522"/>
                  <a:gd name="T34" fmla="*/ 124 w 509"/>
                  <a:gd name="T35" fmla="*/ 337 h 522"/>
                  <a:gd name="T36" fmla="*/ 83 w 509"/>
                  <a:gd name="T37" fmla="*/ 305 h 522"/>
                  <a:gd name="T38" fmla="*/ 70 w 509"/>
                  <a:gd name="T39" fmla="*/ 80 h 522"/>
                  <a:gd name="T40" fmla="*/ 150 w 509"/>
                  <a:gd name="T41" fmla="*/ 0 h 522"/>
                  <a:gd name="T42" fmla="*/ 199 w 509"/>
                  <a:gd name="T43" fmla="*/ 7 h 522"/>
                  <a:gd name="T44" fmla="*/ 254 w 509"/>
                  <a:gd name="T45" fmla="*/ 0 h 522"/>
                  <a:gd name="T46" fmla="*/ 310 w 509"/>
                  <a:gd name="T47" fmla="*/ 7 h 522"/>
                  <a:gd name="T48" fmla="*/ 359 w 509"/>
                  <a:gd name="T49" fmla="*/ 0 h 522"/>
                  <a:gd name="T50" fmla="*/ 439 w 509"/>
                  <a:gd name="T51" fmla="*/ 80 h 522"/>
                  <a:gd name="T52" fmla="*/ 426 w 509"/>
                  <a:gd name="T53" fmla="*/ 305 h 522"/>
                  <a:gd name="T54" fmla="*/ 385 w 509"/>
                  <a:gd name="T55" fmla="*/ 337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9" h="522">
                    <a:moveTo>
                      <a:pt x="16" y="394"/>
                    </a:moveTo>
                    <a:cubicBezTo>
                      <a:pt x="65" y="394"/>
                      <a:pt x="88" y="405"/>
                      <a:pt x="111" y="413"/>
                    </a:cubicBezTo>
                    <a:cubicBezTo>
                      <a:pt x="117" y="415"/>
                      <a:pt x="122" y="416"/>
                      <a:pt x="129" y="414"/>
                    </a:cubicBezTo>
                    <a:cubicBezTo>
                      <a:pt x="157" y="407"/>
                      <a:pt x="205" y="394"/>
                      <a:pt x="254" y="394"/>
                    </a:cubicBezTo>
                    <a:cubicBezTo>
                      <a:pt x="304" y="394"/>
                      <a:pt x="352" y="407"/>
                      <a:pt x="380" y="414"/>
                    </a:cubicBezTo>
                    <a:cubicBezTo>
                      <a:pt x="387" y="416"/>
                      <a:pt x="392" y="415"/>
                      <a:pt x="398" y="413"/>
                    </a:cubicBezTo>
                    <a:cubicBezTo>
                      <a:pt x="421" y="405"/>
                      <a:pt x="444" y="394"/>
                      <a:pt x="493" y="394"/>
                    </a:cubicBezTo>
                    <a:cubicBezTo>
                      <a:pt x="501" y="394"/>
                      <a:pt x="509" y="402"/>
                      <a:pt x="509" y="410"/>
                    </a:cubicBezTo>
                    <a:cubicBezTo>
                      <a:pt x="509" y="432"/>
                      <a:pt x="509" y="432"/>
                      <a:pt x="509" y="432"/>
                    </a:cubicBezTo>
                    <a:cubicBezTo>
                      <a:pt x="509" y="492"/>
                      <a:pt x="366" y="522"/>
                      <a:pt x="254" y="522"/>
                    </a:cubicBezTo>
                    <a:cubicBezTo>
                      <a:pt x="143" y="522"/>
                      <a:pt x="0" y="492"/>
                      <a:pt x="0" y="432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401"/>
                      <a:pt x="7" y="394"/>
                      <a:pt x="16" y="394"/>
                    </a:cubicBezTo>
                    <a:close/>
                    <a:moveTo>
                      <a:pt x="385" y="337"/>
                    </a:moveTo>
                    <a:cubicBezTo>
                      <a:pt x="378" y="336"/>
                      <a:pt x="373" y="333"/>
                      <a:pt x="366" y="334"/>
                    </a:cubicBezTo>
                    <a:cubicBezTo>
                      <a:pt x="338" y="341"/>
                      <a:pt x="305" y="356"/>
                      <a:pt x="254" y="356"/>
                    </a:cubicBezTo>
                    <a:cubicBezTo>
                      <a:pt x="204" y="356"/>
                      <a:pt x="171" y="341"/>
                      <a:pt x="142" y="334"/>
                    </a:cubicBezTo>
                    <a:cubicBezTo>
                      <a:pt x="136" y="333"/>
                      <a:pt x="131" y="336"/>
                      <a:pt x="124" y="337"/>
                    </a:cubicBezTo>
                    <a:cubicBezTo>
                      <a:pt x="107" y="338"/>
                      <a:pt x="84" y="323"/>
                      <a:pt x="83" y="305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68" y="36"/>
                      <a:pt x="106" y="0"/>
                      <a:pt x="150" y="0"/>
                    </a:cubicBezTo>
                    <a:cubicBezTo>
                      <a:pt x="171" y="0"/>
                      <a:pt x="184" y="7"/>
                      <a:pt x="199" y="7"/>
                    </a:cubicBezTo>
                    <a:cubicBezTo>
                      <a:pt x="214" y="7"/>
                      <a:pt x="233" y="0"/>
                      <a:pt x="254" y="0"/>
                    </a:cubicBezTo>
                    <a:cubicBezTo>
                      <a:pt x="276" y="0"/>
                      <a:pt x="295" y="7"/>
                      <a:pt x="310" y="7"/>
                    </a:cubicBezTo>
                    <a:cubicBezTo>
                      <a:pt x="325" y="7"/>
                      <a:pt x="338" y="0"/>
                      <a:pt x="359" y="0"/>
                    </a:cubicBezTo>
                    <a:cubicBezTo>
                      <a:pt x="403" y="0"/>
                      <a:pt x="439" y="36"/>
                      <a:pt x="439" y="80"/>
                    </a:cubicBezTo>
                    <a:cubicBezTo>
                      <a:pt x="439" y="155"/>
                      <a:pt x="426" y="230"/>
                      <a:pt x="426" y="305"/>
                    </a:cubicBezTo>
                    <a:cubicBezTo>
                      <a:pt x="426" y="323"/>
                      <a:pt x="402" y="338"/>
                      <a:pt x="385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22"/>
              <p:cNvSpPr>
                <a:spLocks noEditPoints="1"/>
              </p:cNvSpPr>
              <p:nvPr/>
            </p:nvSpPr>
            <p:spPr bwMode="auto">
              <a:xfrm>
                <a:off x="6548410" y="5257562"/>
                <a:ext cx="538723" cy="570176"/>
              </a:xfrm>
              <a:custGeom>
                <a:avLst/>
                <a:gdLst>
                  <a:gd name="T0" fmla="*/ 100 w 623"/>
                  <a:gd name="T1" fmla="*/ 153 h 660"/>
                  <a:gd name="T2" fmla="*/ 73 w 623"/>
                  <a:gd name="T3" fmla="*/ 183 h 660"/>
                  <a:gd name="T4" fmla="*/ 43 w 623"/>
                  <a:gd name="T5" fmla="*/ 156 h 660"/>
                  <a:gd name="T6" fmla="*/ 30 w 623"/>
                  <a:gd name="T7" fmla="*/ 45 h 660"/>
                  <a:gd name="T8" fmla="*/ 94 w 623"/>
                  <a:gd name="T9" fmla="*/ 41 h 660"/>
                  <a:gd name="T10" fmla="*/ 100 w 623"/>
                  <a:gd name="T11" fmla="*/ 153 h 660"/>
                  <a:gd name="T12" fmla="*/ 76 w 623"/>
                  <a:gd name="T13" fmla="*/ 502 h 660"/>
                  <a:gd name="T14" fmla="*/ 57 w 623"/>
                  <a:gd name="T15" fmla="*/ 521 h 660"/>
                  <a:gd name="T16" fmla="*/ 38 w 623"/>
                  <a:gd name="T17" fmla="*/ 502 h 660"/>
                  <a:gd name="T18" fmla="*/ 38 w 623"/>
                  <a:gd name="T19" fmla="*/ 487 h 660"/>
                  <a:gd name="T20" fmla="*/ 78 w 623"/>
                  <a:gd name="T21" fmla="*/ 440 h 660"/>
                  <a:gd name="T22" fmla="*/ 289 w 623"/>
                  <a:gd name="T23" fmla="*/ 406 h 660"/>
                  <a:gd name="T24" fmla="*/ 334 w 623"/>
                  <a:gd name="T25" fmla="*/ 406 h 660"/>
                  <a:gd name="T26" fmla="*/ 545 w 623"/>
                  <a:gd name="T27" fmla="*/ 440 h 660"/>
                  <a:gd name="T28" fmla="*/ 585 w 623"/>
                  <a:gd name="T29" fmla="*/ 487 h 660"/>
                  <a:gd name="T30" fmla="*/ 585 w 623"/>
                  <a:gd name="T31" fmla="*/ 502 h 660"/>
                  <a:gd name="T32" fmla="*/ 566 w 623"/>
                  <a:gd name="T33" fmla="*/ 521 h 660"/>
                  <a:gd name="T34" fmla="*/ 547 w 623"/>
                  <a:gd name="T35" fmla="*/ 502 h 660"/>
                  <a:gd name="T36" fmla="*/ 547 w 623"/>
                  <a:gd name="T37" fmla="*/ 490 h 660"/>
                  <a:gd name="T38" fmla="*/ 538 w 623"/>
                  <a:gd name="T39" fmla="*/ 481 h 660"/>
                  <a:gd name="T40" fmla="*/ 341 w 623"/>
                  <a:gd name="T41" fmla="*/ 468 h 660"/>
                  <a:gd name="T42" fmla="*/ 334 w 623"/>
                  <a:gd name="T43" fmla="*/ 470 h 660"/>
                  <a:gd name="T44" fmla="*/ 331 w 623"/>
                  <a:gd name="T45" fmla="*/ 477 h 660"/>
                  <a:gd name="T46" fmla="*/ 331 w 623"/>
                  <a:gd name="T47" fmla="*/ 502 h 660"/>
                  <a:gd name="T48" fmla="*/ 311 w 623"/>
                  <a:gd name="T49" fmla="*/ 521 h 660"/>
                  <a:gd name="T50" fmla="*/ 292 w 623"/>
                  <a:gd name="T51" fmla="*/ 502 h 660"/>
                  <a:gd name="T52" fmla="*/ 292 w 623"/>
                  <a:gd name="T53" fmla="*/ 477 h 660"/>
                  <a:gd name="T54" fmla="*/ 289 w 623"/>
                  <a:gd name="T55" fmla="*/ 470 h 660"/>
                  <a:gd name="T56" fmla="*/ 282 w 623"/>
                  <a:gd name="T57" fmla="*/ 468 h 660"/>
                  <a:gd name="T58" fmla="*/ 85 w 623"/>
                  <a:gd name="T59" fmla="*/ 481 h 660"/>
                  <a:gd name="T60" fmla="*/ 76 w 623"/>
                  <a:gd name="T61" fmla="*/ 490 h 660"/>
                  <a:gd name="T62" fmla="*/ 76 w 623"/>
                  <a:gd name="T63" fmla="*/ 502 h 660"/>
                  <a:gd name="T64" fmla="*/ 566 w 623"/>
                  <a:gd name="T65" fmla="*/ 545 h 660"/>
                  <a:gd name="T66" fmla="*/ 623 w 623"/>
                  <a:gd name="T67" fmla="*/ 602 h 660"/>
                  <a:gd name="T68" fmla="*/ 566 w 623"/>
                  <a:gd name="T69" fmla="*/ 660 h 660"/>
                  <a:gd name="T70" fmla="*/ 509 w 623"/>
                  <a:gd name="T71" fmla="*/ 602 h 660"/>
                  <a:gd name="T72" fmla="*/ 566 w 623"/>
                  <a:gd name="T73" fmla="*/ 545 h 660"/>
                  <a:gd name="T74" fmla="*/ 57 w 623"/>
                  <a:gd name="T75" fmla="*/ 545 h 660"/>
                  <a:gd name="T76" fmla="*/ 114 w 623"/>
                  <a:gd name="T77" fmla="*/ 602 h 660"/>
                  <a:gd name="T78" fmla="*/ 57 w 623"/>
                  <a:gd name="T79" fmla="*/ 660 h 660"/>
                  <a:gd name="T80" fmla="*/ 0 w 623"/>
                  <a:gd name="T81" fmla="*/ 602 h 660"/>
                  <a:gd name="T82" fmla="*/ 57 w 623"/>
                  <a:gd name="T83" fmla="*/ 545 h 660"/>
                  <a:gd name="T84" fmla="*/ 311 w 623"/>
                  <a:gd name="T85" fmla="*/ 545 h 660"/>
                  <a:gd name="T86" fmla="*/ 369 w 623"/>
                  <a:gd name="T87" fmla="*/ 602 h 660"/>
                  <a:gd name="T88" fmla="*/ 311 w 623"/>
                  <a:gd name="T89" fmla="*/ 660 h 660"/>
                  <a:gd name="T90" fmla="*/ 254 w 623"/>
                  <a:gd name="T91" fmla="*/ 602 h 660"/>
                  <a:gd name="T92" fmla="*/ 311 w 623"/>
                  <a:gd name="T93" fmla="*/ 545 h 660"/>
                  <a:gd name="T94" fmla="*/ 580 w 623"/>
                  <a:gd name="T95" fmla="*/ 156 h 660"/>
                  <a:gd name="T96" fmla="*/ 550 w 623"/>
                  <a:gd name="T97" fmla="*/ 183 h 660"/>
                  <a:gd name="T98" fmla="*/ 523 w 623"/>
                  <a:gd name="T99" fmla="*/ 153 h 660"/>
                  <a:gd name="T100" fmla="*/ 529 w 623"/>
                  <a:gd name="T101" fmla="*/ 41 h 660"/>
                  <a:gd name="T102" fmla="*/ 593 w 623"/>
                  <a:gd name="T103" fmla="*/ 45 h 660"/>
                  <a:gd name="T104" fmla="*/ 580 w 623"/>
                  <a:gd name="T105" fmla="*/ 156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23" h="660">
                    <a:moveTo>
                      <a:pt x="100" y="153"/>
                    </a:moveTo>
                    <a:cubicBezTo>
                      <a:pt x="101" y="169"/>
                      <a:pt x="89" y="182"/>
                      <a:pt x="73" y="183"/>
                    </a:cubicBezTo>
                    <a:cubicBezTo>
                      <a:pt x="57" y="184"/>
                      <a:pt x="44" y="172"/>
                      <a:pt x="43" y="15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9" y="12"/>
                      <a:pt x="91" y="0"/>
                      <a:pt x="94" y="41"/>
                    </a:cubicBezTo>
                    <a:cubicBezTo>
                      <a:pt x="100" y="153"/>
                      <a:pt x="100" y="153"/>
                      <a:pt x="100" y="153"/>
                    </a:cubicBezTo>
                    <a:close/>
                    <a:moveTo>
                      <a:pt x="76" y="502"/>
                    </a:moveTo>
                    <a:cubicBezTo>
                      <a:pt x="76" y="513"/>
                      <a:pt x="68" y="521"/>
                      <a:pt x="57" y="521"/>
                    </a:cubicBezTo>
                    <a:cubicBezTo>
                      <a:pt x="47" y="521"/>
                      <a:pt x="38" y="513"/>
                      <a:pt x="38" y="502"/>
                    </a:cubicBezTo>
                    <a:cubicBezTo>
                      <a:pt x="38" y="487"/>
                      <a:pt x="38" y="487"/>
                      <a:pt x="38" y="487"/>
                    </a:cubicBezTo>
                    <a:cubicBezTo>
                      <a:pt x="38" y="464"/>
                      <a:pt x="55" y="444"/>
                      <a:pt x="78" y="440"/>
                    </a:cubicBezTo>
                    <a:cubicBezTo>
                      <a:pt x="289" y="406"/>
                      <a:pt x="289" y="406"/>
                      <a:pt x="289" y="406"/>
                    </a:cubicBezTo>
                    <a:cubicBezTo>
                      <a:pt x="304" y="406"/>
                      <a:pt x="319" y="406"/>
                      <a:pt x="334" y="406"/>
                    </a:cubicBezTo>
                    <a:cubicBezTo>
                      <a:pt x="545" y="440"/>
                      <a:pt x="545" y="440"/>
                      <a:pt x="545" y="440"/>
                    </a:cubicBezTo>
                    <a:cubicBezTo>
                      <a:pt x="568" y="444"/>
                      <a:pt x="585" y="464"/>
                      <a:pt x="585" y="487"/>
                    </a:cubicBezTo>
                    <a:cubicBezTo>
                      <a:pt x="585" y="502"/>
                      <a:pt x="585" y="502"/>
                      <a:pt x="585" y="502"/>
                    </a:cubicBezTo>
                    <a:cubicBezTo>
                      <a:pt x="585" y="513"/>
                      <a:pt x="576" y="521"/>
                      <a:pt x="566" y="521"/>
                    </a:cubicBezTo>
                    <a:cubicBezTo>
                      <a:pt x="555" y="521"/>
                      <a:pt x="547" y="513"/>
                      <a:pt x="547" y="502"/>
                    </a:cubicBezTo>
                    <a:cubicBezTo>
                      <a:pt x="547" y="498"/>
                      <a:pt x="547" y="494"/>
                      <a:pt x="547" y="490"/>
                    </a:cubicBezTo>
                    <a:cubicBezTo>
                      <a:pt x="547" y="485"/>
                      <a:pt x="543" y="481"/>
                      <a:pt x="538" y="481"/>
                    </a:cubicBezTo>
                    <a:cubicBezTo>
                      <a:pt x="341" y="468"/>
                      <a:pt x="341" y="468"/>
                      <a:pt x="341" y="468"/>
                    </a:cubicBezTo>
                    <a:cubicBezTo>
                      <a:pt x="338" y="468"/>
                      <a:pt x="336" y="468"/>
                      <a:pt x="334" y="470"/>
                    </a:cubicBezTo>
                    <a:cubicBezTo>
                      <a:pt x="332" y="472"/>
                      <a:pt x="331" y="475"/>
                      <a:pt x="331" y="477"/>
                    </a:cubicBezTo>
                    <a:cubicBezTo>
                      <a:pt x="331" y="502"/>
                      <a:pt x="331" y="502"/>
                      <a:pt x="331" y="502"/>
                    </a:cubicBezTo>
                    <a:cubicBezTo>
                      <a:pt x="331" y="513"/>
                      <a:pt x="322" y="521"/>
                      <a:pt x="311" y="521"/>
                    </a:cubicBezTo>
                    <a:cubicBezTo>
                      <a:pt x="301" y="521"/>
                      <a:pt x="292" y="513"/>
                      <a:pt x="292" y="502"/>
                    </a:cubicBezTo>
                    <a:cubicBezTo>
                      <a:pt x="292" y="477"/>
                      <a:pt x="292" y="477"/>
                      <a:pt x="292" y="477"/>
                    </a:cubicBezTo>
                    <a:cubicBezTo>
                      <a:pt x="292" y="475"/>
                      <a:pt x="291" y="472"/>
                      <a:pt x="289" y="470"/>
                    </a:cubicBezTo>
                    <a:cubicBezTo>
                      <a:pt x="287" y="468"/>
                      <a:pt x="285" y="468"/>
                      <a:pt x="282" y="468"/>
                    </a:cubicBezTo>
                    <a:cubicBezTo>
                      <a:pt x="85" y="481"/>
                      <a:pt x="85" y="481"/>
                      <a:pt x="85" y="481"/>
                    </a:cubicBezTo>
                    <a:cubicBezTo>
                      <a:pt x="80" y="481"/>
                      <a:pt x="76" y="485"/>
                      <a:pt x="76" y="490"/>
                    </a:cubicBezTo>
                    <a:cubicBezTo>
                      <a:pt x="76" y="502"/>
                      <a:pt x="76" y="502"/>
                      <a:pt x="76" y="502"/>
                    </a:cubicBezTo>
                    <a:close/>
                    <a:moveTo>
                      <a:pt x="566" y="545"/>
                    </a:moveTo>
                    <a:cubicBezTo>
                      <a:pt x="597" y="545"/>
                      <a:pt x="623" y="571"/>
                      <a:pt x="623" y="602"/>
                    </a:cubicBezTo>
                    <a:cubicBezTo>
                      <a:pt x="623" y="634"/>
                      <a:pt x="597" y="660"/>
                      <a:pt x="566" y="660"/>
                    </a:cubicBezTo>
                    <a:cubicBezTo>
                      <a:pt x="534" y="660"/>
                      <a:pt x="509" y="634"/>
                      <a:pt x="509" y="602"/>
                    </a:cubicBezTo>
                    <a:cubicBezTo>
                      <a:pt x="509" y="571"/>
                      <a:pt x="534" y="545"/>
                      <a:pt x="566" y="545"/>
                    </a:cubicBezTo>
                    <a:close/>
                    <a:moveTo>
                      <a:pt x="57" y="545"/>
                    </a:moveTo>
                    <a:cubicBezTo>
                      <a:pt x="89" y="545"/>
                      <a:pt x="114" y="571"/>
                      <a:pt x="114" y="602"/>
                    </a:cubicBezTo>
                    <a:cubicBezTo>
                      <a:pt x="114" y="634"/>
                      <a:pt x="89" y="660"/>
                      <a:pt x="57" y="660"/>
                    </a:cubicBezTo>
                    <a:cubicBezTo>
                      <a:pt x="26" y="660"/>
                      <a:pt x="0" y="634"/>
                      <a:pt x="0" y="602"/>
                    </a:cubicBezTo>
                    <a:cubicBezTo>
                      <a:pt x="0" y="571"/>
                      <a:pt x="26" y="545"/>
                      <a:pt x="57" y="545"/>
                    </a:cubicBezTo>
                    <a:close/>
                    <a:moveTo>
                      <a:pt x="311" y="545"/>
                    </a:moveTo>
                    <a:cubicBezTo>
                      <a:pt x="343" y="545"/>
                      <a:pt x="369" y="571"/>
                      <a:pt x="369" y="602"/>
                    </a:cubicBezTo>
                    <a:cubicBezTo>
                      <a:pt x="369" y="634"/>
                      <a:pt x="343" y="660"/>
                      <a:pt x="311" y="660"/>
                    </a:cubicBezTo>
                    <a:cubicBezTo>
                      <a:pt x="280" y="660"/>
                      <a:pt x="254" y="634"/>
                      <a:pt x="254" y="602"/>
                    </a:cubicBezTo>
                    <a:cubicBezTo>
                      <a:pt x="254" y="571"/>
                      <a:pt x="280" y="545"/>
                      <a:pt x="311" y="545"/>
                    </a:cubicBezTo>
                    <a:close/>
                    <a:moveTo>
                      <a:pt x="580" y="156"/>
                    </a:moveTo>
                    <a:cubicBezTo>
                      <a:pt x="579" y="172"/>
                      <a:pt x="566" y="184"/>
                      <a:pt x="550" y="183"/>
                    </a:cubicBezTo>
                    <a:cubicBezTo>
                      <a:pt x="534" y="182"/>
                      <a:pt x="522" y="169"/>
                      <a:pt x="523" y="153"/>
                    </a:cubicBezTo>
                    <a:cubicBezTo>
                      <a:pt x="529" y="41"/>
                      <a:pt x="529" y="41"/>
                      <a:pt x="529" y="41"/>
                    </a:cubicBezTo>
                    <a:cubicBezTo>
                      <a:pt x="532" y="0"/>
                      <a:pt x="594" y="12"/>
                      <a:pt x="593" y="45"/>
                    </a:cubicBezTo>
                    <a:cubicBezTo>
                      <a:pt x="580" y="156"/>
                      <a:pt x="580" y="156"/>
                      <a:pt x="580" y="1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9"/>
          <p:cNvGrpSpPr/>
          <p:nvPr/>
        </p:nvGrpSpPr>
        <p:grpSpPr>
          <a:xfrm>
            <a:off x="6550834" y="4041556"/>
            <a:ext cx="3799665" cy="675144"/>
            <a:chOff x="8215313" y="4660900"/>
            <a:chExt cx="5066221" cy="900192"/>
          </a:xfrm>
        </p:grpSpPr>
        <p:sp>
          <p:nvSpPr>
            <p:cNvPr id="29" name="矩形 28"/>
            <p:cNvSpPr/>
            <p:nvPr/>
          </p:nvSpPr>
          <p:spPr>
            <a:xfrm>
              <a:off x="8215313" y="5016499"/>
              <a:ext cx="5066221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  <a:endParaRPr lang="zh-CN" altLang="en-US" sz="790" dirty="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15313" y="4660900"/>
              <a:ext cx="2622974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  <a:endParaRPr lang="zh-CN" altLang="en-US" sz="1500" b="1">
                <a:solidFill>
                  <a:srgbClr val="002060"/>
                </a:solidFill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31" name="组合 25"/>
          <p:cNvGrpSpPr/>
          <p:nvPr/>
        </p:nvGrpSpPr>
        <p:grpSpPr>
          <a:xfrm>
            <a:off x="6018625" y="3105728"/>
            <a:ext cx="411956" cy="477441"/>
            <a:chOff x="7505700" y="3413125"/>
            <a:chExt cx="549275" cy="636588"/>
          </a:xfrm>
        </p:grpSpPr>
        <p:sp>
          <p:nvSpPr>
            <p:cNvPr id="32" name="六边形 31"/>
            <p:cNvSpPr/>
            <p:nvPr/>
          </p:nvSpPr>
          <p:spPr>
            <a:xfrm rot="16200000">
              <a:off x="7462044" y="3456781"/>
              <a:ext cx="636588" cy="549275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33" name="组合 11"/>
            <p:cNvGrpSpPr/>
            <p:nvPr/>
          </p:nvGrpSpPr>
          <p:grpSpPr>
            <a:xfrm>
              <a:off x="7600567" y="3551168"/>
              <a:ext cx="359692" cy="361578"/>
              <a:chOff x="6469046" y="3702469"/>
              <a:chExt cx="697452" cy="701109"/>
            </a:xfrm>
            <a:solidFill>
              <a:schemeClr val="bg1"/>
            </a:solidFill>
          </p:grpSpPr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6469046" y="3702469"/>
                <a:ext cx="613698" cy="603458"/>
              </a:xfrm>
              <a:custGeom>
                <a:avLst/>
                <a:gdLst>
                  <a:gd name="T0" fmla="*/ 54 w 710"/>
                  <a:gd name="T1" fmla="*/ 87 h 698"/>
                  <a:gd name="T2" fmla="*/ 114 w 710"/>
                  <a:gd name="T3" fmla="*/ 87 h 698"/>
                  <a:gd name="T4" fmla="*/ 114 w 710"/>
                  <a:gd name="T5" fmla="*/ 33 h 698"/>
                  <a:gd name="T6" fmla="*/ 146 w 710"/>
                  <a:gd name="T7" fmla="*/ 1 h 698"/>
                  <a:gd name="T8" fmla="*/ 178 w 710"/>
                  <a:gd name="T9" fmla="*/ 33 h 698"/>
                  <a:gd name="T10" fmla="*/ 178 w 710"/>
                  <a:gd name="T11" fmla="*/ 169 h 698"/>
                  <a:gd name="T12" fmla="*/ 146 w 710"/>
                  <a:gd name="T13" fmla="*/ 201 h 698"/>
                  <a:gd name="T14" fmla="*/ 114 w 710"/>
                  <a:gd name="T15" fmla="*/ 169 h 698"/>
                  <a:gd name="T16" fmla="*/ 114 w 710"/>
                  <a:gd name="T17" fmla="*/ 144 h 698"/>
                  <a:gd name="T18" fmla="*/ 57 w 710"/>
                  <a:gd name="T19" fmla="*/ 144 h 698"/>
                  <a:gd name="T20" fmla="*/ 57 w 710"/>
                  <a:gd name="T21" fmla="*/ 262 h 698"/>
                  <a:gd name="T22" fmla="*/ 653 w 710"/>
                  <a:gd name="T23" fmla="*/ 262 h 698"/>
                  <a:gd name="T24" fmla="*/ 653 w 710"/>
                  <a:gd name="T25" fmla="*/ 144 h 698"/>
                  <a:gd name="T26" fmla="*/ 591 w 710"/>
                  <a:gd name="T27" fmla="*/ 144 h 698"/>
                  <a:gd name="T28" fmla="*/ 591 w 710"/>
                  <a:gd name="T29" fmla="*/ 87 h 698"/>
                  <a:gd name="T30" fmla="*/ 656 w 710"/>
                  <a:gd name="T31" fmla="*/ 87 h 698"/>
                  <a:gd name="T32" fmla="*/ 710 w 710"/>
                  <a:gd name="T33" fmla="*/ 141 h 698"/>
                  <a:gd name="T34" fmla="*/ 710 w 710"/>
                  <a:gd name="T35" fmla="*/ 412 h 698"/>
                  <a:gd name="T36" fmla="*/ 653 w 710"/>
                  <a:gd name="T37" fmla="*/ 393 h 698"/>
                  <a:gd name="T38" fmla="*/ 653 w 710"/>
                  <a:gd name="T39" fmla="*/ 300 h 698"/>
                  <a:gd name="T40" fmla="*/ 57 w 710"/>
                  <a:gd name="T41" fmla="*/ 300 h 698"/>
                  <a:gd name="T42" fmla="*/ 57 w 710"/>
                  <a:gd name="T43" fmla="*/ 641 h 698"/>
                  <a:gd name="T44" fmla="*/ 386 w 710"/>
                  <a:gd name="T45" fmla="*/ 641 h 698"/>
                  <a:gd name="T46" fmla="*/ 401 w 710"/>
                  <a:gd name="T47" fmla="*/ 698 h 698"/>
                  <a:gd name="T48" fmla="*/ 54 w 710"/>
                  <a:gd name="T49" fmla="*/ 698 h 698"/>
                  <a:gd name="T50" fmla="*/ 16 w 710"/>
                  <a:gd name="T51" fmla="*/ 682 h 698"/>
                  <a:gd name="T52" fmla="*/ 0 w 710"/>
                  <a:gd name="T53" fmla="*/ 644 h 698"/>
                  <a:gd name="T54" fmla="*/ 0 w 710"/>
                  <a:gd name="T55" fmla="*/ 141 h 698"/>
                  <a:gd name="T56" fmla="*/ 54 w 710"/>
                  <a:gd name="T57" fmla="*/ 87 h 698"/>
                  <a:gd name="T58" fmla="*/ 365 w 710"/>
                  <a:gd name="T59" fmla="*/ 169 h 698"/>
                  <a:gd name="T60" fmla="*/ 334 w 710"/>
                  <a:gd name="T61" fmla="*/ 201 h 698"/>
                  <a:gd name="T62" fmla="*/ 302 w 710"/>
                  <a:gd name="T63" fmla="*/ 169 h 698"/>
                  <a:gd name="T64" fmla="*/ 302 w 710"/>
                  <a:gd name="T65" fmla="*/ 144 h 698"/>
                  <a:gd name="T66" fmla="*/ 216 w 710"/>
                  <a:gd name="T67" fmla="*/ 144 h 698"/>
                  <a:gd name="T68" fmla="*/ 216 w 710"/>
                  <a:gd name="T69" fmla="*/ 87 h 698"/>
                  <a:gd name="T70" fmla="*/ 302 w 710"/>
                  <a:gd name="T71" fmla="*/ 87 h 698"/>
                  <a:gd name="T72" fmla="*/ 302 w 710"/>
                  <a:gd name="T73" fmla="*/ 32 h 698"/>
                  <a:gd name="T74" fmla="*/ 334 w 710"/>
                  <a:gd name="T75" fmla="*/ 0 h 698"/>
                  <a:gd name="T76" fmla="*/ 365 w 710"/>
                  <a:gd name="T77" fmla="*/ 32 h 698"/>
                  <a:gd name="T78" fmla="*/ 365 w 710"/>
                  <a:gd name="T79" fmla="*/ 169 h 698"/>
                  <a:gd name="T80" fmla="*/ 553 w 710"/>
                  <a:gd name="T81" fmla="*/ 169 h 698"/>
                  <a:gd name="T82" fmla="*/ 521 w 710"/>
                  <a:gd name="T83" fmla="*/ 201 h 698"/>
                  <a:gd name="T84" fmla="*/ 489 w 710"/>
                  <a:gd name="T85" fmla="*/ 169 h 698"/>
                  <a:gd name="T86" fmla="*/ 489 w 710"/>
                  <a:gd name="T87" fmla="*/ 144 h 698"/>
                  <a:gd name="T88" fmla="*/ 403 w 710"/>
                  <a:gd name="T89" fmla="*/ 144 h 698"/>
                  <a:gd name="T90" fmla="*/ 403 w 710"/>
                  <a:gd name="T91" fmla="*/ 87 h 698"/>
                  <a:gd name="T92" fmla="*/ 489 w 710"/>
                  <a:gd name="T93" fmla="*/ 87 h 698"/>
                  <a:gd name="T94" fmla="*/ 489 w 710"/>
                  <a:gd name="T95" fmla="*/ 33 h 698"/>
                  <a:gd name="T96" fmla="*/ 521 w 710"/>
                  <a:gd name="T97" fmla="*/ 1 h 698"/>
                  <a:gd name="T98" fmla="*/ 553 w 710"/>
                  <a:gd name="T99" fmla="*/ 33 h 698"/>
                  <a:gd name="T100" fmla="*/ 553 w 710"/>
                  <a:gd name="T101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0" h="698">
                    <a:moveTo>
                      <a:pt x="54" y="87"/>
                    </a:moveTo>
                    <a:cubicBezTo>
                      <a:pt x="114" y="87"/>
                      <a:pt x="114" y="87"/>
                      <a:pt x="114" y="87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4" y="15"/>
                      <a:pt x="128" y="1"/>
                      <a:pt x="146" y="1"/>
                    </a:cubicBezTo>
                    <a:cubicBezTo>
                      <a:pt x="164" y="1"/>
                      <a:pt x="178" y="15"/>
                      <a:pt x="178" y="33"/>
                    </a:cubicBezTo>
                    <a:cubicBezTo>
                      <a:pt x="178" y="169"/>
                      <a:pt x="178" y="169"/>
                      <a:pt x="178" y="169"/>
                    </a:cubicBezTo>
                    <a:cubicBezTo>
                      <a:pt x="178" y="187"/>
                      <a:pt x="164" y="201"/>
                      <a:pt x="146" y="201"/>
                    </a:cubicBezTo>
                    <a:cubicBezTo>
                      <a:pt x="128" y="201"/>
                      <a:pt x="114" y="187"/>
                      <a:pt x="114" y="169"/>
                    </a:cubicBezTo>
                    <a:cubicBezTo>
                      <a:pt x="114" y="144"/>
                      <a:pt x="114" y="144"/>
                      <a:pt x="114" y="144"/>
                    </a:cubicBezTo>
                    <a:cubicBezTo>
                      <a:pt x="57" y="144"/>
                      <a:pt x="57" y="144"/>
                      <a:pt x="57" y="144"/>
                    </a:cubicBezTo>
                    <a:cubicBezTo>
                      <a:pt x="57" y="262"/>
                      <a:pt x="57" y="262"/>
                      <a:pt x="57" y="262"/>
                    </a:cubicBezTo>
                    <a:cubicBezTo>
                      <a:pt x="653" y="262"/>
                      <a:pt x="653" y="262"/>
                      <a:pt x="653" y="262"/>
                    </a:cubicBezTo>
                    <a:cubicBezTo>
                      <a:pt x="653" y="144"/>
                      <a:pt x="653" y="144"/>
                      <a:pt x="653" y="144"/>
                    </a:cubicBezTo>
                    <a:cubicBezTo>
                      <a:pt x="591" y="144"/>
                      <a:pt x="591" y="144"/>
                      <a:pt x="591" y="144"/>
                    </a:cubicBezTo>
                    <a:cubicBezTo>
                      <a:pt x="591" y="87"/>
                      <a:pt x="591" y="87"/>
                      <a:pt x="591" y="87"/>
                    </a:cubicBezTo>
                    <a:cubicBezTo>
                      <a:pt x="656" y="87"/>
                      <a:pt x="656" y="87"/>
                      <a:pt x="656" y="87"/>
                    </a:cubicBezTo>
                    <a:cubicBezTo>
                      <a:pt x="686" y="87"/>
                      <a:pt x="710" y="111"/>
                      <a:pt x="710" y="141"/>
                    </a:cubicBezTo>
                    <a:cubicBezTo>
                      <a:pt x="710" y="412"/>
                      <a:pt x="710" y="412"/>
                      <a:pt x="710" y="412"/>
                    </a:cubicBezTo>
                    <a:cubicBezTo>
                      <a:pt x="692" y="403"/>
                      <a:pt x="673" y="396"/>
                      <a:pt x="653" y="393"/>
                    </a:cubicBezTo>
                    <a:cubicBezTo>
                      <a:pt x="653" y="300"/>
                      <a:pt x="653" y="300"/>
                      <a:pt x="653" y="300"/>
                    </a:cubicBezTo>
                    <a:cubicBezTo>
                      <a:pt x="57" y="300"/>
                      <a:pt x="57" y="300"/>
                      <a:pt x="57" y="300"/>
                    </a:cubicBezTo>
                    <a:cubicBezTo>
                      <a:pt x="57" y="641"/>
                      <a:pt x="57" y="641"/>
                      <a:pt x="57" y="641"/>
                    </a:cubicBezTo>
                    <a:cubicBezTo>
                      <a:pt x="386" y="641"/>
                      <a:pt x="386" y="641"/>
                      <a:pt x="386" y="641"/>
                    </a:cubicBezTo>
                    <a:cubicBezTo>
                      <a:pt x="388" y="661"/>
                      <a:pt x="393" y="680"/>
                      <a:pt x="401" y="698"/>
                    </a:cubicBezTo>
                    <a:cubicBezTo>
                      <a:pt x="54" y="698"/>
                      <a:pt x="54" y="698"/>
                      <a:pt x="54" y="698"/>
                    </a:cubicBezTo>
                    <a:cubicBezTo>
                      <a:pt x="39" y="698"/>
                      <a:pt x="26" y="692"/>
                      <a:pt x="16" y="682"/>
                    </a:cubicBezTo>
                    <a:cubicBezTo>
                      <a:pt x="6" y="673"/>
                      <a:pt x="0" y="659"/>
                      <a:pt x="0" y="644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11"/>
                      <a:pt x="24" y="87"/>
                      <a:pt x="54" y="87"/>
                    </a:cubicBezTo>
                    <a:close/>
                    <a:moveTo>
                      <a:pt x="365" y="169"/>
                    </a:moveTo>
                    <a:cubicBezTo>
                      <a:pt x="365" y="186"/>
                      <a:pt x="351" y="201"/>
                      <a:pt x="334" y="201"/>
                    </a:cubicBezTo>
                    <a:cubicBezTo>
                      <a:pt x="316" y="201"/>
                      <a:pt x="302" y="186"/>
                      <a:pt x="302" y="169"/>
                    </a:cubicBezTo>
                    <a:cubicBezTo>
                      <a:pt x="302" y="144"/>
                      <a:pt x="302" y="144"/>
                      <a:pt x="302" y="144"/>
                    </a:cubicBezTo>
                    <a:cubicBezTo>
                      <a:pt x="216" y="144"/>
                      <a:pt x="216" y="144"/>
                      <a:pt x="216" y="144"/>
                    </a:cubicBezTo>
                    <a:cubicBezTo>
                      <a:pt x="216" y="87"/>
                      <a:pt x="216" y="87"/>
                      <a:pt x="216" y="87"/>
                    </a:cubicBezTo>
                    <a:cubicBezTo>
                      <a:pt x="302" y="87"/>
                      <a:pt x="302" y="87"/>
                      <a:pt x="302" y="87"/>
                    </a:cubicBezTo>
                    <a:cubicBezTo>
                      <a:pt x="302" y="32"/>
                      <a:pt x="302" y="32"/>
                      <a:pt x="302" y="32"/>
                    </a:cubicBezTo>
                    <a:cubicBezTo>
                      <a:pt x="302" y="15"/>
                      <a:pt x="316" y="0"/>
                      <a:pt x="334" y="0"/>
                    </a:cubicBezTo>
                    <a:cubicBezTo>
                      <a:pt x="351" y="0"/>
                      <a:pt x="365" y="15"/>
                      <a:pt x="365" y="32"/>
                    </a:cubicBezTo>
                    <a:cubicBezTo>
                      <a:pt x="365" y="169"/>
                      <a:pt x="365" y="169"/>
                      <a:pt x="365" y="169"/>
                    </a:cubicBezTo>
                    <a:close/>
                    <a:moveTo>
                      <a:pt x="553" y="169"/>
                    </a:moveTo>
                    <a:cubicBezTo>
                      <a:pt x="553" y="187"/>
                      <a:pt x="539" y="201"/>
                      <a:pt x="521" y="201"/>
                    </a:cubicBezTo>
                    <a:cubicBezTo>
                      <a:pt x="503" y="201"/>
                      <a:pt x="489" y="187"/>
                      <a:pt x="489" y="169"/>
                    </a:cubicBezTo>
                    <a:cubicBezTo>
                      <a:pt x="489" y="144"/>
                      <a:pt x="489" y="144"/>
                      <a:pt x="489" y="144"/>
                    </a:cubicBezTo>
                    <a:cubicBezTo>
                      <a:pt x="403" y="144"/>
                      <a:pt x="403" y="144"/>
                      <a:pt x="403" y="144"/>
                    </a:cubicBezTo>
                    <a:cubicBezTo>
                      <a:pt x="403" y="87"/>
                      <a:pt x="403" y="87"/>
                      <a:pt x="403" y="87"/>
                    </a:cubicBezTo>
                    <a:cubicBezTo>
                      <a:pt x="489" y="87"/>
                      <a:pt x="489" y="87"/>
                      <a:pt x="489" y="87"/>
                    </a:cubicBezTo>
                    <a:cubicBezTo>
                      <a:pt x="489" y="33"/>
                      <a:pt x="489" y="33"/>
                      <a:pt x="489" y="33"/>
                    </a:cubicBezTo>
                    <a:cubicBezTo>
                      <a:pt x="489" y="15"/>
                      <a:pt x="503" y="1"/>
                      <a:pt x="521" y="1"/>
                    </a:cubicBezTo>
                    <a:cubicBezTo>
                      <a:pt x="539" y="1"/>
                      <a:pt x="553" y="15"/>
                      <a:pt x="553" y="33"/>
                    </a:cubicBezTo>
                    <a:cubicBezTo>
                      <a:pt x="553" y="169"/>
                      <a:pt x="553" y="169"/>
                      <a:pt x="55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6"/>
              <p:cNvSpPr>
                <a:spLocks noEditPoints="1"/>
              </p:cNvSpPr>
              <p:nvPr/>
            </p:nvSpPr>
            <p:spPr bwMode="auto">
              <a:xfrm>
                <a:off x="6595224" y="4032725"/>
                <a:ext cx="362075" cy="153973"/>
              </a:xfrm>
              <a:custGeom>
                <a:avLst/>
                <a:gdLst>
                  <a:gd name="T0" fmla="*/ 17 w 419"/>
                  <a:gd name="T1" fmla="*/ 0 h 178"/>
                  <a:gd name="T2" fmla="*/ 84 w 419"/>
                  <a:gd name="T3" fmla="*/ 0 h 178"/>
                  <a:gd name="T4" fmla="*/ 102 w 419"/>
                  <a:gd name="T5" fmla="*/ 18 h 178"/>
                  <a:gd name="T6" fmla="*/ 102 w 419"/>
                  <a:gd name="T7" fmla="*/ 46 h 178"/>
                  <a:gd name="T8" fmla="*/ 84 w 419"/>
                  <a:gd name="T9" fmla="*/ 64 h 178"/>
                  <a:gd name="T10" fmla="*/ 17 w 419"/>
                  <a:gd name="T11" fmla="*/ 64 h 178"/>
                  <a:gd name="T12" fmla="*/ 0 w 419"/>
                  <a:gd name="T13" fmla="*/ 46 h 178"/>
                  <a:gd name="T14" fmla="*/ 0 w 419"/>
                  <a:gd name="T15" fmla="*/ 18 h 178"/>
                  <a:gd name="T16" fmla="*/ 17 w 419"/>
                  <a:gd name="T17" fmla="*/ 0 h 178"/>
                  <a:gd name="T18" fmla="*/ 175 w 419"/>
                  <a:gd name="T19" fmla="*/ 115 h 178"/>
                  <a:gd name="T20" fmla="*/ 245 w 419"/>
                  <a:gd name="T21" fmla="*/ 115 h 178"/>
                  <a:gd name="T22" fmla="*/ 261 w 419"/>
                  <a:gd name="T23" fmla="*/ 131 h 178"/>
                  <a:gd name="T24" fmla="*/ 261 w 419"/>
                  <a:gd name="T25" fmla="*/ 134 h 178"/>
                  <a:gd name="T26" fmla="*/ 245 w 419"/>
                  <a:gd name="T27" fmla="*/ 178 h 178"/>
                  <a:gd name="T28" fmla="*/ 245 w 419"/>
                  <a:gd name="T29" fmla="*/ 178 h 178"/>
                  <a:gd name="T30" fmla="*/ 175 w 419"/>
                  <a:gd name="T31" fmla="*/ 178 h 178"/>
                  <a:gd name="T32" fmla="*/ 159 w 419"/>
                  <a:gd name="T33" fmla="*/ 162 h 178"/>
                  <a:gd name="T34" fmla="*/ 159 w 419"/>
                  <a:gd name="T35" fmla="*/ 131 h 178"/>
                  <a:gd name="T36" fmla="*/ 175 w 419"/>
                  <a:gd name="T37" fmla="*/ 115 h 178"/>
                  <a:gd name="T38" fmla="*/ 16 w 419"/>
                  <a:gd name="T39" fmla="*/ 115 h 178"/>
                  <a:gd name="T40" fmla="*/ 86 w 419"/>
                  <a:gd name="T41" fmla="*/ 115 h 178"/>
                  <a:gd name="T42" fmla="*/ 102 w 419"/>
                  <a:gd name="T43" fmla="*/ 131 h 178"/>
                  <a:gd name="T44" fmla="*/ 102 w 419"/>
                  <a:gd name="T45" fmla="*/ 162 h 178"/>
                  <a:gd name="T46" fmla="*/ 86 w 419"/>
                  <a:gd name="T47" fmla="*/ 178 h 178"/>
                  <a:gd name="T48" fmla="*/ 16 w 419"/>
                  <a:gd name="T49" fmla="*/ 178 h 178"/>
                  <a:gd name="T50" fmla="*/ 0 w 419"/>
                  <a:gd name="T51" fmla="*/ 162 h 178"/>
                  <a:gd name="T52" fmla="*/ 0 w 419"/>
                  <a:gd name="T53" fmla="*/ 131 h 178"/>
                  <a:gd name="T54" fmla="*/ 16 w 419"/>
                  <a:gd name="T55" fmla="*/ 115 h 178"/>
                  <a:gd name="T56" fmla="*/ 334 w 419"/>
                  <a:gd name="T57" fmla="*/ 0 h 178"/>
                  <a:gd name="T58" fmla="*/ 404 w 419"/>
                  <a:gd name="T59" fmla="*/ 0 h 178"/>
                  <a:gd name="T60" fmla="*/ 419 w 419"/>
                  <a:gd name="T61" fmla="*/ 11 h 178"/>
                  <a:gd name="T62" fmla="*/ 321 w 419"/>
                  <a:gd name="T63" fmla="*/ 57 h 178"/>
                  <a:gd name="T64" fmla="*/ 318 w 419"/>
                  <a:gd name="T65" fmla="*/ 48 h 178"/>
                  <a:gd name="T66" fmla="*/ 318 w 419"/>
                  <a:gd name="T67" fmla="*/ 16 h 178"/>
                  <a:gd name="T68" fmla="*/ 334 w 419"/>
                  <a:gd name="T69" fmla="*/ 0 h 178"/>
                  <a:gd name="T70" fmla="*/ 175 w 419"/>
                  <a:gd name="T71" fmla="*/ 0 h 178"/>
                  <a:gd name="T72" fmla="*/ 245 w 419"/>
                  <a:gd name="T73" fmla="*/ 0 h 178"/>
                  <a:gd name="T74" fmla="*/ 261 w 419"/>
                  <a:gd name="T75" fmla="*/ 16 h 178"/>
                  <a:gd name="T76" fmla="*/ 261 w 419"/>
                  <a:gd name="T77" fmla="*/ 48 h 178"/>
                  <a:gd name="T78" fmla="*/ 245 w 419"/>
                  <a:gd name="T79" fmla="*/ 64 h 178"/>
                  <a:gd name="T80" fmla="*/ 175 w 419"/>
                  <a:gd name="T81" fmla="*/ 64 h 178"/>
                  <a:gd name="T82" fmla="*/ 159 w 419"/>
                  <a:gd name="T83" fmla="*/ 48 h 178"/>
                  <a:gd name="T84" fmla="*/ 159 w 419"/>
                  <a:gd name="T85" fmla="*/ 16 h 178"/>
                  <a:gd name="T86" fmla="*/ 175 w 419"/>
                  <a:gd name="T87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9" h="178">
                    <a:moveTo>
                      <a:pt x="17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94" y="0"/>
                      <a:pt x="102" y="8"/>
                      <a:pt x="102" y="18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2" y="56"/>
                      <a:pt x="94" y="64"/>
                      <a:pt x="84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8" y="64"/>
                      <a:pt x="0" y="56"/>
                      <a:pt x="0" y="4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  <a:moveTo>
                      <a:pt x="175" y="115"/>
                    </a:moveTo>
                    <a:cubicBezTo>
                      <a:pt x="245" y="115"/>
                      <a:pt x="245" y="115"/>
                      <a:pt x="245" y="115"/>
                    </a:cubicBezTo>
                    <a:cubicBezTo>
                      <a:pt x="253" y="115"/>
                      <a:pt x="261" y="122"/>
                      <a:pt x="261" y="131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54" y="148"/>
                      <a:pt x="249" y="163"/>
                      <a:pt x="245" y="178"/>
                    </a:cubicBezTo>
                    <a:cubicBezTo>
                      <a:pt x="245" y="178"/>
                      <a:pt x="245" y="178"/>
                      <a:pt x="245" y="178"/>
                    </a:cubicBezTo>
                    <a:cubicBezTo>
                      <a:pt x="175" y="178"/>
                      <a:pt x="175" y="178"/>
                      <a:pt x="175" y="178"/>
                    </a:cubicBezTo>
                    <a:cubicBezTo>
                      <a:pt x="166" y="178"/>
                      <a:pt x="159" y="171"/>
                      <a:pt x="159" y="162"/>
                    </a:cubicBezTo>
                    <a:cubicBezTo>
                      <a:pt x="159" y="131"/>
                      <a:pt x="159" y="131"/>
                      <a:pt x="159" y="131"/>
                    </a:cubicBezTo>
                    <a:cubicBezTo>
                      <a:pt x="159" y="122"/>
                      <a:pt x="166" y="115"/>
                      <a:pt x="175" y="115"/>
                    </a:cubicBezTo>
                    <a:close/>
                    <a:moveTo>
                      <a:pt x="16" y="115"/>
                    </a:moveTo>
                    <a:cubicBezTo>
                      <a:pt x="86" y="115"/>
                      <a:pt x="86" y="115"/>
                      <a:pt x="86" y="115"/>
                    </a:cubicBezTo>
                    <a:cubicBezTo>
                      <a:pt x="95" y="115"/>
                      <a:pt x="102" y="122"/>
                      <a:pt x="102" y="131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71"/>
                      <a:pt x="95" y="178"/>
                      <a:pt x="86" y="178"/>
                    </a:cubicBezTo>
                    <a:cubicBezTo>
                      <a:pt x="16" y="178"/>
                      <a:pt x="16" y="178"/>
                      <a:pt x="16" y="178"/>
                    </a:cubicBezTo>
                    <a:cubicBezTo>
                      <a:pt x="7" y="178"/>
                      <a:pt x="0" y="171"/>
                      <a:pt x="0" y="162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22"/>
                      <a:pt x="7" y="115"/>
                      <a:pt x="16" y="115"/>
                    </a:cubicBezTo>
                    <a:close/>
                    <a:moveTo>
                      <a:pt x="334" y="0"/>
                    </a:moveTo>
                    <a:cubicBezTo>
                      <a:pt x="404" y="0"/>
                      <a:pt x="404" y="0"/>
                      <a:pt x="404" y="0"/>
                    </a:cubicBezTo>
                    <a:cubicBezTo>
                      <a:pt x="411" y="0"/>
                      <a:pt x="417" y="5"/>
                      <a:pt x="419" y="11"/>
                    </a:cubicBezTo>
                    <a:cubicBezTo>
                      <a:pt x="383" y="18"/>
                      <a:pt x="349" y="34"/>
                      <a:pt x="321" y="57"/>
                    </a:cubicBezTo>
                    <a:cubicBezTo>
                      <a:pt x="319" y="55"/>
                      <a:pt x="318" y="51"/>
                      <a:pt x="318" y="48"/>
                    </a:cubicBezTo>
                    <a:cubicBezTo>
                      <a:pt x="318" y="16"/>
                      <a:pt x="318" y="16"/>
                      <a:pt x="318" y="16"/>
                    </a:cubicBezTo>
                    <a:cubicBezTo>
                      <a:pt x="318" y="7"/>
                      <a:pt x="325" y="0"/>
                      <a:pt x="334" y="0"/>
                    </a:cubicBezTo>
                    <a:close/>
                    <a:moveTo>
                      <a:pt x="175" y="0"/>
                    </a:moveTo>
                    <a:cubicBezTo>
                      <a:pt x="245" y="0"/>
                      <a:pt x="245" y="0"/>
                      <a:pt x="245" y="0"/>
                    </a:cubicBezTo>
                    <a:cubicBezTo>
                      <a:pt x="253" y="0"/>
                      <a:pt x="261" y="7"/>
                      <a:pt x="261" y="16"/>
                    </a:cubicBezTo>
                    <a:cubicBezTo>
                      <a:pt x="261" y="48"/>
                      <a:pt x="261" y="48"/>
                      <a:pt x="261" y="48"/>
                    </a:cubicBezTo>
                    <a:cubicBezTo>
                      <a:pt x="261" y="57"/>
                      <a:pt x="253" y="64"/>
                      <a:pt x="245" y="64"/>
                    </a:cubicBezTo>
                    <a:cubicBezTo>
                      <a:pt x="175" y="64"/>
                      <a:pt x="175" y="64"/>
                      <a:pt x="175" y="64"/>
                    </a:cubicBezTo>
                    <a:cubicBezTo>
                      <a:pt x="166" y="64"/>
                      <a:pt x="159" y="57"/>
                      <a:pt x="159" y="48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7"/>
                      <a:pt x="166" y="0"/>
                      <a:pt x="1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7"/>
              <p:cNvSpPr>
                <a:spLocks noEditPoints="1"/>
              </p:cNvSpPr>
              <p:nvPr/>
            </p:nvSpPr>
            <p:spPr bwMode="auto">
              <a:xfrm>
                <a:off x="6826001" y="4063081"/>
                <a:ext cx="340497" cy="340497"/>
              </a:xfrm>
              <a:custGeom>
                <a:avLst/>
                <a:gdLst>
                  <a:gd name="T0" fmla="*/ 197 w 394"/>
                  <a:gd name="T1" fmla="*/ 57 h 394"/>
                  <a:gd name="T2" fmla="*/ 98 w 394"/>
                  <a:gd name="T3" fmla="*/ 98 h 394"/>
                  <a:gd name="T4" fmla="*/ 57 w 394"/>
                  <a:gd name="T5" fmla="*/ 197 h 394"/>
                  <a:gd name="T6" fmla="*/ 98 w 394"/>
                  <a:gd name="T7" fmla="*/ 296 h 394"/>
                  <a:gd name="T8" fmla="*/ 197 w 394"/>
                  <a:gd name="T9" fmla="*/ 337 h 394"/>
                  <a:gd name="T10" fmla="*/ 296 w 394"/>
                  <a:gd name="T11" fmla="*/ 296 h 394"/>
                  <a:gd name="T12" fmla="*/ 337 w 394"/>
                  <a:gd name="T13" fmla="*/ 197 h 394"/>
                  <a:gd name="T14" fmla="*/ 296 w 394"/>
                  <a:gd name="T15" fmla="*/ 98 h 394"/>
                  <a:gd name="T16" fmla="*/ 197 w 394"/>
                  <a:gd name="T17" fmla="*/ 57 h 394"/>
                  <a:gd name="T18" fmla="*/ 58 w 394"/>
                  <a:gd name="T19" fmla="*/ 58 h 394"/>
                  <a:gd name="T20" fmla="*/ 197 w 394"/>
                  <a:gd name="T21" fmla="*/ 0 h 394"/>
                  <a:gd name="T22" fmla="*/ 336 w 394"/>
                  <a:gd name="T23" fmla="*/ 58 h 394"/>
                  <a:gd name="T24" fmla="*/ 394 w 394"/>
                  <a:gd name="T25" fmla="*/ 197 h 394"/>
                  <a:gd name="T26" fmla="*/ 336 w 394"/>
                  <a:gd name="T27" fmla="*/ 336 h 394"/>
                  <a:gd name="T28" fmla="*/ 197 w 394"/>
                  <a:gd name="T29" fmla="*/ 394 h 394"/>
                  <a:gd name="T30" fmla="*/ 58 w 394"/>
                  <a:gd name="T31" fmla="*/ 336 h 394"/>
                  <a:gd name="T32" fmla="*/ 0 w 394"/>
                  <a:gd name="T33" fmla="*/ 197 h 394"/>
                  <a:gd name="T34" fmla="*/ 58 w 394"/>
                  <a:gd name="T35" fmla="*/ 58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94">
                    <a:moveTo>
                      <a:pt x="197" y="57"/>
                    </a:moveTo>
                    <a:cubicBezTo>
                      <a:pt x="158" y="57"/>
                      <a:pt x="123" y="73"/>
                      <a:pt x="98" y="98"/>
                    </a:cubicBezTo>
                    <a:cubicBezTo>
                      <a:pt x="73" y="124"/>
                      <a:pt x="57" y="158"/>
                      <a:pt x="57" y="197"/>
                    </a:cubicBezTo>
                    <a:cubicBezTo>
                      <a:pt x="57" y="236"/>
                      <a:pt x="73" y="271"/>
                      <a:pt x="98" y="296"/>
                    </a:cubicBezTo>
                    <a:cubicBezTo>
                      <a:pt x="123" y="321"/>
                      <a:pt x="158" y="337"/>
                      <a:pt x="197" y="337"/>
                    </a:cubicBezTo>
                    <a:cubicBezTo>
                      <a:pt x="236" y="337"/>
                      <a:pt x="270" y="321"/>
                      <a:pt x="296" y="296"/>
                    </a:cubicBezTo>
                    <a:cubicBezTo>
                      <a:pt x="321" y="271"/>
                      <a:pt x="337" y="236"/>
                      <a:pt x="337" y="197"/>
                    </a:cubicBezTo>
                    <a:cubicBezTo>
                      <a:pt x="337" y="158"/>
                      <a:pt x="321" y="124"/>
                      <a:pt x="296" y="98"/>
                    </a:cubicBezTo>
                    <a:cubicBezTo>
                      <a:pt x="270" y="73"/>
                      <a:pt x="236" y="57"/>
                      <a:pt x="197" y="57"/>
                    </a:cubicBezTo>
                    <a:close/>
                    <a:moveTo>
                      <a:pt x="58" y="58"/>
                    </a:moveTo>
                    <a:cubicBezTo>
                      <a:pt x="93" y="22"/>
                      <a:pt x="143" y="0"/>
                      <a:pt x="197" y="0"/>
                    </a:cubicBezTo>
                    <a:cubicBezTo>
                      <a:pt x="251" y="0"/>
                      <a:pt x="301" y="22"/>
                      <a:pt x="336" y="58"/>
                    </a:cubicBezTo>
                    <a:cubicBezTo>
                      <a:pt x="372" y="93"/>
                      <a:pt x="394" y="143"/>
                      <a:pt x="394" y="197"/>
                    </a:cubicBezTo>
                    <a:cubicBezTo>
                      <a:pt x="394" y="252"/>
                      <a:pt x="372" y="301"/>
                      <a:pt x="336" y="336"/>
                    </a:cubicBezTo>
                    <a:cubicBezTo>
                      <a:pt x="301" y="372"/>
                      <a:pt x="251" y="394"/>
                      <a:pt x="197" y="394"/>
                    </a:cubicBezTo>
                    <a:cubicBezTo>
                      <a:pt x="143" y="394"/>
                      <a:pt x="93" y="372"/>
                      <a:pt x="58" y="336"/>
                    </a:cubicBezTo>
                    <a:cubicBezTo>
                      <a:pt x="22" y="301"/>
                      <a:pt x="0" y="252"/>
                      <a:pt x="0" y="197"/>
                    </a:cubicBezTo>
                    <a:cubicBezTo>
                      <a:pt x="0" y="143"/>
                      <a:pt x="22" y="93"/>
                      <a:pt x="5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6923651" y="4160731"/>
                <a:ext cx="99479" cy="100211"/>
              </a:xfrm>
              <a:custGeom>
                <a:avLst/>
                <a:gdLst>
                  <a:gd name="T0" fmla="*/ 55 w 115"/>
                  <a:gd name="T1" fmla="*/ 83 h 116"/>
                  <a:gd name="T2" fmla="*/ 64 w 115"/>
                  <a:gd name="T3" fmla="*/ 104 h 116"/>
                  <a:gd name="T4" fmla="*/ 104 w 115"/>
                  <a:gd name="T5" fmla="*/ 104 h 116"/>
                  <a:gd name="T6" fmla="*/ 104 w 115"/>
                  <a:gd name="T7" fmla="*/ 64 h 116"/>
                  <a:gd name="T8" fmla="*/ 82 w 115"/>
                  <a:gd name="T9" fmla="*/ 56 h 116"/>
                  <a:gd name="T10" fmla="*/ 34 w 115"/>
                  <a:gd name="T11" fmla="*/ 8 h 116"/>
                  <a:gd name="T12" fmla="*/ 8 w 115"/>
                  <a:gd name="T13" fmla="*/ 8 h 116"/>
                  <a:gd name="T14" fmla="*/ 8 w 115"/>
                  <a:gd name="T15" fmla="*/ 35 h 116"/>
                  <a:gd name="T16" fmla="*/ 55 w 115"/>
                  <a:gd name="T17" fmla="*/ 8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55" y="83"/>
                    </a:moveTo>
                    <a:cubicBezTo>
                      <a:pt x="55" y="90"/>
                      <a:pt x="58" y="98"/>
                      <a:pt x="64" y="104"/>
                    </a:cubicBezTo>
                    <a:cubicBezTo>
                      <a:pt x="75" y="116"/>
                      <a:pt x="93" y="116"/>
                      <a:pt x="104" y="104"/>
                    </a:cubicBezTo>
                    <a:cubicBezTo>
                      <a:pt x="115" y="93"/>
                      <a:pt x="115" y="75"/>
                      <a:pt x="104" y="64"/>
                    </a:cubicBezTo>
                    <a:cubicBezTo>
                      <a:pt x="98" y="58"/>
                      <a:pt x="90" y="55"/>
                      <a:pt x="82" y="56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27" y="0"/>
                      <a:pt x="15" y="0"/>
                      <a:pt x="8" y="8"/>
                    </a:cubicBezTo>
                    <a:cubicBezTo>
                      <a:pt x="0" y="15"/>
                      <a:pt x="0" y="27"/>
                      <a:pt x="8" y="35"/>
                    </a:cubicBezTo>
                    <a:cubicBezTo>
                      <a:pt x="55" y="83"/>
                      <a:pt x="55" y="83"/>
                      <a:pt x="5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28"/>
          <p:cNvGrpSpPr/>
          <p:nvPr/>
        </p:nvGrpSpPr>
        <p:grpSpPr>
          <a:xfrm>
            <a:off x="6550835" y="2922371"/>
            <a:ext cx="3901265" cy="673954"/>
            <a:chOff x="8215313" y="3168650"/>
            <a:chExt cx="5201687" cy="898605"/>
          </a:xfrm>
        </p:grpSpPr>
        <p:sp>
          <p:nvSpPr>
            <p:cNvPr id="39" name="矩形 38"/>
            <p:cNvSpPr/>
            <p:nvPr/>
          </p:nvSpPr>
          <p:spPr>
            <a:xfrm>
              <a:off x="8215313" y="3522662"/>
              <a:ext cx="5201687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  <a:endParaRPr lang="zh-CN" altLang="en-US" sz="790" dirty="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215313" y="3168650"/>
              <a:ext cx="2622127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  <a:endParaRPr lang="zh-CN" altLang="en-US" sz="1500" b="1">
                <a:solidFill>
                  <a:srgbClr val="002060"/>
                </a:solidFill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41" name="组合 24"/>
          <p:cNvGrpSpPr/>
          <p:nvPr/>
        </p:nvGrpSpPr>
        <p:grpSpPr>
          <a:xfrm>
            <a:off x="6018625" y="1957965"/>
            <a:ext cx="411956" cy="477441"/>
            <a:chOff x="7505700" y="1882775"/>
            <a:chExt cx="549275" cy="636588"/>
          </a:xfrm>
        </p:grpSpPr>
        <p:sp>
          <p:nvSpPr>
            <p:cNvPr id="42" name="六边形 41"/>
            <p:cNvSpPr/>
            <p:nvPr/>
          </p:nvSpPr>
          <p:spPr>
            <a:xfrm rot="16200000">
              <a:off x="7462044" y="1926431"/>
              <a:ext cx="636588" cy="549275"/>
            </a:xfrm>
            <a:prstGeom prst="hexagon">
              <a:avLst/>
            </a:prstGeom>
            <a:solidFill>
              <a:srgbClr val="BEE4E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19"/>
            <p:cNvGrpSpPr/>
            <p:nvPr/>
          </p:nvGrpSpPr>
          <p:grpSpPr>
            <a:xfrm>
              <a:off x="7611830" y="2019643"/>
              <a:ext cx="297260" cy="362332"/>
              <a:chOff x="3683997" y="856343"/>
              <a:chExt cx="576394" cy="702571"/>
            </a:xfrm>
            <a:solidFill>
              <a:schemeClr val="bg1"/>
            </a:solidFill>
          </p:grpSpPr>
          <p:sp>
            <p:nvSpPr>
              <p:cNvPr id="44" name="Freeform 34"/>
              <p:cNvSpPr>
                <a:spLocks noEditPoints="1"/>
              </p:cNvSpPr>
              <p:nvPr/>
            </p:nvSpPr>
            <p:spPr bwMode="auto">
              <a:xfrm>
                <a:off x="3683997" y="856343"/>
                <a:ext cx="576394" cy="702571"/>
              </a:xfrm>
              <a:custGeom>
                <a:avLst/>
                <a:gdLst>
                  <a:gd name="T0" fmla="*/ 16 w 667"/>
                  <a:gd name="T1" fmla="*/ 176 h 813"/>
                  <a:gd name="T2" fmla="*/ 175 w 667"/>
                  <a:gd name="T3" fmla="*/ 16 h 813"/>
                  <a:gd name="T4" fmla="*/ 214 w 667"/>
                  <a:gd name="T5" fmla="*/ 0 h 813"/>
                  <a:gd name="T6" fmla="*/ 613 w 667"/>
                  <a:gd name="T7" fmla="*/ 0 h 813"/>
                  <a:gd name="T8" fmla="*/ 667 w 667"/>
                  <a:gd name="T9" fmla="*/ 54 h 813"/>
                  <a:gd name="T10" fmla="*/ 667 w 667"/>
                  <a:gd name="T11" fmla="*/ 759 h 813"/>
                  <a:gd name="T12" fmla="*/ 613 w 667"/>
                  <a:gd name="T13" fmla="*/ 813 h 813"/>
                  <a:gd name="T14" fmla="*/ 54 w 667"/>
                  <a:gd name="T15" fmla="*/ 813 h 813"/>
                  <a:gd name="T16" fmla="*/ 0 w 667"/>
                  <a:gd name="T17" fmla="*/ 759 h 813"/>
                  <a:gd name="T18" fmla="*/ 0 w 667"/>
                  <a:gd name="T19" fmla="*/ 214 h 813"/>
                  <a:gd name="T20" fmla="*/ 16 w 667"/>
                  <a:gd name="T21" fmla="*/ 176 h 813"/>
                  <a:gd name="T22" fmla="*/ 194 w 667"/>
                  <a:gd name="T23" fmla="*/ 229 h 813"/>
                  <a:gd name="T24" fmla="*/ 57 w 667"/>
                  <a:gd name="T25" fmla="*/ 229 h 813"/>
                  <a:gd name="T26" fmla="*/ 57 w 667"/>
                  <a:gd name="T27" fmla="*/ 756 h 813"/>
                  <a:gd name="T28" fmla="*/ 610 w 667"/>
                  <a:gd name="T29" fmla="*/ 756 h 813"/>
                  <a:gd name="T30" fmla="*/ 610 w 667"/>
                  <a:gd name="T31" fmla="*/ 57 h 813"/>
                  <a:gd name="T32" fmla="*/ 238 w 667"/>
                  <a:gd name="T33" fmla="*/ 57 h 813"/>
                  <a:gd name="T34" fmla="*/ 238 w 667"/>
                  <a:gd name="T35" fmla="*/ 185 h 813"/>
                  <a:gd name="T36" fmla="*/ 194 w 667"/>
                  <a:gd name="T37" fmla="*/ 229 h 813"/>
                  <a:gd name="T38" fmla="*/ 82 w 667"/>
                  <a:gd name="T39" fmla="*/ 191 h 813"/>
                  <a:gd name="T40" fmla="*/ 194 w 667"/>
                  <a:gd name="T41" fmla="*/ 191 h 813"/>
                  <a:gd name="T42" fmla="*/ 200 w 667"/>
                  <a:gd name="T43" fmla="*/ 185 h 813"/>
                  <a:gd name="T44" fmla="*/ 200 w 667"/>
                  <a:gd name="T45" fmla="*/ 72 h 813"/>
                  <a:gd name="T46" fmla="*/ 82 w 667"/>
                  <a:gd name="T47" fmla="*/ 191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7" h="813">
                    <a:moveTo>
                      <a:pt x="16" y="176"/>
                    </a:moveTo>
                    <a:cubicBezTo>
                      <a:pt x="175" y="16"/>
                      <a:pt x="175" y="16"/>
                      <a:pt x="175" y="16"/>
                    </a:cubicBezTo>
                    <a:cubicBezTo>
                      <a:pt x="186" y="6"/>
                      <a:pt x="199" y="0"/>
                      <a:pt x="214" y="0"/>
                    </a:cubicBezTo>
                    <a:cubicBezTo>
                      <a:pt x="613" y="0"/>
                      <a:pt x="613" y="0"/>
                      <a:pt x="613" y="0"/>
                    </a:cubicBezTo>
                    <a:cubicBezTo>
                      <a:pt x="643" y="0"/>
                      <a:pt x="667" y="24"/>
                      <a:pt x="667" y="54"/>
                    </a:cubicBezTo>
                    <a:cubicBezTo>
                      <a:pt x="667" y="759"/>
                      <a:pt x="667" y="759"/>
                      <a:pt x="667" y="759"/>
                    </a:cubicBezTo>
                    <a:cubicBezTo>
                      <a:pt x="667" y="789"/>
                      <a:pt x="643" y="813"/>
                      <a:pt x="613" y="813"/>
                    </a:cubicBezTo>
                    <a:cubicBezTo>
                      <a:pt x="54" y="813"/>
                      <a:pt x="54" y="813"/>
                      <a:pt x="54" y="813"/>
                    </a:cubicBezTo>
                    <a:cubicBezTo>
                      <a:pt x="24" y="813"/>
                      <a:pt x="0" y="789"/>
                      <a:pt x="0" y="759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00"/>
                      <a:pt x="5" y="186"/>
                      <a:pt x="16" y="176"/>
                    </a:cubicBezTo>
                    <a:close/>
                    <a:moveTo>
                      <a:pt x="194" y="229"/>
                    </a:moveTo>
                    <a:cubicBezTo>
                      <a:pt x="57" y="229"/>
                      <a:pt x="57" y="229"/>
                      <a:pt x="57" y="229"/>
                    </a:cubicBezTo>
                    <a:cubicBezTo>
                      <a:pt x="57" y="756"/>
                      <a:pt x="57" y="756"/>
                      <a:pt x="57" y="756"/>
                    </a:cubicBezTo>
                    <a:cubicBezTo>
                      <a:pt x="610" y="756"/>
                      <a:pt x="610" y="756"/>
                      <a:pt x="610" y="756"/>
                    </a:cubicBezTo>
                    <a:cubicBezTo>
                      <a:pt x="610" y="57"/>
                      <a:pt x="610" y="57"/>
                      <a:pt x="610" y="57"/>
                    </a:cubicBezTo>
                    <a:cubicBezTo>
                      <a:pt x="238" y="57"/>
                      <a:pt x="238" y="57"/>
                      <a:pt x="238" y="57"/>
                    </a:cubicBezTo>
                    <a:cubicBezTo>
                      <a:pt x="238" y="185"/>
                      <a:pt x="238" y="185"/>
                      <a:pt x="238" y="185"/>
                    </a:cubicBezTo>
                    <a:cubicBezTo>
                      <a:pt x="238" y="210"/>
                      <a:pt x="218" y="229"/>
                      <a:pt x="194" y="229"/>
                    </a:cubicBezTo>
                    <a:close/>
                    <a:moveTo>
                      <a:pt x="82" y="191"/>
                    </a:moveTo>
                    <a:cubicBezTo>
                      <a:pt x="194" y="191"/>
                      <a:pt x="194" y="191"/>
                      <a:pt x="194" y="191"/>
                    </a:cubicBezTo>
                    <a:cubicBezTo>
                      <a:pt x="197" y="191"/>
                      <a:pt x="200" y="188"/>
                      <a:pt x="200" y="185"/>
                    </a:cubicBezTo>
                    <a:cubicBezTo>
                      <a:pt x="200" y="72"/>
                      <a:pt x="200" y="72"/>
                      <a:pt x="200" y="72"/>
                    </a:cubicBezTo>
                    <a:cubicBezTo>
                      <a:pt x="82" y="191"/>
                      <a:pt x="82" y="191"/>
                      <a:pt x="82" y="1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35"/>
              <p:cNvSpPr>
                <a:spLocks noEditPoints="1"/>
              </p:cNvSpPr>
              <p:nvPr/>
            </p:nvSpPr>
            <p:spPr bwMode="auto">
              <a:xfrm>
                <a:off x="3765921" y="1015436"/>
                <a:ext cx="412546" cy="433758"/>
              </a:xfrm>
              <a:custGeom>
                <a:avLst/>
                <a:gdLst>
                  <a:gd name="T0" fmla="*/ 170 w 477"/>
                  <a:gd name="T1" fmla="*/ 429 h 502"/>
                  <a:gd name="T2" fmla="*/ 86 w 477"/>
                  <a:gd name="T3" fmla="*/ 502 h 502"/>
                  <a:gd name="T4" fmla="*/ 0 w 477"/>
                  <a:gd name="T5" fmla="*/ 416 h 502"/>
                  <a:gd name="T6" fmla="*/ 72 w 477"/>
                  <a:gd name="T7" fmla="*/ 330 h 502"/>
                  <a:gd name="T8" fmla="*/ 63 w 477"/>
                  <a:gd name="T9" fmla="*/ 258 h 502"/>
                  <a:gd name="T10" fmla="*/ 144 w 477"/>
                  <a:gd name="T11" fmla="*/ 143 h 502"/>
                  <a:gd name="T12" fmla="*/ 254 w 477"/>
                  <a:gd name="T13" fmla="*/ 20 h 502"/>
                  <a:gd name="T14" fmla="*/ 458 w 477"/>
                  <a:gd name="T15" fmla="*/ 0 h 502"/>
                  <a:gd name="T16" fmla="*/ 477 w 477"/>
                  <a:gd name="T17" fmla="*/ 153 h 502"/>
                  <a:gd name="T18" fmla="*/ 398 w 477"/>
                  <a:gd name="T19" fmla="*/ 172 h 502"/>
                  <a:gd name="T20" fmla="*/ 438 w 477"/>
                  <a:gd name="T21" fmla="*/ 223 h 502"/>
                  <a:gd name="T22" fmla="*/ 404 w 477"/>
                  <a:gd name="T23" fmla="*/ 245 h 502"/>
                  <a:gd name="T24" fmla="*/ 452 w 477"/>
                  <a:gd name="T25" fmla="*/ 355 h 502"/>
                  <a:gd name="T26" fmla="*/ 452 w 477"/>
                  <a:gd name="T27" fmla="*/ 477 h 502"/>
                  <a:gd name="T28" fmla="*/ 330 w 477"/>
                  <a:gd name="T29" fmla="*/ 477 h 502"/>
                  <a:gd name="T30" fmla="*/ 256 w 477"/>
                  <a:gd name="T31" fmla="*/ 464 h 502"/>
                  <a:gd name="T32" fmla="*/ 235 w 477"/>
                  <a:gd name="T33" fmla="*/ 429 h 502"/>
                  <a:gd name="T34" fmla="*/ 162 w 477"/>
                  <a:gd name="T35" fmla="*/ 160 h 502"/>
                  <a:gd name="T36" fmla="*/ 135 w 477"/>
                  <a:gd name="T37" fmla="*/ 275 h 502"/>
                  <a:gd name="T38" fmla="*/ 101 w 477"/>
                  <a:gd name="T39" fmla="*/ 331 h 502"/>
                  <a:gd name="T40" fmla="*/ 171 w 477"/>
                  <a:gd name="T41" fmla="*/ 404 h 502"/>
                  <a:gd name="T42" fmla="*/ 235 w 477"/>
                  <a:gd name="T43" fmla="*/ 378 h 502"/>
                  <a:gd name="T44" fmla="*/ 306 w 477"/>
                  <a:gd name="T45" fmla="*/ 408 h 502"/>
                  <a:gd name="T46" fmla="*/ 378 w 477"/>
                  <a:gd name="T47" fmla="*/ 330 h 502"/>
                  <a:gd name="T48" fmla="*/ 353 w 477"/>
                  <a:gd name="T49" fmla="*/ 245 h 502"/>
                  <a:gd name="T50" fmla="*/ 382 w 477"/>
                  <a:gd name="T51" fmla="*/ 174 h 502"/>
                  <a:gd name="T52" fmla="*/ 273 w 477"/>
                  <a:gd name="T53" fmla="*/ 172 h 502"/>
                  <a:gd name="T54" fmla="*/ 254 w 477"/>
                  <a:gd name="T55" fmla="*/ 101 h 502"/>
                  <a:gd name="T56" fmla="*/ 292 w 477"/>
                  <a:gd name="T57" fmla="*/ 38 h 502"/>
                  <a:gd name="T58" fmla="*/ 439 w 477"/>
                  <a:gd name="T59" fmla="*/ 134 h 502"/>
                  <a:gd name="T60" fmla="*/ 425 w 477"/>
                  <a:gd name="T61" fmla="*/ 382 h 502"/>
                  <a:gd name="T62" fmla="*/ 357 w 477"/>
                  <a:gd name="T63" fmla="*/ 382 h 502"/>
                  <a:gd name="T64" fmla="*/ 357 w 477"/>
                  <a:gd name="T65" fmla="*/ 450 h 502"/>
                  <a:gd name="T66" fmla="*/ 425 w 477"/>
                  <a:gd name="T67" fmla="*/ 450 h 502"/>
                  <a:gd name="T68" fmla="*/ 425 w 477"/>
                  <a:gd name="T69" fmla="*/ 382 h 502"/>
                  <a:gd name="T70" fmla="*/ 86 w 477"/>
                  <a:gd name="T71" fmla="*/ 367 h 502"/>
                  <a:gd name="T72" fmla="*/ 38 w 477"/>
                  <a:gd name="T73" fmla="*/ 416 h 502"/>
                  <a:gd name="T74" fmla="*/ 86 w 477"/>
                  <a:gd name="T75" fmla="*/ 464 h 502"/>
                  <a:gd name="T76" fmla="*/ 134 w 477"/>
                  <a:gd name="T77" fmla="*/ 416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77" h="502">
                    <a:moveTo>
                      <a:pt x="235" y="429"/>
                    </a:moveTo>
                    <a:cubicBezTo>
                      <a:pt x="170" y="429"/>
                      <a:pt x="170" y="429"/>
                      <a:pt x="170" y="429"/>
                    </a:cubicBezTo>
                    <a:cubicBezTo>
                      <a:pt x="168" y="448"/>
                      <a:pt x="159" y="464"/>
                      <a:pt x="146" y="477"/>
                    </a:cubicBezTo>
                    <a:cubicBezTo>
                      <a:pt x="131" y="493"/>
                      <a:pt x="109" y="502"/>
                      <a:pt x="86" y="502"/>
                    </a:cubicBezTo>
                    <a:cubicBezTo>
                      <a:pt x="62" y="502"/>
                      <a:pt x="41" y="493"/>
                      <a:pt x="25" y="477"/>
                    </a:cubicBezTo>
                    <a:cubicBezTo>
                      <a:pt x="10" y="461"/>
                      <a:pt x="0" y="440"/>
                      <a:pt x="0" y="416"/>
                    </a:cubicBezTo>
                    <a:cubicBezTo>
                      <a:pt x="0" y="392"/>
                      <a:pt x="10" y="370"/>
                      <a:pt x="25" y="355"/>
                    </a:cubicBezTo>
                    <a:cubicBezTo>
                      <a:pt x="38" y="342"/>
                      <a:pt x="54" y="333"/>
                      <a:pt x="72" y="330"/>
                    </a:cubicBezTo>
                    <a:cubicBezTo>
                      <a:pt x="48" y="277"/>
                      <a:pt x="48" y="277"/>
                      <a:pt x="48" y="277"/>
                    </a:cubicBezTo>
                    <a:cubicBezTo>
                      <a:pt x="43" y="269"/>
                      <a:pt x="48" y="255"/>
                      <a:pt x="63" y="258"/>
                    </a:cubicBezTo>
                    <a:cubicBezTo>
                      <a:pt x="84" y="263"/>
                      <a:pt x="84" y="263"/>
                      <a:pt x="84" y="263"/>
                    </a:cubicBezTo>
                    <a:cubicBezTo>
                      <a:pt x="94" y="216"/>
                      <a:pt x="115" y="175"/>
                      <a:pt x="144" y="143"/>
                    </a:cubicBezTo>
                    <a:cubicBezTo>
                      <a:pt x="174" y="108"/>
                      <a:pt x="212" y="84"/>
                      <a:pt x="254" y="75"/>
                    </a:cubicBezTo>
                    <a:cubicBezTo>
                      <a:pt x="254" y="20"/>
                      <a:pt x="254" y="20"/>
                      <a:pt x="254" y="20"/>
                    </a:cubicBezTo>
                    <a:cubicBezTo>
                      <a:pt x="254" y="9"/>
                      <a:pt x="264" y="0"/>
                      <a:pt x="275" y="0"/>
                    </a:cubicBezTo>
                    <a:cubicBezTo>
                      <a:pt x="458" y="0"/>
                      <a:pt x="458" y="0"/>
                      <a:pt x="458" y="0"/>
                    </a:cubicBezTo>
                    <a:cubicBezTo>
                      <a:pt x="468" y="0"/>
                      <a:pt x="477" y="9"/>
                      <a:pt x="477" y="19"/>
                    </a:cubicBezTo>
                    <a:cubicBezTo>
                      <a:pt x="477" y="153"/>
                      <a:pt x="477" y="153"/>
                      <a:pt x="477" y="153"/>
                    </a:cubicBezTo>
                    <a:cubicBezTo>
                      <a:pt x="477" y="163"/>
                      <a:pt x="468" y="172"/>
                      <a:pt x="458" y="172"/>
                    </a:cubicBezTo>
                    <a:cubicBezTo>
                      <a:pt x="398" y="172"/>
                      <a:pt x="398" y="172"/>
                      <a:pt x="398" y="172"/>
                    </a:cubicBezTo>
                    <a:cubicBezTo>
                      <a:pt x="398" y="172"/>
                      <a:pt x="399" y="173"/>
                      <a:pt x="399" y="174"/>
                    </a:cubicBezTo>
                    <a:cubicBezTo>
                      <a:pt x="438" y="223"/>
                      <a:pt x="438" y="223"/>
                      <a:pt x="438" y="223"/>
                    </a:cubicBezTo>
                    <a:cubicBezTo>
                      <a:pt x="444" y="229"/>
                      <a:pt x="443" y="245"/>
                      <a:pt x="428" y="245"/>
                    </a:cubicBezTo>
                    <a:cubicBezTo>
                      <a:pt x="404" y="245"/>
                      <a:pt x="404" y="245"/>
                      <a:pt x="404" y="245"/>
                    </a:cubicBezTo>
                    <a:cubicBezTo>
                      <a:pt x="404" y="330"/>
                      <a:pt x="404" y="330"/>
                      <a:pt x="404" y="330"/>
                    </a:cubicBezTo>
                    <a:cubicBezTo>
                      <a:pt x="422" y="333"/>
                      <a:pt x="439" y="342"/>
                      <a:pt x="452" y="355"/>
                    </a:cubicBezTo>
                    <a:cubicBezTo>
                      <a:pt x="467" y="370"/>
                      <a:pt x="477" y="392"/>
                      <a:pt x="477" y="416"/>
                    </a:cubicBezTo>
                    <a:cubicBezTo>
                      <a:pt x="477" y="440"/>
                      <a:pt x="467" y="461"/>
                      <a:pt x="452" y="477"/>
                    </a:cubicBezTo>
                    <a:cubicBezTo>
                      <a:pt x="436" y="493"/>
                      <a:pt x="415" y="502"/>
                      <a:pt x="391" y="502"/>
                    </a:cubicBezTo>
                    <a:cubicBezTo>
                      <a:pt x="367" y="502"/>
                      <a:pt x="346" y="493"/>
                      <a:pt x="330" y="477"/>
                    </a:cubicBezTo>
                    <a:cubicBezTo>
                      <a:pt x="317" y="463"/>
                      <a:pt x="308" y="445"/>
                      <a:pt x="306" y="425"/>
                    </a:cubicBezTo>
                    <a:cubicBezTo>
                      <a:pt x="256" y="464"/>
                      <a:pt x="256" y="464"/>
                      <a:pt x="256" y="464"/>
                    </a:cubicBezTo>
                    <a:cubicBezTo>
                      <a:pt x="249" y="470"/>
                      <a:pt x="235" y="469"/>
                      <a:pt x="235" y="453"/>
                    </a:cubicBezTo>
                    <a:cubicBezTo>
                      <a:pt x="235" y="429"/>
                      <a:pt x="235" y="429"/>
                      <a:pt x="235" y="429"/>
                    </a:cubicBezTo>
                    <a:close/>
                    <a:moveTo>
                      <a:pt x="254" y="101"/>
                    </a:moveTo>
                    <a:cubicBezTo>
                      <a:pt x="219" y="110"/>
                      <a:pt x="188" y="131"/>
                      <a:pt x="162" y="160"/>
                    </a:cubicBezTo>
                    <a:cubicBezTo>
                      <a:pt x="137" y="189"/>
                      <a:pt x="118" y="226"/>
                      <a:pt x="109" y="269"/>
                    </a:cubicBezTo>
                    <a:cubicBezTo>
                      <a:pt x="135" y="275"/>
                      <a:pt x="135" y="275"/>
                      <a:pt x="135" y="275"/>
                    </a:cubicBezTo>
                    <a:cubicBezTo>
                      <a:pt x="148" y="278"/>
                      <a:pt x="147" y="292"/>
                      <a:pt x="140" y="298"/>
                    </a:cubicBezTo>
                    <a:cubicBezTo>
                      <a:pt x="101" y="331"/>
                      <a:pt x="101" y="331"/>
                      <a:pt x="101" y="331"/>
                    </a:cubicBezTo>
                    <a:cubicBezTo>
                      <a:pt x="118" y="334"/>
                      <a:pt x="134" y="342"/>
                      <a:pt x="146" y="355"/>
                    </a:cubicBezTo>
                    <a:cubicBezTo>
                      <a:pt x="159" y="368"/>
                      <a:pt x="168" y="385"/>
                      <a:pt x="171" y="404"/>
                    </a:cubicBezTo>
                    <a:cubicBezTo>
                      <a:pt x="235" y="404"/>
                      <a:pt x="235" y="404"/>
                      <a:pt x="235" y="404"/>
                    </a:cubicBezTo>
                    <a:cubicBezTo>
                      <a:pt x="235" y="378"/>
                      <a:pt x="235" y="378"/>
                      <a:pt x="235" y="378"/>
                    </a:cubicBezTo>
                    <a:cubicBezTo>
                      <a:pt x="235" y="365"/>
                      <a:pt x="248" y="363"/>
                      <a:pt x="256" y="369"/>
                    </a:cubicBezTo>
                    <a:cubicBezTo>
                      <a:pt x="306" y="408"/>
                      <a:pt x="306" y="408"/>
                      <a:pt x="306" y="408"/>
                    </a:cubicBezTo>
                    <a:cubicBezTo>
                      <a:pt x="308" y="387"/>
                      <a:pt x="317" y="368"/>
                      <a:pt x="330" y="355"/>
                    </a:cubicBezTo>
                    <a:cubicBezTo>
                      <a:pt x="343" y="342"/>
                      <a:pt x="360" y="333"/>
                      <a:pt x="378" y="330"/>
                    </a:cubicBezTo>
                    <a:cubicBezTo>
                      <a:pt x="378" y="245"/>
                      <a:pt x="378" y="245"/>
                      <a:pt x="378" y="245"/>
                    </a:cubicBezTo>
                    <a:cubicBezTo>
                      <a:pt x="353" y="245"/>
                      <a:pt x="353" y="245"/>
                      <a:pt x="353" y="245"/>
                    </a:cubicBezTo>
                    <a:cubicBezTo>
                      <a:pt x="340" y="245"/>
                      <a:pt x="338" y="230"/>
                      <a:pt x="344" y="223"/>
                    </a:cubicBezTo>
                    <a:cubicBezTo>
                      <a:pt x="382" y="174"/>
                      <a:pt x="382" y="174"/>
                      <a:pt x="382" y="174"/>
                    </a:cubicBezTo>
                    <a:cubicBezTo>
                      <a:pt x="383" y="173"/>
                      <a:pt x="383" y="172"/>
                      <a:pt x="384" y="172"/>
                    </a:cubicBezTo>
                    <a:cubicBezTo>
                      <a:pt x="273" y="172"/>
                      <a:pt x="273" y="172"/>
                      <a:pt x="273" y="172"/>
                    </a:cubicBezTo>
                    <a:cubicBezTo>
                      <a:pt x="263" y="172"/>
                      <a:pt x="254" y="164"/>
                      <a:pt x="254" y="153"/>
                    </a:cubicBezTo>
                    <a:cubicBezTo>
                      <a:pt x="254" y="101"/>
                      <a:pt x="254" y="101"/>
                      <a:pt x="254" y="101"/>
                    </a:cubicBezTo>
                    <a:close/>
                    <a:moveTo>
                      <a:pt x="439" y="38"/>
                    </a:moveTo>
                    <a:cubicBezTo>
                      <a:pt x="292" y="38"/>
                      <a:pt x="292" y="38"/>
                      <a:pt x="292" y="38"/>
                    </a:cubicBezTo>
                    <a:cubicBezTo>
                      <a:pt x="292" y="134"/>
                      <a:pt x="292" y="134"/>
                      <a:pt x="292" y="134"/>
                    </a:cubicBezTo>
                    <a:cubicBezTo>
                      <a:pt x="439" y="134"/>
                      <a:pt x="439" y="134"/>
                      <a:pt x="439" y="134"/>
                    </a:cubicBezTo>
                    <a:cubicBezTo>
                      <a:pt x="439" y="38"/>
                      <a:pt x="439" y="38"/>
                      <a:pt x="439" y="38"/>
                    </a:cubicBezTo>
                    <a:close/>
                    <a:moveTo>
                      <a:pt x="425" y="382"/>
                    </a:moveTo>
                    <a:cubicBezTo>
                      <a:pt x="416" y="373"/>
                      <a:pt x="404" y="367"/>
                      <a:pt x="391" y="367"/>
                    </a:cubicBezTo>
                    <a:cubicBezTo>
                      <a:pt x="378" y="367"/>
                      <a:pt x="366" y="373"/>
                      <a:pt x="357" y="382"/>
                    </a:cubicBezTo>
                    <a:cubicBezTo>
                      <a:pt x="349" y="390"/>
                      <a:pt x="343" y="402"/>
                      <a:pt x="343" y="416"/>
                    </a:cubicBezTo>
                    <a:cubicBezTo>
                      <a:pt x="343" y="429"/>
                      <a:pt x="349" y="441"/>
                      <a:pt x="357" y="450"/>
                    </a:cubicBezTo>
                    <a:cubicBezTo>
                      <a:pt x="366" y="459"/>
                      <a:pt x="378" y="464"/>
                      <a:pt x="391" y="464"/>
                    </a:cubicBezTo>
                    <a:cubicBezTo>
                      <a:pt x="404" y="464"/>
                      <a:pt x="416" y="459"/>
                      <a:pt x="425" y="450"/>
                    </a:cubicBezTo>
                    <a:cubicBezTo>
                      <a:pt x="434" y="441"/>
                      <a:pt x="439" y="429"/>
                      <a:pt x="439" y="416"/>
                    </a:cubicBezTo>
                    <a:cubicBezTo>
                      <a:pt x="439" y="402"/>
                      <a:pt x="434" y="390"/>
                      <a:pt x="425" y="382"/>
                    </a:cubicBezTo>
                    <a:close/>
                    <a:moveTo>
                      <a:pt x="120" y="382"/>
                    </a:moveTo>
                    <a:cubicBezTo>
                      <a:pt x="111" y="373"/>
                      <a:pt x="99" y="367"/>
                      <a:pt x="86" y="367"/>
                    </a:cubicBezTo>
                    <a:cubicBezTo>
                      <a:pt x="73" y="367"/>
                      <a:pt x="61" y="373"/>
                      <a:pt x="52" y="382"/>
                    </a:cubicBezTo>
                    <a:cubicBezTo>
                      <a:pt x="43" y="390"/>
                      <a:pt x="38" y="402"/>
                      <a:pt x="38" y="416"/>
                    </a:cubicBezTo>
                    <a:cubicBezTo>
                      <a:pt x="38" y="429"/>
                      <a:pt x="43" y="441"/>
                      <a:pt x="52" y="450"/>
                    </a:cubicBezTo>
                    <a:cubicBezTo>
                      <a:pt x="61" y="459"/>
                      <a:pt x="73" y="464"/>
                      <a:pt x="86" y="464"/>
                    </a:cubicBezTo>
                    <a:cubicBezTo>
                      <a:pt x="99" y="464"/>
                      <a:pt x="111" y="459"/>
                      <a:pt x="120" y="450"/>
                    </a:cubicBezTo>
                    <a:cubicBezTo>
                      <a:pt x="128" y="441"/>
                      <a:pt x="134" y="429"/>
                      <a:pt x="134" y="416"/>
                    </a:cubicBezTo>
                    <a:cubicBezTo>
                      <a:pt x="134" y="402"/>
                      <a:pt x="128" y="390"/>
                      <a:pt x="120" y="3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27"/>
          <p:cNvGrpSpPr/>
          <p:nvPr/>
        </p:nvGrpSpPr>
        <p:grpSpPr>
          <a:xfrm>
            <a:off x="6550835" y="1801994"/>
            <a:ext cx="4010485" cy="673954"/>
            <a:chOff x="8215313" y="1674813"/>
            <a:chExt cx="5347314" cy="898605"/>
          </a:xfrm>
        </p:grpSpPr>
        <p:sp>
          <p:nvSpPr>
            <p:cNvPr id="47" name="矩形 46"/>
            <p:cNvSpPr/>
            <p:nvPr/>
          </p:nvSpPr>
          <p:spPr>
            <a:xfrm>
              <a:off x="8215313" y="2028825"/>
              <a:ext cx="5347314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  <a:endParaRPr lang="zh-CN" altLang="en-US" sz="790" dirty="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215313" y="1674813"/>
              <a:ext cx="2622127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 dirty="0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  <a:endParaRPr lang="zh-CN" altLang="en-US" sz="1500" b="1" dirty="0">
                <a:solidFill>
                  <a:srgbClr val="002060"/>
                </a:solidFill>
                <a:latin typeface="+mn-lt"/>
                <a:cs typeface="+mn-ea"/>
                <a:sym typeface="+mn-lt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48" y="1814122"/>
            <a:ext cx="3075144" cy="3075144"/>
          </a:xfrm>
          <a:prstGeom prst="rect">
            <a:avLst/>
          </a:prstGeom>
        </p:spPr>
      </p:pic>
      <p:sp>
        <p:nvSpPr>
          <p:cNvPr id="51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52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3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A_Rectangle: Rounded Corners 4"/>
          <p:cNvSpPr/>
          <p:nvPr/>
        </p:nvSpPr>
        <p:spPr>
          <a:xfrm>
            <a:off x="743744" y="3552306"/>
            <a:ext cx="2046219" cy="272860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1" name="PA_Rectangle: Rounded Corners 5"/>
          <p:cNvSpPr/>
          <p:nvPr/>
        </p:nvSpPr>
        <p:spPr>
          <a:xfrm>
            <a:off x="2530925" y="3552306"/>
            <a:ext cx="2500935" cy="272860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2" name="PA_Rectangle: Rounded Corners 6"/>
          <p:cNvSpPr/>
          <p:nvPr/>
        </p:nvSpPr>
        <p:spPr>
          <a:xfrm>
            <a:off x="4772821" y="3552306"/>
            <a:ext cx="2500935" cy="272860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3" name="PA_Rectangle: Rounded Corners 7"/>
          <p:cNvSpPr/>
          <p:nvPr/>
        </p:nvSpPr>
        <p:spPr>
          <a:xfrm>
            <a:off x="7014716" y="3552306"/>
            <a:ext cx="2500935" cy="272860"/>
          </a:xfrm>
          <a:prstGeom prst="roundRect">
            <a:avLst>
              <a:gd name="adj" fmla="val 50000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4" name="PA_椭圆 8"/>
          <p:cNvSpPr>
            <a:spLocks noChangeAspect="1"/>
          </p:cNvSpPr>
          <p:nvPr/>
        </p:nvSpPr>
        <p:spPr>
          <a:xfrm>
            <a:off x="2493952" y="1888500"/>
            <a:ext cx="363772" cy="363772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5" name="PA_椭圆 9"/>
          <p:cNvSpPr>
            <a:spLocks noChangeAspect="1"/>
          </p:cNvSpPr>
          <p:nvPr/>
        </p:nvSpPr>
        <p:spPr>
          <a:xfrm>
            <a:off x="4689661" y="5189464"/>
            <a:ext cx="363772" cy="363772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6" name="PA_椭圆 10"/>
          <p:cNvSpPr>
            <a:spLocks noChangeAspect="1"/>
          </p:cNvSpPr>
          <p:nvPr/>
        </p:nvSpPr>
        <p:spPr>
          <a:xfrm>
            <a:off x="7014716" y="1888500"/>
            <a:ext cx="363772" cy="363772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7" name="PA_椭圆 11"/>
          <p:cNvSpPr>
            <a:spLocks noChangeAspect="1"/>
          </p:cNvSpPr>
          <p:nvPr/>
        </p:nvSpPr>
        <p:spPr>
          <a:xfrm>
            <a:off x="9861140" y="3324964"/>
            <a:ext cx="727545" cy="727545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0000" lnSpcReduction="20000"/>
          </a:bodyPr>
          <a:lstStyle/>
          <a:p>
            <a:pPr algn="ctr"/>
            <a:r>
              <a:rPr lang="en-US" altLang="zh-CN" sz="4800"/>
              <a:t>+</a:t>
            </a:r>
            <a:endParaRPr lang="en-US" altLang="zh-CN" sz="4800"/>
          </a:p>
        </p:txBody>
      </p:sp>
      <p:cxnSp>
        <p:nvCxnSpPr>
          <p:cNvPr id="48" name="PA_直接连接符 12"/>
          <p:cNvCxnSpPr/>
          <p:nvPr/>
        </p:nvCxnSpPr>
        <p:spPr>
          <a:xfrm>
            <a:off x="2675839" y="2324565"/>
            <a:ext cx="0" cy="113678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A_直接连接符 13"/>
          <p:cNvCxnSpPr/>
          <p:nvPr/>
        </p:nvCxnSpPr>
        <p:spPr>
          <a:xfrm>
            <a:off x="4864686" y="3916119"/>
            <a:ext cx="0" cy="113678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A_直接连接符 14"/>
          <p:cNvCxnSpPr/>
          <p:nvPr/>
        </p:nvCxnSpPr>
        <p:spPr>
          <a:xfrm>
            <a:off x="7196603" y="2324565"/>
            <a:ext cx="0" cy="113678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PA_组合 19"/>
          <p:cNvGrpSpPr/>
          <p:nvPr/>
        </p:nvGrpSpPr>
        <p:grpSpPr>
          <a:xfrm>
            <a:off x="2889023" y="1888500"/>
            <a:ext cx="2115964" cy="1361778"/>
            <a:chOff x="2889023" y="1888500"/>
            <a:chExt cx="2115964" cy="1361778"/>
          </a:xfrm>
        </p:grpSpPr>
        <p:sp>
          <p:nvSpPr>
            <p:cNvPr id="61" name="TextBox 15"/>
            <p:cNvSpPr txBox="1"/>
            <p:nvPr/>
          </p:nvSpPr>
          <p:spPr>
            <a:xfrm>
              <a:off x="2889023" y="1888500"/>
              <a:ext cx="2115964" cy="246221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</a:endParaRPr>
            </a:p>
          </p:txBody>
        </p:sp>
        <p:sp>
          <p:nvSpPr>
            <p:cNvPr id="62" name="Rectangle 1"/>
            <p:cNvSpPr/>
            <p:nvPr/>
          </p:nvSpPr>
          <p:spPr>
            <a:xfrm>
              <a:off x="2889023" y="2134721"/>
              <a:ext cx="2115964" cy="1115557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/>
            </a:p>
          </p:txBody>
        </p:sp>
      </p:grpSp>
      <p:grpSp>
        <p:nvGrpSpPr>
          <p:cNvPr id="52" name="PA_组合 20"/>
          <p:cNvGrpSpPr/>
          <p:nvPr/>
        </p:nvGrpSpPr>
        <p:grpSpPr>
          <a:xfrm>
            <a:off x="7470890" y="1888500"/>
            <a:ext cx="2115964" cy="1361778"/>
            <a:chOff x="2889023" y="1888500"/>
            <a:chExt cx="2115964" cy="1361778"/>
          </a:xfrm>
        </p:grpSpPr>
        <p:sp>
          <p:nvSpPr>
            <p:cNvPr id="59" name="TextBox 21"/>
            <p:cNvSpPr txBox="1"/>
            <p:nvPr/>
          </p:nvSpPr>
          <p:spPr>
            <a:xfrm>
              <a:off x="2889023" y="1888500"/>
              <a:ext cx="2115964" cy="246221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  <a:endParaRPr lang="zh-CN" altLang="en-US" sz="1600" b="1">
                <a:solidFill>
                  <a:schemeClr val="accent3">
                    <a:lumMod val="100000"/>
                  </a:schemeClr>
                </a:solidFill>
              </a:endParaRPr>
            </a:p>
          </p:txBody>
        </p:sp>
        <p:sp>
          <p:nvSpPr>
            <p:cNvPr id="60" name="Rectangle 22"/>
            <p:cNvSpPr/>
            <p:nvPr/>
          </p:nvSpPr>
          <p:spPr>
            <a:xfrm>
              <a:off x="2889023" y="2134721"/>
              <a:ext cx="2115964" cy="1115557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/>
            </a:p>
          </p:txBody>
        </p:sp>
      </p:grpSp>
      <p:grpSp>
        <p:nvGrpSpPr>
          <p:cNvPr id="53" name="PA_组合 23"/>
          <p:cNvGrpSpPr/>
          <p:nvPr/>
        </p:nvGrpSpPr>
        <p:grpSpPr>
          <a:xfrm>
            <a:off x="5245229" y="4754860"/>
            <a:ext cx="2115964" cy="1361778"/>
            <a:chOff x="2889023" y="1888500"/>
            <a:chExt cx="2115964" cy="1361778"/>
          </a:xfrm>
        </p:grpSpPr>
        <p:sp>
          <p:nvSpPr>
            <p:cNvPr id="57" name="TextBox 24"/>
            <p:cNvSpPr txBox="1"/>
            <p:nvPr/>
          </p:nvSpPr>
          <p:spPr>
            <a:xfrm>
              <a:off x="2889023" y="1888500"/>
              <a:ext cx="2115964" cy="246221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  <a:endParaRPr lang="zh-CN" altLang="en-US" sz="1600" b="1">
                <a:solidFill>
                  <a:schemeClr val="accent2">
                    <a:lumMod val="100000"/>
                  </a:schemeClr>
                </a:solidFill>
              </a:endParaRPr>
            </a:p>
          </p:txBody>
        </p:sp>
        <p:sp>
          <p:nvSpPr>
            <p:cNvPr id="58" name="Rectangle 25"/>
            <p:cNvSpPr/>
            <p:nvPr/>
          </p:nvSpPr>
          <p:spPr>
            <a:xfrm>
              <a:off x="2889023" y="2134721"/>
              <a:ext cx="2115964" cy="1115557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/>
            </a:p>
          </p:txBody>
        </p:sp>
      </p:grpSp>
      <p:grpSp>
        <p:nvGrpSpPr>
          <p:cNvPr id="54" name="PA_组合 26"/>
          <p:cNvGrpSpPr/>
          <p:nvPr/>
        </p:nvGrpSpPr>
        <p:grpSpPr>
          <a:xfrm>
            <a:off x="9228348" y="4191458"/>
            <a:ext cx="2115964" cy="1361778"/>
            <a:chOff x="2889023" y="1888500"/>
            <a:chExt cx="2115964" cy="1361778"/>
          </a:xfrm>
        </p:grpSpPr>
        <p:sp>
          <p:nvSpPr>
            <p:cNvPr id="55" name="TextBox 27"/>
            <p:cNvSpPr txBox="1"/>
            <p:nvPr/>
          </p:nvSpPr>
          <p:spPr>
            <a:xfrm>
              <a:off x="2889023" y="1888500"/>
              <a:ext cx="2115964" cy="246221"/>
            </a:xfrm>
            <a:prstGeom prst="rect">
              <a:avLst/>
            </a:prstGeom>
            <a:noFill/>
          </p:spPr>
          <p:txBody>
            <a:bodyPr wrap="none" lIns="0" tIns="0" rIns="0" bIns="0" anchor="t" anchorCtr="1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  <a:endParaRPr lang="zh-CN" altLang="en-US" sz="1600" b="1">
                <a:solidFill>
                  <a:schemeClr val="accent4">
                    <a:lumMod val="100000"/>
                  </a:schemeClr>
                </a:solidFill>
              </a:endParaRPr>
            </a:p>
          </p:txBody>
        </p:sp>
        <p:sp>
          <p:nvSpPr>
            <p:cNvPr id="56" name="Rectangle 28"/>
            <p:cNvSpPr/>
            <p:nvPr/>
          </p:nvSpPr>
          <p:spPr>
            <a:xfrm>
              <a:off x="2889023" y="2134721"/>
              <a:ext cx="2115964" cy="1115557"/>
            </a:xfrm>
            <a:prstGeom prst="rect">
              <a:avLst/>
            </a:prstGeom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PA_组合 8"/>
          <p:cNvGrpSpPr/>
          <p:nvPr/>
        </p:nvGrpSpPr>
        <p:grpSpPr>
          <a:xfrm>
            <a:off x="1216049" y="2090136"/>
            <a:ext cx="4339119" cy="3782646"/>
            <a:chOff x="2098355" y="789986"/>
            <a:chExt cx="4201275" cy="366247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59" y="894550"/>
              <a:ext cx="3838868" cy="256209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098355" y="789986"/>
              <a:ext cx="4201275" cy="3662479"/>
              <a:chOff x="3552668" y="726551"/>
              <a:chExt cx="5148000" cy="4487791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726648" y="4871204"/>
                <a:ext cx="4800040" cy="34313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  <a:lumMod val="85000"/>
                      <a:lumOff val="15000"/>
                    </a:schemeClr>
                  </a:gs>
                  <a:gs pos="100000">
                    <a:srgbClr val="0D0D0D">
                      <a:alpha val="0"/>
                      <a:lumMod val="85000"/>
                      <a:lumOff val="15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3552668" y="726551"/>
                <a:ext cx="5148000" cy="3132000"/>
              </a:xfrm>
              <a:custGeom>
                <a:avLst/>
                <a:gdLst>
                  <a:gd name="connsiteX0" fmla="*/ 216000 w 5148000"/>
                  <a:gd name="connsiteY0" fmla="*/ 216000 h 3132000"/>
                  <a:gd name="connsiteX1" fmla="*/ 216000 w 5148000"/>
                  <a:gd name="connsiteY1" fmla="*/ 2916000 h 3132000"/>
                  <a:gd name="connsiteX2" fmla="*/ 4932000 w 5148000"/>
                  <a:gd name="connsiteY2" fmla="*/ 2916000 h 3132000"/>
                  <a:gd name="connsiteX3" fmla="*/ 4932000 w 5148000"/>
                  <a:gd name="connsiteY3" fmla="*/ 216000 h 3132000"/>
                  <a:gd name="connsiteX4" fmla="*/ 181341 w 5148000"/>
                  <a:gd name="connsiteY4" fmla="*/ 0 h 3132000"/>
                  <a:gd name="connsiteX5" fmla="*/ 4966659 w 5148000"/>
                  <a:gd name="connsiteY5" fmla="*/ 0 h 3132000"/>
                  <a:gd name="connsiteX6" fmla="*/ 5148000 w 5148000"/>
                  <a:gd name="connsiteY6" fmla="*/ 181341 h 3132000"/>
                  <a:gd name="connsiteX7" fmla="*/ 5148000 w 5148000"/>
                  <a:gd name="connsiteY7" fmla="*/ 3132000 h 3132000"/>
                  <a:gd name="connsiteX8" fmla="*/ 0 w 5148000"/>
                  <a:gd name="connsiteY8" fmla="*/ 3132000 h 3132000"/>
                  <a:gd name="connsiteX9" fmla="*/ 0 w 5148000"/>
                  <a:gd name="connsiteY9" fmla="*/ 181341 h 3132000"/>
                  <a:gd name="connsiteX10" fmla="*/ 181341 w 5148000"/>
                  <a:gd name="connsiteY10" fmla="*/ 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8000" h="3132000">
                    <a:moveTo>
                      <a:pt x="216000" y="216000"/>
                    </a:moveTo>
                    <a:lnTo>
                      <a:pt x="216000" y="2916000"/>
                    </a:lnTo>
                    <a:lnTo>
                      <a:pt x="4932000" y="2916000"/>
                    </a:lnTo>
                    <a:lnTo>
                      <a:pt x="4932000" y="216000"/>
                    </a:lnTo>
                    <a:close/>
                    <a:moveTo>
                      <a:pt x="181341" y="0"/>
                    </a:moveTo>
                    <a:lnTo>
                      <a:pt x="4966659" y="0"/>
                    </a:lnTo>
                    <a:cubicBezTo>
                      <a:pt x="5066811" y="0"/>
                      <a:pt x="5148000" y="81189"/>
                      <a:pt x="5148000" y="181341"/>
                    </a:cubicBezTo>
                    <a:lnTo>
                      <a:pt x="5148000" y="3132000"/>
                    </a:lnTo>
                    <a:lnTo>
                      <a:pt x="0" y="3132000"/>
                    </a:lnTo>
                    <a:lnTo>
                      <a:pt x="0" y="181341"/>
                    </a:lnTo>
                    <a:cubicBezTo>
                      <a:pt x="0" y="81189"/>
                      <a:pt x="81189" y="0"/>
                      <a:pt x="1813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3552668" y="3858551"/>
                <a:ext cx="5148000" cy="509665"/>
              </a:xfrm>
              <a:custGeom>
                <a:avLst/>
                <a:gdLst>
                  <a:gd name="connsiteX0" fmla="*/ 0 w 5148000"/>
                  <a:gd name="connsiteY0" fmla="*/ 0 h 509665"/>
                  <a:gd name="connsiteX1" fmla="*/ 5148000 w 5148000"/>
                  <a:gd name="connsiteY1" fmla="*/ 0 h 509665"/>
                  <a:gd name="connsiteX2" fmla="*/ 5148000 w 5148000"/>
                  <a:gd name="connsiteY2" fmla="*/ 328324 h 509665"/>
                  <a:gd name="connsiteX3" fmla="*/ 4966659 w 5148000"/>
                  <a:gd name="connsiteY3" fmla="*/ 509665 h 509665"/>
                  <a:gd name="connsiteX4" fmla="*/ 181341 w 5148000"/>
                  <a:gd name="connsiteY4" fmla="*/ 509665 h 509665"/>
                  <a:gd name="connsiteX5" fmla="*/ 0 w 5148000"/>
                  <a:gd name="connsiteY5" fmla="*/ 328324 h 50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8000" h="509665">
                    <a:moveTo>
                      <a:pt x="0" y="0"/>
                    </a:moveTo>
                    <a:lnTo>
                      <a:pt x="5148000" y="0"/>
                    </a:lnTo>
                    <a:lnTo>
                      <a:pt x="5148000" y="328324"/>
                    </a:lnTo>
                    <a:cubicBezTo>
                      <a:pt x="5148000" y="428476"/>
                      <a:pt x="5066811" y="509665"/>
                      <a:pt x="4966659" y="509665"/>
                    </a:cubicBezTo>
                    <a:lnTo>
                      <a:pt x="181341" y="509665"/>
                    </a:lnTo>
                    <a:cubicBezTo>
                      <a:pt x="81189" y="509665"/>
                      <a:pt x="0" y="428476"/>
                      <a:pt x="0" y="328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9398"/>
                  </a:gs>
                  <a:gs pos="100000">
                    <a:srgbClr val="D0D2D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5126730" y="4368216"/>
                <a:ext cx="1999876" cy="674557"/>
              </a:xfrm>
              <a:custGeom>
                <a:avLst/>
                <a:gdLst>
                  <a:gd name="connsiteX0" fmla="*/ 485189 w 2612038"/>
                  <a:gd name="connsiteY0" fmla="*/ 0 h 1054155"/>
                  <a:gd name="connsiteX1" fmla="*/ 2126847 w 2612038"/>
                  <a:gd name="connsiteY1" fmla="*/ 0 h 1054155"/>
                  <a:gd name="connsiteX2" fmla="*/ 2346146 w 2612038"/>
                  <a:gd name="connsiteY2" fmla="*/ 776937 h 1054155"/>
                  <a:gd name="connsiteX3" fmla="*/ 2612036 w 2612038"/>
                  <a:gd name="connsiteY3" fmla="*/ 974364 h 1054155"/>
                  <a:gd name="connsiteX4" fmla="*/ 2564864 w 2612038"/>
                  <a:gd name="connsiteY4" fmla="*/ 974364 h 1054155"/>
                  <a:gd name="connsiteX5" fmla="*/ 2585504 w 2612038"/>
                  <a:gd name="connsiteY5" fmla="*/ 977608 h 1054155"/>
                  <a:gd name="connsiteX6" fmla="*/ 2612038 w 2612038"/>
                  <a:gd name="connsiteY6" fmla="*/ 990447 h 1054155"/>
                  <a:gd name="connsiteX7" fmla="*/ 1306019 w 2612038"/>
                  <a:gd name="connsiteY7" fmla="*/ 1054155 h 1054155"/>
                  <a:gd name="connsiteX8" fmla="*/ 0 w 2612038"/>
                  <a:gd name="connsiteY8" fmla="*/ 990447 h 1054155"/>
                  <a:gd name="connsiteX9" fmla="*/ 26534 w 2612038"/>
                  <a:gd name="connsiteY9" fmla="*/ 977608 h 1054155"/>
                  <a:gd name="connsiteX10" fmla="*/ 47175 w 2612038"/>
                  <a:gd name="connsiteY10" fmla="*/ 974364 h 1054155"/>
                  <a:gd name="connsiteX11" fmla="*/ 0 w 2612038"/>
                  <a:gd name="connsiteY11" fmla="*/ 974364 h 1054155"/>
                  <a:gd name="connsiteX12" fmla="*/ 265890 w 2612038"/>
                  <a:gd name="connsiteY12" fmla="*/ 776937 h 105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2038" h="1054155">
                    <a:moveTo>
                      <a:pt x="485189" y="0"/>
                    </a:moveTo>
                    <a:lnTo>
                      <a:pt x="2126847" y="0"/>
                    </a:lnTo>
                    <a:lnTo>
                      <a:pt x="2346146" y="776937"/>
                    </a:lnTo>
                    <a:lnTo>
                      <a:pt x="2612036" y="974364"/>
                    </a:lnTo>
                    <a:lnTo>
                      <a:pt x="2564864" y="974364"/>
                    </a:lnTo>
                    <a:lnTo>
                      <a:pt x="2585504" y="977608"/>
                    </a:lnTo>
                    <a:cubicBezTo>
                      <a:pt x="2602902" y="981755"/>
                      <a:pt x="2612038" y="986049"/>
                      <a:pt x="2612038" y="990447"/>
                    </a:cubicBezTo>
                    <a:cubicBezTo>
                      <a:pt x="2612038" y="1025632"/>
                      <a:pt x="2027313" y="1054155"/>
                      <a:pt x="1306019" y="1054155"/>
                    </a:cubicBezTo>
                    <a:cubicBezTo>
                      <a:pt x="584725" y="1054155"/>
                      <a:pt x="0" y="1025632"/>
                      <a:pt x="0" y="990447"/>
                    </a:cubicBezTo>
                    <a:cubicBezTo>
                      <a:pt x="0" y="986049"/>
                      <a:pt x="9136" y="981755"/>
                      <a:pt x="26534" y="977608"/>
                    </a:cubicBezTo>
                    <a:lnTo>
                      <a:pt x="47175" y="974364"/>
                    </a:lnTo>
                    <a:lnTo>
                      <a:pt x="0" y="974364"/>
                    </a:lnTo>
                    <a:lnTo>
                      <a:pt x="265890" y="776937"/>
                    </a:lnTo>
                    <a:close/>
                  </a:path>
                </a:pathLst>
              </a:custGeom>
              <a:gradFill>
                <a:gsLst>
                  <a:gs pos="31000">
                    <a:srgbClr val="F2F2F2"/>
                  </a:gs>
                  <a:gs pos="13000">
                    <a:srgbClr val="929398"/>
                  </a:gs>
                  <a:gs pos="67000">
                    <a:srgbClr val="CCCCCE"/>
                  </a:gs>
                  <a:gs pos="100000">
                    <a:srgbClr val="92939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26730" y="5006773"/>
                <a:ext cx="1999876" cy="36000"/>
              </a:xfrm>
              <a:prstGeom prst="rect">
                <a:avLst/>
              </a:prstGeom>
              <a:gradFill>
                <a:gsLst>
                  <a:gs pos="0">
                    <a:srgbClr val="262626"/>
                  </a:gs>
                  <a:gs pos="50000">
                    <a:srgbClr val="404040"/>
                  </a:gs>
                  <a:gs pos="100000">
                    <a:srgbClr val="262626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6424414" y="726551"/>
                <a:ext cx="2276254" cy="3132000"/>
              </a:xfrm>
              <a:custGeom>
                <a:avLst/>
                <a:gdLst>
                  <a:gd name="connsiteX0" fmla="*/ 0 w 2276254"/>
                  <a:gd name="connsiteY0" fmla="*/ 0 h 3132000"/>
                  <a:gd name="connsiteX1" fmla="*/ 777237 w 2276254"/>
                  <a:gd name="connsiteY1" fmla="*/ 0 h 3132000"/>
                  <a:gd name="connsiteX2" fmla="*/ 1768840 w 2276254"/>
                  <a:gd name="connsiteY2" fmla="*/ 0 h 3132000"/>
                  <a:gd name="connsiteX3" fmla="*/ 2054039 w 2276254"/>
                  <a:gd name="connsiteY3" fmla="*/ 0 h 3132000"/>
                  <a:gd name="connsiteX4" fmla="*/ 2276254 w 2276254"/>
                  <a:gd name="connsiteY4" fmla="*/ 222215 h 3132000"/>
                  <a:gd name="connsiteX5" fmla="*/ 2276254 w 2276254"/>
                  <a:gd name="connsiteY5" fmla="*/ 2909785 h 3132000"/>
                  <a:gd name="connsiteX6" fmla="*/ 2054039 w 2276254"/>
                  <a:gd name="connsiteY6" fmla="*/ 3132000 h 3132000"/>
                  <a:gd name="connsiteX7" fmla="*/ 1326630 w 2276254"/>
                  <a:gd name="connsiteY7" fmla="*/ 3132000 h 3132000"/>
                  <a:gd name="connsiteX8" fmla="*/ 777237 w 2276254"/>
                  <a:gd name="connsiteY8" fmla="*/ 3132000 h 3132000"/>
                  <a:gd name="connsiteX9" fmla="*/ 442210 w 2276254"/>
                  <a:gd name="connsiteY9" fmla="*/ 313200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6254" h="3132000">
                    <a:moveTo>
                      <a:pt x="0" y="0"/>
                    </a:moveTo>
                    <a:lnTo>
                      <a:pt x="777237" y="0"/>
                    </a:lnTo>
                    <a:lnTo>
                      <a:pt x="1768840" y="0"/>
                    </a:lnTo>
                    <a:lnTo>
                      <a:pt x="2054039" y="0"/>
                    </a:lnTo>
                    <a:cubicBezTo>
                      <a:pt x="2176765" y="0"/>
                      <a:pt x="2276254" y="99489"/>
                      <a:pt x="2276254" y="222215"/>
                    </a:cubicBezTo>
                    <a:lnTo>
                      <a:pt x="2276254" y="2909785"/>
                    </a:lnTo>
                    <a:cubicBezTo>
                      <a:pt x="2276254" y="3032511"/>
                      <a:pt x="2176765" y="3132000"/>
                      <a:pt x="2054039" y="3132000"/>
                    </a:cubicBezTo>
                    <a:lnTo>
                      <a:pt x="1326630" y="3132000"/>
                    </a:lnTo>
                    <a:lnTo>
                      <a:pt x="777237" y="3132000"/>
                    </a:lnTo>
                    <a:lnTo>
                      <a:pt x="442210" y="313200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67000">
                    <a:srgbClr val="FFFFFF">
                      <a:alpha val="0"/>
                    </a:srgbClr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3655" y="3959266"/>
                <a:ext cx="246025" cy="299843"/>
              </a:xfrm>
              <a:prstGeom prst="rect">
                <a:avLst/>
              </a:prstGeom>
            </p:spPr>
          </p:pic>
        </p:grpSp>
      </p:grpSp>
      <p:sp>
        <p:nvSpPr>
          <p:cNvPr id="19" name="PA_文本框 76"/>
          <p:cNvSpPr txBox="1"/>
          <p:nvPr/>
        </p:nvSpPr>
        <p:spPr>
          <a:xfrm>
            <a:off x="6648953" y="1985967"/>
            <a:ext cx="147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PA_文本框 19"/>
          <p:cNvSpPr txBox="1"/>
          <p:nvPr/>
        </p:nvSpPr>
        <p:spPr>
          <a:xfrm>
            <a:off x="6648953" y="2677150"/>
            <a:ext cx="4631780" cy="317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  <a:endParaRPr lang="zh-CN" altLang="en-US" sz="20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A_文本框 1"/>
          <p:cNvSpPr txBox="1"/>
          <p:nvPr/>
        </p:nvSpPr>
        <p:spPr>
          <a:xfrm>
            <a:off x="2867026" y="4677984"/>
            <a:ext cx="6457950" cy="139631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1200"/>
              <a:t>此部分内容作为文字排版占位显示（建议使用主题字体）</a:t>
            </a:r>
            <a:br>
              <a:rPr lang="zh-CN" altLang="en-US" sz="1200"/>
            </a:br>
            <a:r>
              <a:rPr lang="zh-CN" altLang="en-US" sz="1200"/>
              <a:t>如需更改请在（设置形状格式）菜单下（文本选项）中调整。</a:t>
            </a:r>
            <a:endParaRPr lang="zh-CN" altLang="en-US" sz="1200"/>
          </a:p>
        </p:txBody>
      </p:sp>
      <p:sp>
        <p:nvSpPr>
          <p:cNvPr id="55" name="PA_文本框 2"/>
          <p:cNvSpPr txBox="1"/>
          <p:nvPr/>
        </p:nvSpPr>
        <p:spPr>
          <a:xfrm>
            <a:off x="1179515" y="2036759"/>
            <a:ext cx="1813126" cy="7828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>
                <a:solidFill>
                  <a:schemeClr val="tx1"/>
                </a:solidFill>
              </a:rPr>
              <a:t>此部分内容作为文字排版占位显示（建议使用主题字体）</a:t>
            </a:r>
            <a:endParaRPr lang="zh-CN" altLang="en-US" sz="1050">
              <a:solidFill>
                <a:schemeClr val="tx1"/>
              </a:solidFill>
            </a:endParaRPr>
          </a:p>
        </p:txBody>
      </p:sp>
      <p:grpSp>
        <p:nvGrpSpPr>
          <p:cNvPr id="56" name="PA_组合 26"/>
          <p:cNvGrpSpPr/>
          <p:nvPr/>
        </p:nvGrpSpPr>
        <p:grpSpPr>
          <a:xfrm>
            <a:off x="2086078" y="3380426"/>
            <a:ext cx="8018822" cy="838980"/>
            <a:chOff x="2086078" y="3589124"/>
            <a:chExt cx="8018822" cy="630282"/>
          </a:xfrm>
        </p:grpSpPr>
        <p:sp>
          <p:nvSpPr>
            <p:cNvPr id="70" name="Straight Connector 3"/>
            <p:cNvSpPr/>
            <p:nvPr/>
          </p:nvSpPr>
          <p:spPr>
            <a:xfrm flipV="1">
              <a:off x="6095489" y="3589124"/>
              <a:ext cx="4009411" cy="630281"/>
            </a:xfrm>
            <a:prstGeom prst="line">
              <a:avLst/>
            </a:prstGeom>
            <a:ln w="3175">
              <a:solidFill>
                <a:srgbClr val="DCDEE0"/>
              </a:solidFill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1" name="Straight Connector 4"/>
            <p:cNvSpPr/>
            <p:nvPr/>
          </p:nvSpPr>
          <p:spPr>
            <a:xfrm flipV="1">
              <a:off x="6094790" y="3589124"/>
              <a:ext cx="2005405" cy="630282"/>
            </a:xfrm>
            <a:prstGeom prst="line">
              <a:avLst/>
            </a:prstGeom>
            <a:ln w="3175">
              <a:solidFill>
                <a:srgbClr val="DCDEE0"/>
              </a:solidFill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2" name="Straight Connector 5"/>
            <p:cNvSpPr/>
            <p:nvPr/>
          </p:nvSpPr>
          <p:spPr>
            <a:xfrm flipH="1" flipV="1">
              <a:off x="4090783" y="3589124"/>
              <a:ext cx="1999256" cy="630281"/>
            </a:xfrm>
            <a:prstGeom prst="line">
              <a:avLst/>
            </a:prstGeom>
            <a:ln w="3175">
              <a:solidFill>
                <a:srgbClr val="DCDEE0"/>
              </a:solidFill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3" name="Straight Connector 6"/>
            <p:cNvSpPr/>
            <p:nvPr/>
          </p:nvSpPr>
          <p:spPr>
            <a:xfrm flipH="1" flipV="1">
              <a:off x="2086078" y="3589124"/>
              <a:ext cx="4009412" cy="630281"/>
            </a:xfrm>
            <a:prstGeom prst="line">
              <a:avLst/>
            </a:prstGeom>
            <a:ln w="3175">
              <a:solidFill>
                <a:srgbClr val="DCDEE0"/>
              </a:solidFill>
              <a:miter lim="400000"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4" name="Straight Connector 7"/>
            <p:cNvSpPr/>
            <p:nvPr/>
          </p:nvSpPr>
          <p:spPr>
            <a:xfrm flipV="1">
              <a:off x="6095489" y="3589124"/>
              <a:ext cx="1" cy="630282"/>
            </a:xfrm>
            <a:prstGeom prst="line">
              <a:avLst/>
            </a:prstGeom>
            <a:ln w="3175">
              <a:solidFill>
                <a:srgbClr val="DCDEE0"/>
              </a:solidFill>
              <a:miter lim="400000"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57" name="PA_组合 8"/>
          <p:cNvGrpSpPr/>
          <p:nvPr/>
        </p:nvGrpSpPr>
        <p:grpSpPr>
          <a:xfrm>
            <a:off x="1291862" y="2736577"/>
            <a:ext cx="9608278" cy="635460"/>
            <a:chOff x="0" y="0"/>
            <a:chExt cx="19216553" cy="1270918"/>
          </a:xfrm>
        </p:grpSpPr>
        <p:sp>
          <p:nvSpPr>
            <p:cNvPr id="65" name="Rectangle: Rounded Corners 9"/>
            <p:cNvSpPr/>
            <p:nvPr/>
          </p:nvSpPr>
          <p:spPr>
            <a:xfrm>
              <a:off x="0" y="916"/>
              <a:ext cx="3180952" cy="1270001"/>
            </a:xfrm>
            <a:prstGeom prst="roundRect">
              <a:avLst>
                <a:gd name="adj" fmla="val 5284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none" lIns="19050" tIns="19050" rIns="19050" bIns="19050" anchor="ctr">
              <a:normAutofit/>
            </a:bodyPr>
            <a:lstStyle/>
            <a:p>
              <a:pPr lvl="0" algn="ctr"/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endParaRPr lang="zh-CN" alt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66" name="Rectangle: Rounded Corners 10"/>
            <p:cNvSpPr/>
            <p:nvPr/>
          </p:nvSpPr>
          <p:spPr>
            <a:xfrm>
              <a:off x="4003249" y="918"/>
              <a:ext cx="3180952" cy="1270000"/>
            </a:xfrm>
            <a:prstGeom prst="roundRect">
              <a:avLst>
                <a:gd name="adj" fmla="val 5284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none" lIns="19050" tIns="19050" rIns="19050" bIns="19050" anchor="ctr">
              <a:normAutofit/>
            </a:bodyPr>
            <a:lstStyle/>
            <a:p>
              <a:pPr lvl="0" algn="ctr"/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endParaRPr lang="zh-CN" alt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67" name="Rectangle: Rounded Corners 11"/>
            <p:cNvSpPr/>
            <p:nvPr/>
          </p:nvSpPr>
          <p:spPr>
            <a:xfrm>
              <a:off x="8008895" y="918"/>
              <a:ext cx="3180954" cy="1270000"/>
            </a:xfrm>
            <a:prstGeom prst="roundRect">
              <a:avLst>
                <a:gd name="adj" fmla="val 5284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none" lIns="19050" tIns="19050" rIns="19050" bIns="19050" anchor="ctr">
              <a:normAutofit/>
            </a:bodyPr>
            <a:lstStyle/>
            <a:p>
              <a:pPr lvl="0" algn="ctr"/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endParaRPr lang="zh-CN" alt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68" name="Rectangle: Rounded Corners 12"/>
            <p:cNvSpPr/>
            <p:nvPr/>
          </p:nvSpPr>
          <p:spPr>
            <a:xfrm>
              <a:off x="12035862" y="918"/>
              <a:ext cx="3180954" cy="1270000"/>
            </a:xfrm>
            <a:prstGeom prst="roundRect">
              <a:avLst>
                <a:gd name="adj" fmla="val 5284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none" lIns="19050" tIns="19050" rIns="19050" bIns="19050" anchor="ctr">
              <a:normAutofit/>
            </a:bodyPr>
            <a:lstStyle/>
            <a:p>
              <a:pPr lvl="0" algn="ctr"/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endParaRPr lang="zh-CN" alt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69" name="Rectangle: Rounded Corners 13"/>
            <p:cNvSpPr/>
            <p:nvPr/>
          </p:nvSpPr>
          <p:spPr>
            <a:xfrm>
              <a:off x="16035601" y="0"/>
              <a:ext cx="3180952" cy="1270000"/>
            </a:xfrm>
            <a:prstGeom prst="roundRect">
              <a:avLst>
                <a:gd name="adj" fmla="val 5284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none" lIns="19050" tIns="19050" rIns="19050" bIns="19050" anchor="ctr">
              <a:normAutofit/>
            </a:bodyPr>
            <a:lstStyle/>
            <a:p>
              <a:pPr lvl="0" algn="ctr"/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endParaRPr lang="zh-CN" altLang="en-US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58" name="PA_矩形 19"/>
          <p:cNvSpPr/>
          <p:nvPr/>
        </p:nvSpPr>
        <p:spPr>
          <a:xfrm>
            <a:off x="3201767" y="2049868"/>
            <a:ext cx="1778034" cy="63028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 lvl="0"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此部分内容作为文字排版占位显示（建议使用主题字体）</a:t>
            </a:r>
            <a:endParaRPr lang="zh-CN" altLang="en-US" sz="1050"/>
          </a:p>
        </p:txBody>
      </p:sp>
      <p:sp>
        <p:nvSpPr>
          <p:cNvPr id="59" name="PA_矩形 20"/>
          <p:cNvSpPr/>
          <p:nvPr/>
        </p:nvSpPr>
        <p:spPr>
          <a:xfrm>
            <a:off x="5203792" y="2049868"/>
            <a:ext cx="1778034" cy="63028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 lvl="0"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此部分内容作为文字排版占位显示（建议使用主题字体）</a:t>
            </a:r>
            <a:endParaRPr lang="zh-CN" altLang="en-US" sz="1050"/>
          </a:p>
        </p:txBody>
      </p:sp>
      <p:sp>
        <p:nvSpPr>
          <p:cNvPr id="60" name="PA_矩形 21"/>
          <p:cNvSpPr/>
          <p:nvPr/>
        </p:nvSpPr>
        <p:spPr>
          <a:xfrm>
            <a:off x="7205816" y="2049868"/>
            <a:ext cx="1778034" cy="63028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 lvl="0"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此部分内容作为文字排版占位显示（建议使用主题字体）</a:t>
            </a:r>
            <a:endParaRPr lang="zh-CN" altLang="en-US" sz="1050"/>
          </a:p>
        </p:txBody>
      </p:sp>
      <p:sp>
        <p:nvSpPr>
          <p:cNvPr id="61" name="PA_矩形 22"/>
          <p:cNvSpPr/>
          <p:nvPr/>
        </p:nvSpPr>
        <p:spPr>
          <a:xfrm>
            <a:off x="9207840" y="2049868"/>
            <a:ext cx="1778034" cy="63028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normAutofit/>
          </a:bodyPr>
          <a:lstStyle/>
          <a:p>
            <a:pPr lvl="0"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此部分内容作为文字排版占位显示（建议使用主题字体）</a:t>
            </a:r>
            <a:endParaRPr lang="zh-CN" altLang="en-US" sz="1050"/>
          </a:p>
        </p:txBody>
      </p:sp>
      <p:grpSp>
        <p:nvGrpSpPr>
          <p:cNvPr id="62" name="PA_组合 23"/>
          <p:cNvGrpSpPr/>
          <p:nvPr/>
        </p:nvGrpSpPr>
        <p:grpSpPr>
          <a:xfrm>
            <a:off x="5711296" y="3843071"/>
            <a:ext cx="773624" cy="773624"/>
            <a:chOff x="0" y="0"/>
            <a:chExt cx="1547244" cy="1547244"/>
          </a:xfrm>
        </p:grpSpPr>
        <p:sp>
          <p:nvSpPr>
            <p:cNvPr id="63" name="Freeform: Shape 24"/>
            <p:cNvSpPr/>
            <p:nvPr/>
          </p:nvSpPr>
          <p:spPr>
            <a:xfrm>
              <a:off x="0" y="0"/>
              <a:ext cx="1547244" cy="1547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64" name="Freeform: Shape 25"/>
            <p:cNvSpPr/>
            <p:nvPr/>
          </p:nvSpPr>
          <p:spPr>
            <a:xfrm>
              <a:off x="367139" y="396789"/>
              <a:ext cx="791768" cy="75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87" y="8928"/>
                  </a:moveTo>
                  <a:lnTo>
                    <a:pt x="20048" y="7836"/>
                  </a:lnTo>
                  <a:cubicBezTo>
                    <a:pt x="19687" y="7476"/>
                    <a:pt x="19267" y="7297"/>
                    <a:pt x="18787" y="7297"/>
                  </a:cubicBezTo>
                  <a:cubicBezTo>
                    <a:pt x="18296" y="7297"/>
                    <a:pt x="17880" y="7476"/>
                    <a:pt x="17539" y="7836"/>
                  </a:cubicBezTo>
                  <a:lnTo>
                    <a:pt x="13462" y="12118"/>
                  </a:lnTo>
                  <a:lnTo>
                    <a:pt x="13462" y="1865"/>
                  </a:lnTo>
                  <a:cubicBezTo>
                    <a:pt x="13462" y="1359"/>
                    <a:pt x="13286" y="923"/>
                    <a:pt x="12935" y="553"/>
                  </a:cubicBezTo>
                  <a:cubicBezTo>
                    <a:pt x="12584" y="184"/>
                    <a:pt x="12168" y="0"/>
                    <a:pt x="11687" y="0"/>
                  </a:cubicBezTo>
                  <a:lnTo>
                    <a:pt x="9913" y="0"/>
                  </a:lnTo>
                  <a:cubicBezTo>
                    <a:pt x="9432" y="0"/>
                    <a:pt x="9016" y="185"/>
                    <a:pt x="8665" y="553"/>
                  </a:cubicBezTo>
                  <a:cubicBezTo>
                    <a:pt x="8314" y="923"/>
                    <a:pt x="8139" y="1359"/>
                    <a:pt x="8139" y="1865"/>
                  </a:cubicBezTo>
                  <a:lnTo>
                    <a:pt x="8139" y="12118"/>
                  </a:lnTo>
                  <a:lnTo>
                    <a:pt x="4062" y="7836"/>
                  </a:lnTo>
                  <a:cubicBezTo>
                    <a:pt x="3720" y="7476"/>
                    <a:pt x="3304" y="7297"/>
                    <a:pt x="2814" y="7297"/>
                  </a:cubicBezTo>
                  <a:cubicBezTo>
                    <a:pt x="2334" y="7297"/>
                    <a:pt x="1914" y="7476"/>
                    <a:pt x="1553" y="7836"/>
                  </a:cubicBezTo>
                  <a:lnTo>
                    <a:pt x="527" y="8928"/>
                  </a:lnTo>
                  <a:cubicBezTo>
                    <a:pt x="175" y="9297"/>
                    <a:pt x="0" y="9739"/>
                    <a:pt x="0" y="10254"/>
                  </a:cubicBezTo>
                  <a:cubicBezTo>
                    <a:pt x="0" y="10778"/>
                    <a:pt x="176" y="11215"/>
                    <a:pt x="527" y="11564"/>
                  </a:cubicBezTo>
                  <a:lnTo>
                    <a:pt x="9552" y="21061"/>
                  </a:lnTo>
                  <a:cubicBezTo>
                    <a:pt x="9894" y="21420"/>
                    <a:pt x="10311" y="21600"/>
                    <a:pt x="10800" y="21600"/>
                  </a:cubicBezTo>
                  <a:cubicBezTo>
                    <a:pt x="11281" y="21600"/>
                    <a:pt x="11702" y="21420"/>
                    <a:pt x="12061" y="21061"/>
                  </a:cubicBezTo>
                  <a:lnTo>
                    <a:pt x="21087" y="11564"/>
                  </a:lnTo>
                  <a:cubicBezTo>
                    <a:pt x="21429" y="11205"/>
                    <a:pt x="21600" y="10768"/>
                    <a:pt x="21600" y="10254"/>
                  </a:cubicBezTo>
                  <a:cubicBezTo>
                    <a:pt x="21600" y="9749"/>
                    <a:pt x="21429" y="9307"/>
                    <a:pt x="21087" y="8928"/>
                  </a:cubicBezTo>
                  <a:cubicBezTo>
                    <a:pt x="21087" y="8928"/>
                    <a:pt x="21087" y="8928"/>
                    <a:pt x="21087" y="89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4" grpId="0"/>
      <p:bldP spid="55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6"/>
          <p:cNvSpPr/>
          <p:nvPr/>
        </p:nvSpPr>
        <p:spPr>
          <a:xfrm>
            <a:off x="5318944" y="1935641"/>
            <a:ext cx="1708681" cy="10935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8" name="PA_文本框 7"/>
          <p:cNvSpPr txBox="1"/>
          <p:nvPr/>
        </p:nvSpPr>
        <p:spPr>
          <a:xfrm>
            <a:off x="5723874" y="1977791"/>
            <a:ext cx="89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002060"/>
                </a:solidFill>
                <a:cs typeface="+mn-ea"/>
                <a:sym typeface="+mn-lt"/>
              </a:rPr>
              <a:t>贰</a:t>
            </a:r>
            <a:endParaRPr lang="zh-CN" altLang="en-US" sz="60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9" name="PA_文本框 8"/>
          <p:cNvSpPr txBox="1"/>
          <p:nvPr/>
        </p:nvSpPr>
        <p:spPr>
          <a:xfrm>
            <a:off x="4483666" y="3140322"/>
            <a:ext cx="337923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>
                <a:solidFill>
                  <a:srgbClr val="002060"/>
                </a:solidFill>
                <a:cs typeface="+mn-ea"/>
                <a:sym typeface="+mn-lt"/>
              </a:rPr>
              <a:t>添加演示标题</a:t>
            </a:r>
            <a:endParaRPr lang="zh-CN" altLang="en-US" sz="320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10" name="PA_直接连接符 16"/>
          <p:cNvCxnSpPr/>
          <p:nvPr/>
        </p:nvCxnSpPr>
        <p:spPr>
          <a:xfrm>
            <a:off x="5948580" y="3822840"/>
            <a:ext cx="449410" cy="0"/>
          </a:xfrm>
          <a:prstGeom prst="line">
            <a:avLst/>
          </a:prstGeom>
          <a:ln>
            <a:solidFill>
              <a:srgbClr val="006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_矩形 10"/>
          <p:cNvSpPr/>
          <p:nvPr/>
        </p:nvSpPr>
        <p:spPr>
          <a:xfrm>
            <a:off x="3118614" y="3920584"/>
            <a:ext cx="61093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rgbClr val="002060"/>
                </a:solidFill>
                <a:cs typeface="+mn-ea"/>
                <a:sym typeface="+mn-lt"/>
              </a:rPr>
              <a:t>This PPT template for the rice husk designer pencil demo works, focusing on the production of high-end design templates</a:t>
            </a:r>
            <a:endParaRPr lang="zh-CN" altLang="en-US" sz="12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Picture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5E0B4"/>
      </a:accent1>
      <a:accent2>
        <a:srgbClr val="FDDADA"/>
      </a:accent2>
      <a:accent3>
        <a:srgbClr val="BEE4EE"/>
      </a:accent3>
      <a:accent4>
        <a:srgbClr val="A5B2D2"/>
      </a:accent4>
      <a:accent5>
        <a:srgbClr val="ACBE99"/>
      </a:accent5>
      <a:accent6>
        <a:srgbClr val="D6C381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华文宋体"/>
        <a:cs typeface=""/>
      </a:majorFont>
      <a:minorFont>
        <a:latin typeface="Arial"/>
        <a:ea typeface="华文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5E0B4"/>
    </a:accent1>
    <a:accent2>
      <a:srgbClr val="FDDADA"/>
    </a:accent2>
    <a:accent3>
      <a:srgbClr val="BEE4EE"/>
    </a:accent3>
    <a:accent4>
      <a:srgbClr val="A5B2D2"/>
    </a:accent4>
    <a:accent5>
      <a:srgbClr val="ACBE99"/>
    </a:accent5>
    <a:accent6>
      <a:srgbClr val="D6C38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4456</Words>
  <Application>WPS 演示</Application>
  <PresentationFormat>宽屏</PresentationFormat>
  <Paragraphs>486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Source Sans Pro</vt:lpstr>
      <vt:lpstr>Open Sans Light</vt:lpstr>
      <vt:lpstr>华文宋体</vt:lpstr>
      <vt:lpstr>微软雅黑</vt:lpstr>
      <vt:lpstr>Arial Unicode MS</vt:lpstr>
      <vt:lpstr>等线</vt:lpstr>
      <vt:lpstr>Segoe UI</vt:lpstr>
      <vt:lpstr>Yu Gothic UI</vt:lpstr>
      <vt:lpstr>Yu Gothic UI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creator/>
  <cp:keywords>RP</cp:keywords>
  <dc:description>RP</dc:description>
  <dc:subject>RP</dc:subject>
  <cp:category>RP</cp:category>
  <cp:lastModifiedBy>一起学吧</cp:lastModifiedBy>
  <cp:revision>146</cp:revision>
  <dcterms:created xsi:type="dcterms:W3CDTF">2017-04-11T07:08:00Z</dcterms:created>
  <dcterms:modified xsi:type="dcterms:W3CDTF">2019-01-16T10:27:49Z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