
<file path=[Content_Types].xml><?xml version="1.0" encoding="utf-8"?>
<Types xmlns="http://schemas.openxmlformats.org/package/2006/content-types">
  <Default Extension="jpeg" ContentType="image/jpeg"/>
  <Default Extension="gif" ContentType="image/gif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95" r:id="rId3"/>
    <p:sldId id="271" r:id="rId5"/>
    <p:sldId id="272" r:id="rId6"/>
    <p:sldId id="259" r:id="rId7"/>
    <p:sldId id="257" r:id="rId8"/>
    <p:sldId id="258" r:id="rId9"/>
    <p:sldId id="260" r:id="rId10"/>
    <p:sldId id="262" r:id="rId11"/>
    <p:sldId id="273" r:id="rId12"/>
    <p:sldId id="265" r:id="rId13"/>
    <p:sldId id="261" r:id="rId14"/>
    <p:sldId id="268" r:id="rId15"/>
    <p:sldId id="274" r:id="rId16"/>
    <p:sldId id="266" r:id="rId17"/>
    <p:sldId id="264" r:id="rId18"/>
    <p:sldId id="267" r:id="rId19"/>
    <p:sldId id="263" r:id="rId20"/>
    <p:sldId id="275" r:id="rId21"/>
    <p:sldId id="270" r:id="rId22"/>
    <p:sldId id="278" r:id="rId23"/>
    <p:sldId id="279" r:id="rId24"/>
    <p:sldId id="280" r:id="rId25"/>
    <p:sldId id="281" r:id="rId26"/>
    <p:sldId id="283" r:id="rId27"/>
    <p:sldId id="320" r:id="rId28"/>
    <p:sldId id="321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76A5"/>
    <a:srgbClr val="3A8BD4"/>
    <a:srgbClr val="F7DFCF"/>
    <a:srgbClr val="5BAED8"/>
    <a:srgbClr val="F5C990"/>
    <a:srgbClr val="A5B2D2"/>
    <a:srgbClr val="FDDADA"/>
    <a:srgbClr val="807C78"/>
    <a:srgbClr val="779464"/>
    <a:srgbClr val="C6A7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702" y="126"/>
      </p:cViewPr>
      <p:guideLst>
        <p:guide orient="horz" pos="215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27243-0943-4CD0-B808-C6AC6D2BBF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E2EE0-B9B7-4481-8CEF-2B941C9884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E2EE0-B9B7-4481-8CEF-2B941C9884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indent="0"/>
            <a:fld id="{9A0DB2DC-4C9A-4742-B13C-FB6460FD3503}" type="slidenum">
              <a:rPr lang="zh-CN" altLang="en-US" sz="1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8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文字&#10;&#10;已生成高可信度的说明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6" t="17354" r="30901" b="15537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GIF"/><Relationship Id="rId1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GIF"/><Relationship Id="rId1" Type="http://schemas.openxmlformats.org/officeDocument/2006/relationships/image" Target="../media/image10.GIF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hyperlink" Target="https://www.freeppt7.com/" TargetMode="Externa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GIF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GIF"/><Relationship Id="rId1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文字&#10;&#10;已生成高可信度的说明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22222"/>
          <a:stretch>
            <a:fillRect/>
          </a:stretch>
        </p:blipFill>
        <p:spPr>
          <a:xfrm>
            <a:off x="0" y="-8880"/>
            <a:ext cx="12192000" cy="6858000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75" y="1781175"/>
            <a:ext cx="4800600" cy="36004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876981" y="3095543"/>
            <a:ext cx="6725285" cy="895985"/>
            <a:chOff x="4305" y="4379"/>
            <a:chExt cx="10591" cy="1411"/>
          </a:xfrm>
        </p:grpSpPr>
        <p:sp>
          <p:nvSpPr>
            <p:cNvPr id="11" name="TextBox 12"/>
            <p:cNvSpPr txBox="1"/>
            <p:nvPr/>
          </p:nvSpPr>
          <p:spPr>
            <a:xfrm>
              <a:off x="4305" y="4379"/>
              <a:ext cx="10591" cy="907"/>
            </a:xfrm>
            <a:prstGeom prst="rect">
              <a:avLst/>
            </a:prstGeom>
            <a:noFill/>
          </p:spPr>
          <p:txBody>
            <a:bodyPr wrap="none" lIns="68589" tIns="34295" rIns="68589" bIns="34295" rtlCol="0">
              <a:spAutoFit/>
            </a:bodyPr>
            <a:lstStyle/>
            <a:p>
              <a:pPr algn="ctr"/>
              <a:r>
                <a:rPr lang="en-US" sz="3300" b="1" dirty="0">
                  <a:solidFill>
                    <a:srgbClr val="F5C990"/>
                  </a:solidFill>
                  <a:latin typeface="+mj-lt"/>
                </a:rPr>
                <a:t>Simple and elegant PPT template</a:t>
              </a:r>
              <a:endParaRPr lang="en-US" sz="3300" b="1" dirty="0">
                <a:solidFill>
                  <a:srgbClr val="F5C990"/>
                </a:solidFill>
                <a:latin typeface="+mj-lt"/>
              </a:endParaRPr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5701" y="5245"/>
              <a:ext cx="7798" cy="545"/>
            </a:xfrm>
            <a:prstGeom prst="rect">
              <a:avLst/>
            </a:prstGeom>
            <a:noFill/>
          </p:spPr>
          <p:txBody>
            <a:bodyPr wrap="square" lIns="68589" tIns="34295" rIns="68589" bIns="34295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F5C990"/>
                  </a:solidFill>
                  <a:cs typeface="Arial" panose="020B0604020202020204" pitchFamily="34" charset="0"/>
                </a:rPr>
                <a:t>Lorem ipsum dolor sit amet, consectetur adipiscing elit. Fusce id urna blandit, eleifend nulla ac, fringilla purus. Nulla iaculis tempor felis ut cursus. </a:t>
              </a:r>
              <a:endParaRPr lang="en-US" sz="900" i="1" dirty="0">
                <a:solidFill>
                  <a:srgbClr val="F5C99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76656" y="2220897"/>
            <a:ext cx="4709160" cy="800100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6276A5"/>
                </a:solidFill>
                <a:latin typeface="黑体" panose="02010609060101010101" charset="-122"/>
                <a:ea typeface="黑体" panose="02010609060101010101" charset="-122"/>
              </a:rPr>
              <a:t>简洁雅致</a:t>
            </a:r>
            <a:r>
              <a:rPr lang="en-US" altLang="zh-CN" sz="4800" b="1" dirty="0">
                <a:solidFill>
                  <a:srgbClr val="6276A5"/>
                </a:solidFill>
                <a:latin typeface="黑体" panose="02010609060101010101" charset="-122"/>
                <a:ea typeface="黑体" panose="02010609060101010101" charset="-122"/>
              </a:rPr>
              <a:t>PPT</a:t>
            </a:r>
            <a:r>
              <a:rPr lang="zh-CN" altLang="en-US" sz="4800" b="1" dirty="0">
                <a:solidFill>
                  <a:srgbClr val="6276A5"/>
                </a:solidFill>
                <a:latin typeface="黑体" panose="02010609060101010101" charset="-122"/>
                <a:ea typeface="黑体" panose="02010609060101010101" charset="-122"/>
              </a:rPr>
              <a:t>模板</a:t>
            </a:r>
            <a:endParaRPr lang="zh-CN" altLang="en-US" sz="4800" b="1" dirty="0">
              <a:solidFill>
                <a:srgbClr val="6276A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5436870" y="4029075"/>
            <a:ext cx="1627505" cy="31242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l"/>
            <a:r>
              <a:rPr lang="zh-CN" altLang="en-US" sz="16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汇报人：代用名</a:t>
            </a:r>
            <a:endParaRPr lang="zh-CN" altLang="en-US" sz="16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18" name=" 219"/>
          <p:cNvSpPr/>
          <p:nvPr/>
        </p:nvSpPr>
        <p:spPr>
          <a:xfrm>
            <a:off x="5373350" y="4050665"/>
            <a:ext cx="1753870" cy="297180"/>
          </a:xfrm>
          <a:prstGeom prst="roundRect">
            <a:avLst>
              <a:gd name="adj" fmla="val 50000"/>
            </a:avLst>
          </a:prstGeom>
          <a:solidFill>
            <a:srgbClr val="F7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9" name="TextBox 13"/>
          <p:cNvSpPr txBox="1"/>
          <p:nvPr/>
        </p:nvSpPr>
        <p:spPr>
          <a:xfrm>
            <a:off x="5502275" y="4050665"/>
            <a:ext cx="1679575" cy="283845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BY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：</a:t>
            </a:r>
            <a:r>
              <a:rPr lang="en-US" altLang="zh-CN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FREEPPT7.COM</a:t>
            </a:r>
            <a:endParaRPr lang="en-US" altLang="zh-CN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1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9" dur="1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 bldLvl="0" animBg="1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: Shape 2"/>
          <p:cNvSpPr/>
          <p:nvPr/>
        </p:nvSpPr>
        <p:spPr bwMode="auto">
          <a:xfrm>
            <a:off x="1019436" y="3474323"/>
            <a:ext cx="2556284" cy="509394"/>
          </a:xfrm>
          <a:custGeom>
            <a:avLst/>
            <a:gdLst>
              <a:gd name="T0" fmla="*/ 5715 w 5760"/>
              <a:gd name="T1" fmla="*/ 3576 h 3576"/>
              <a:gd name="T2" fmla="*/ 5551 w 5760"/>
              <a:gd name="T3" fmla="*/ 3566 h 3576"/>
              <a:gd name="T4" fmla="*/ 5360 w 5760"/>
              <a:gd name="T5" fmla="*/ 3536 h 3576"/>
              <a:gd name="T6" fmla="*/ 5138 w 5760"/>
              <a:gd name="T7" fmla="*/ 3476 h 3576"/>
              <a:gd name="T8" fmla="*/ 4992 w 5760"/>
              <a:gd name="T9" fmla="*/ 3417 h 3576"/>
              <a:gd name="T10" fmla="*/ 4875 w 5760"/>
              <a:gd name="T11" fmla="*/ 3357 h 3576"/>
              <a:gd name="T12" fmla="*/ 4762 w 5760"/>
              <a:gd name="T13" fmla="*/ 3282 h 3576"/>
              <a:gd name="T14" fmla="*/ 4653 w 5760"/>
              <a:gd name="T15" fmla="*/ 3192 h 3576"/>
              <a:gd name="T16" fmla="*/ 4553 w 5760"/>
              <a:gd name="T17" fmla="*/ 3087 h 3576"/>
              <a:gd name="T18" fmla="*/ 4463 w 5760"/>
              <a:gd name="T19" fmla="*/ 2962 h 3576"/>
              <a:gd name="T20" fmla="*/ 4387 w 5760"/>
              <a:gd name="T21" fmla="*/ 2820 h 3576"/>
              <a:gd name="T22" fmla="*/ 4338 w 5760"/>
              <a:gd name="T23" fmla="*/ 2699 h 3576"/>
              <a:gd name="T24" fmla="*/ 4249 w 5760"/>
              <a:gd name="T25" fmla="*/ 2419 h 3576"/>
              <a:gd name="T26" fmla="*/ 4139 w 5760"/>
              <a:gd name="T27" fmla="*/ 1990 h 3576"/>
              <a:gd name="T28" fmla="*/ 3995 w 5760"/>
              <a:gd name="T29" fmla="*/ 1414 h 3576"/>
              <a:gd name="T30" fmla="*/ 3892 w 5760"/>
              <a:gd name="T31" fmla="*/ 1074 h 3576"/>
              <a:gd name="T32" fmla="*/ 3814 w 5760"/>
              <a:gd name="T33" fmla="*/ 859 h 3576"/>
              <a:gd name="T34" fmla="*/ 3725 w 5760"/>
              <a:gd name="T35" fmla="*/ 658 h 3576"/>
              <a:gd name="T36" fmla="*/ 3625 w 5760"/>
              <a:gd name="T37" fmla="*/ 475 h 3576"/>
              <a:gd name="T38" fmla="*/ 3510 w 5760"/>
              <a:gd name="T39" fmla="*/ 317 h 3576"/>
              <a:gd name="T40" fmla="*/ 3381 w 5760"/>
              <a:gd name="T41" fmla="*/ 185 h 3576"/>
              <a:gd name="T42" fmla="*/ 3234 w 5760"/>
              <a:gd name="T43" fmla="*/ 85 h 3576"/>
              <a:gd name="T44" fmla="*/ 3153 w 5760"/>
              <a:gd name="T45" fmla="*/ 49 h 3576"/>
              <a:gd name="T46" fmla="*/ 3067 w 5760"/>
              <a:gd name="T47" fmla="*/ 23 h 3576"/>
              <a:gd name="T48" fmla="*/ 2977 w 5760"/>
              <a:gd name="T49" fmla="*/ 6 h 3576"/>
              <a:gd name="T50" fmla="*/ 2881 w 5760"/>
              <a:gd name="T51" fmla="*/ 0 h 3576"/>
              <a:gd name="T52" fmla="*/ 2807 w 5760"/>
              <a:gd name="T53" fmla="*/ 3 h 3576"/>
              <a:gd name="T54" fmla="*/ 2715 w 5760"/>
              <a:gd name="T55" fmla="*/ 17 h 3576"/>
              <a:gd name="T56" fmla="*/ 2628 w 5760"/>
              <a:gd name="T57" fmla="*/ 41 h 3576"/>
              <a:gd name="T58" fmla="*/ 2546 w 5760"/>
              <a:gd name="T59" fmla="*/ 76 h 3576"/>
              <a:gd name="T60" fmla="*/ 2414 w 5760"/>
              <a:gd name="T61" fmla="*/ 157 h 3576"/>
              <a:gd name="T62" fmla="*/ 2280 w 5760"/>
              <a:gd name="T63" fmla="*/ 281 h 3576"/>
              <a:gd name="T64" fmla="*/ 2162 w 5760"/>
              <a:gd name="T65" fmla="*/ 433 h 3576"/>
              <a:gd name="T66" fmla="*/ 2059 w 5760"/>
              <a:gd name="T67" fmla="*/ 610 h 3576"/>
              <a:gd name="T68" fmla="*/ 1968 w 5760"/>
              <a:gd name="T69" fmla="*/ 807 h 3576"/>
              <a:gd name="T70" fmla="*/ 1888 w 5760"/>
              <a:gd name="T71" fmla="*/ 1019 h 3576"/>
              <a:gd name="T72" fmla="*/ 1799 w 5760"/>
              <a:gd name="T73" fmla="*/ 1300 h 3576"/>
              <a:gd name="T74" fmla="*/ 1677 w 5760"/>
              <a:gd name="T75" fmla="*/ 1762 h 3576"/>
              <a:gd name="T76" fmla="*/ 1539 w 5760"/>
              <a:gd name="T77" fmla="*/ 2316 h 3576"/>
              <a:gd name="T78" fmla="*/ 1438 w 5760"/>
              <a:gd name="T79" fmla="*/ 2656 h 3576"/>
              <a:gd name="T80" fmla="*/ 1391 w 5760"/>
              <a:gd name="T81" fmla="*/ 2781 h 3576"/>
              <a:gd name="T82" fmla="*/ 1318 w 5760"/>
              <a:gd name="T83" fmla="*/ 2929 h 3576"/>
              <a:gd name="T84" fmla="*/ 1231 w 5760"/>
              <a:gd name="T85" fmla="*/ 3057 h 3576"/>
              <a:gd name="T86" fmla="*/ 1133 w 5760"/>
              <a:gd name="T87" fmla="*/ 3168 h 3576"/>
              <a:gd name="T88" fmla="*/ 1026 w 5760"/>
              <a:gd name="T89" fmla="*/ 3261 h 3576"/>
              <a:gd name="T90" fmla="*/ 914 w 5760"/>
              <a:gd name="T91" fmla="*/ 3339 h 3576"/>
              <a:gd name="T92" fmla="*/ 798 w 5760"/>
              <a:gd name="T93" fmla="*/ 3403 h 3576"/>
              <a:gd name="T94" fmla="*/ 681 w 5760"/>
              <a:gd name="T95" fmla="*/ 3454 h 3576"/>
              <a:gd name="T96" fmla="*/ 454 w 5760"/>
              <a:gd name="T97" fmla="*/ 3524 h 3576"/>
              <a:gd name="T98" fmla="*/ 253 w 5760"/>
              <a:gd name="T99" fmla="*/ 3561 h 3576"/>
              <a:gd name="T100" fmla="*/ 98 w 5760"/>
              <a:gd name="T101" fmla="*/ 3574 h 3576"/>
              <a:gd name="T102" fmla="*/ 5760 w 5760"/>
              <a:gd name="T103" fmla="*/ 3575 h 3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760" h="3576">
                <a:moveTo>
                  <a:pt x="5760" y="3575"/>
                </a:moveTo>
                <a:lnTo>
                  <a:pt x="5760" y="3575"/>
                </a:lnTo>
                <a:lnTo>
                  <a:pt x="5748" y="3575"/>
                </a:lnTo>
                <a:lnTo>
                  <a:pt x="5715" y="3576"/>
                </a:lnTo>
                <a:lnTo>
                  <a:pt x="5662" y="3574"/>
                </a:lnTo>
                <a:lnTo>
                  <a:pt x="5628" y="3573"/>
                </a:lnTo>
                <a:lnTo>
                  <a:pt x="5591" y="3570"/>
                </a:lnTo>
                <a:lnTo>
                  <a:pt x="5551" y="3566"/>
                </a:lnTo>
                <a:lnTo>
                  <a:pt x="5507" y="3561"/>
                </a:lnTo>
                <a:lnTo>
                  <a:pt x="5461" y="3554"/>
                </a:lnTo>
                <a:lnTo>
                  <a:pt x="5412" y="3546"/>
                </a:lnTo>
                <a:lnTo>
                  <a:pt x="5360" y="3536"/>
                </a:lnTo>
                <a:lnTo>
                  <a:pt x="5306" y="3524"/>
                </a:lnTo>
                <a:lnTo>
                  <a:pt x="5251" y="3511"/>
                </a:lnTo>
                <a:lnTo>
                  <a:pt x="5195" y="3494"/>
                </a:lnTo>
                <a:lnTo>
                  <a:pt x="5138" y="3476"/>
                </a:lnTo>
                <a:lnTo>
                  <a:pt x="5079" y="3454"/>
                </a:lnTo>
                <a:lnTo>
                  <a:pt x="5050" y="3443"/>
                </a:lnTo>
                <a:lnTo>
                  <a:pt x="5021" y="3430"/>
                </a:lnTo>
                <a:lnTo>
                  <a:pt x="4992" y="3417"/>
                </a:lnTo>
                <a:lnTo>
                  <a:pt x="4963" y="3403"/>
                </a:lnTo>
                <a:lnTo>
                  <a:pt x="4933" y="3388"/>
                </a:lnTo>
                <a:lnTo>
                  <a:pt x="4904" y="3373"/>
                </a:lnTo>
                <a:lnTo>
                  <a:pt x="4875" y="3357"/>
                </a:lnTo>
                <a:lnTo>
                  <a:pt x="4846" y="3339"/>
                </a:lnTo>
                <a:lnTo>
                  <a:pt x="4818" y="3321"/>
                </a:lnTo>
                <a:lnTo>
                  <a:pt x="4790" y="3302"/>
                </a:lnTo>
                <a:lnTo>
                  <a:pt x="4762" y="3282"/>
                </a:lnTo>
                <a:lnTo>
                  <a:pt x="4734" y="3261"/>
                </a:lnTo>
                <a:lnTo>
                  <a:pt x="4707" y="3239"/>
                </a:lnTo>
                <a:lnTo>
                  <a:pt x="4680" y="3216"/>
                </a:lnTo>
                <a:lnTo>
                  <a:pt x="4653" y="3192"/>
                </a:lnTo>
                <a:lnTo>
                  <a:pt x="4627" y="3168"/>
                </a:lnTo>
                <a:lnTo>
                  <a:pt x="4602" y="3142"/>
                </a:lnTo>
                <a:lnTo>
                  <a:pt x="4577" y="3115"/>
                </a:lnTo>
                <a:lnTo>
                  <a:pt x="4553" y="3087"/>
                </a:lnTo>
                <a:lnTo>
                  <a:pt x="4529" y="3057"/>
                </a:lnTo>
                <a:lnTo>
                  <a:pt x="4507" y="3027"/>
                </a:lnTo>
                <a:lnTo>
                  <a:pt x="4484" y="2996"/>
                </a:lnTo>
                <a:lnTo>
                  <a:pt x="4463" y="2962"/>
                </a:lnTo>
                <a:lnTo>
                  <a:pt x="4443" y="2929"/>
                </a:lnTo>
                <a:lnTo>
                  <a:pt x="4423" y="2893"/>
                </a:lnTo>
                <a:lnTo>
                  <a:pt x="4404" y="2858"/>
                </a:lnTo>
                <a:lnTo>
                  <a:pt x="4387" y="2820"/>
                </a:lnTo>
                <a:lnTo>
                  <a:pt x="4369" y="2781"/>
                </a:lnTo>
                <a:lnTo>
                  <a:pt x="4369" y="2781"/>
                </a:lnTo>
                <a:lnTo>
                  <a:pt x="4353" y="2741"/>
                </a:lnTo>
                <a:lnTo>
                  <a:pt x="4338" y="2699"/>
                </a:lnTo>
                <a:lnTo>
                  <a:pt x="4322" y="2656"/>
                </a:lnTo>
                <a:lnTo>
                  <a:pt x="4308" y="2610"/>
                </a:lnTo>
                <a:lnTo>
                  <a:pt x="4278" y="2517"/>
                </a:lnTo>
                <a:lnTo>
                  <a:pt x="4249" y="2419"/>
                </a:lnTo>
                <a:lnTo>
                  <a:pt x="4221" y="2316"/>
                </a:lnTo>
                <a:lnTo>
                  <a:pt x="4194" y="2210"/>
                </a:lnTo>
                <a:lnTo>
                  <a:pt x="4166" y="2101"/>
                </a:lnTo>
                <a:lnTo>
                  <a:pt x="4139" y="1990"/>
                </a:lnTo>
                <a:lnTo>
                  <a:pt x="4083" y="1762"/>
                </a:lnTo>
                <a:lnTo>
                  <a:pt x="4055" y="1646"/>
                </a:lnTo>
                <a:lnTo>
                  <a:pt x="4025" y="1530"/>
                </a:lnTo>
                <a:lnTo>
                  <a:pt x="3995" y="1414"/>
                </a:lnTo>
                <a:lnTo>
                  <a:pt x="3962" y="1300"/>
                </a:lnTo>
                <a:lnTo>
                  <a:pt x="3928" y="1186"/>
                </a:lnTo>
                <a:lnTo>
                  <a:pt x="3910" y="1130"/>
                </a:lnTo>
                <a:lnTo>
                  <a:pt x="3892" y="1074"/>
                </a:lnTo>
                <a:lnTo>
                  <a:pt x="3873" y="1019"/>
                </a:lnTo>
                <a:lnTo>
                  <a:pt x="3854" y="965"/>
                </a:lnTo>
                <a:lnTo>
                  <a:pt x="3834" y="912"/>
                </a:lnTo>
                <a:lnTo>
                  <a:pt x="3814" y="859"/>
                </a:lnTo>
                <a:lnTo>
                  <a:pt x="3792" y="807"/>
                </a:lnTo>
                <a:lnTo>
                  <a:pt x="3771" y="756"/>
                </a:lnTo>
                <a:lnTo>
                  <a:pt x="3748" y="707"/>
                </a:lnTo>
                <a:lnTo>
                  <a:pt x="3725" y="658"/>
                </a:lnTo>
                <a:lnTo>
                  <a:pt x="3702" y="610"/>
                </a:lnTo>
                <a:lnTo>
                  <a:pt x="3677" y="564"/>
                </a:lnTo>
                <a:lnTo>
                  <a:pt x="3651" y="519"/>
                </a:lnTo>
                <a:lnTo>
                  <a:pt x="3625" y="475"/>
                </a:lnTo>
                <a:lnTo>
                  <a:pt x="3598" y="433"/>
                </a:lnTo>
                <a:lnTo>
                  <a:pt x="3570" y="392"/>
                </a:lnTo>
                <a:lnTo>
                  <a:pt x="3541" y="353"/>
                </a:lnTo>
                <a:lnTo>
                  <a:pt x="3510" y="317"/>
                </a:lnTo>
                <a:lnTo>
                  <a:pt x="3480" y="281"/>
                </a:lnTo>
                <a:lnTo>
                  <a:pt x="3448" y="246"/>
                </a:lnTo>
                <a:lnTo>
                  <a:pt x="3415" y="215"/>
                </a:lnTo>
                <a:lnTo>
                  <a:pt x="3381" y="185"/>
                </a:lnTo>
                <a:lnTo>
                  <a:pt x="3346" y="157"/>
                </a:lnTo>
                <a:lnTo>
                  <a:pt x="3309" y="131"/>
                </a:lnTo>
                <a:lnTo>
                  <a:pt x="3273" y="107"/>
                </a:lnTo>
                <a:lnTo>
                  <a:pt x="3234" y="85"/>
                </a:lnTo>
                <a:lnTo>
                  <a:pt x="3214" y="76"/>
                </a:lnTo>
                <a:lnTo>
                  <a:pt x="3194" y="66"/>
                </a:lnTo>
                <a:lnTo>
                  <a:pt x="3174" y="57"/>
                </a:lnTo>
                <a:lnTo>
                  <a:pt x="3153" y="49"/>
                </a:lnTo>
                <a:lnTo>
                  <a:pt x="3132" y="41"/>
                </a:lnTo>
                <a:lnTo>
                  <a:pt x="3111" y="35"/>
                </a:lnTo>
                <a:lnTo>
                  <a:pt x="3089" y="28"/>
                </a:lnTo>
                <a:lnTo>
                  <a:pt x="3067" y="23"/>
                </a:lnTo>
                <a:lnTo>
                  <a:pt x="3046" y="17"/>
                </a:lnTo>
                <a:lnTo>
                  <a:pt x="3023" y="13"/>
                </a:lnTo>
                <a:lnTo>
                  <a:pt x="2999" y="10"/>
                </a:lnTo>
                <a:lnTo>
                  <a:pt x="2977" y="6"/>
                </a:lnTo>
                <a:lnTo>
                  <a:pt x="2953" y="3"/>
                </a:lnTo>
                <a:lnTo>
                  <a:pt x="2929" y="2"/>
                </a:lnTo>
                <a:lnTo>
                  <a:pt x="2904" y="1"/>
                </a:lnTo>
                <a:lnTo>
                  <a:pt x="2881" y="0"/>
                </a:lnTo>
                <a:lnTo>
                  <a:pt x="2881" y="0"/>
                </a:lnTo>
                <a:lnTo>
                  <a:pt x="2856" y="1"/>
                </a:lnTo>
                <a:lnTo>
                  <a:pt x="2831" y="2"/>
                </a:lnTo>
                <a:lnTo>
                  <a:pt x="2807" y="3"/>
                </a:lnTo>
                <a:lnTo>
                  <a:pt x="2783" y="6"/>
                </a:lnTo>
                <a:lnTo>
                  <a:pt x="2761" y="10"/>
                </a:lnTo>
                <a:lnTo>
                  <a:pt x="2738" y="13"/>
                </a:lnTo>
                <a:lnTo>
                  <a:pt x="2715" y="17"/>
                </a:lnTo>
                <a:lnTo>
                  <a:pt x="2693" y="23"/>
                </a:lnTo>
                <a:lnTo>
                  <a:pt x="2671" y="28"/>
                </a:lnTo>
                <a:lnTo>
                  <a:pt x="2649" y="35"/>
                </a:lnTo>
                <a:lnTo>
                  <a:pt x="2628" y="41"/>
                </a:lnTo>
                <a:lnTo>
                  <a:pt x="2607" y="49"/>
                </a:lnTo>
                <a:lnTo>
                  <a:pt x="2587" y="57"/>
                </a:lnTo>
                <a:lnTo>
                  <a:pt x="2566" y="66"/>
                </a:lnTo>
                <a:lnTo>
                  <a:pt x="2546" y="76"/>
                </a:lnTo>
                <a:lnTo>
                  <a:pt x="2526" y="85"/>
                </a:lnTo>
                <a:lnTo>
                  <a:pt x="2487" y="107"/>
                </a:lnTo>
                <a:lnTo>
                  <a:pt x="2451" y="131"/>
                </a:lnTo>
                <a:lnTo>
                  <a:pt x="2414" y="157"/>
                </a:lnTo>
                <a:lnTo>
                  <a:pt x="2379" y="185"/>
                </a:lnTo>
                <a:lnTo>
                  <a:pt x="2345" y="215"/>
                </a:lnTo>
                <a:lnTo>
                  <a:pt x="2312" y="246"/>
                </a:lnTo>
                <a:lnTo>
                  <a:pt x="2280" y="281"/>
                </a:lnTo>
                <a:lnTo>
                  <a:pt x="2250" y="317"/>
                </a:lnTo>
                <a:lnTo>
                  <a:pt x="2219" y="353"/>
                </a:lnTo>
                <a:lnTo>
                  <a:pt x="2190" y="392"/>
                </a:lnTo>
                <a:lnTo>
                  <a:pt x="2162" y="433"/>
                </a:lnTo>
                <a:lnTo>
                  <a:pt x="2135" y="475"/>
                </a:lnTo>
                <a:lnTo>
                  <a:pt x="2109" y="519"/>
                </a:lnTo>
                <a:lnTo>
                  <a:pt x="2083" y="564"/>
                </a:lnTo>
                <a:lnTo>
                  <a:pt x="2059" y="610"/>
                </a:lnTo>
                <a:lnTo>
                  <a:pt x="2035" y="658"/>
                </a:lnTo>
                <a:lnTo>
                  <a:pt x="2012" y="707"/>
                </a:lnTo>
                <a:lnTo>
                  <a:pt x="1989" y="756"/>
                </a:lnTo>
                <a:lnTo>
                  <a:pt x="1968" y="807"/>
                </a:lnTo>
                <a:lnTo>
                  <a:pt x="1947" y="859"/>
                </a:lnTo>
                <a:lnTo>
                  <a:pt x="1926" y="912"/>
                </a:lnTo>
                <a:lnTo>
                  <a:pt x="1906" y="965"/>
                </a:lnTo>
                <a:lnTo>
                  <a:pt x="1888" y="1019"/>
                </a:lnTo>
                <a:lnTo>
                  <a:pt x="1868" y="1074"/>
                </a:lnTo>
                <a:lnTo>
                  <a:pt x="1850" y="1130"/>
                </a:lnTo>
                <a:lnTo>
                  <a:pt x="1832" y="1186"/>
                </a:lnTo>
                <a:lnTo>
                  <a:pt x="1799" y="1300"/>
                </a:lnTo>
                <a:lnTo>
                  <a:pt x="1767" y="1414"/>
                </a:lnTo>
                <a:lnTo>
                  <a:pt x="1735" y="1530"/>
                </a:lnTo>
                <a:lnTo>
                  <a:pt x="1706" y="1646"/>
                </a:lnTo>
                <a:lnTo>
                  <a:pt x="1677" y="1762"/>
                </a:lnTo>
                <a:lnTo>
                  <a:pt x="1621" y="1990"/>
                </a:lnTo>
                <a:lnTo>
                  <a:pt x="1594" y="2101"/>
                </a:lnTo>
                <a:lnTo>
                  <a:pt x="1567" y="2210"/>
                </a:lnTo>
                <a:lnTo>
                  <a:pt x="1539" y="2316"/>
                </a:lnTo>
                <a:lnTo>
                  <a:pt x="1511" y="2419"/>
                </a:lnTo>
                <a:lnTo>
                  <a:pt x="1482" y="2517"/>
                </a:lnTo>
                <a:lnTo>
                  <a:pt x="1453" y="2610"/>
                </a:lnTo>
                <a:lnTo>
                  <a:pt x="1438" y="2656"/>
                </a:lnTo>
                <a:lnTo>
                  <a:pt x="1422" y="2699"/>
                </a:lnTo>
                <a:lnTo>
                  <a:pt x="1407" y="2741"/>
                </a:lnTo>
                <a:lnTo>
                  <a:pt x="1391" y="2781"/>
                </a:lnTo>
                <a:lnTo>
                  <a:pt x="1391" y="2781"/>
                </a:lnTo>
                <a:lnTo>
                  <a:pt x="1373" y="2820"/>
                </a:lnTo>
                <a:lnTo>
                  <a:pt x="1356" y="2858"/>
                </a:lnTo>
                <a:lnTo>
                  <a:pt x="1338" y="2893"/>
                </a:lnTo>
                <a:lnTo>
                  <a:pt x="1318" y="2929"/>
                </a:lnTo>
                <a:lnTo>
                  <a:pt x="1298" y="2962"/>
                </a:lnTo>
                <a:lnTo>
                  <a:pt x="1276" y="2996"/>
                </a:lnTo>
                <a:lnTo>
                  <a:pt x="1253" y="3027"/>
                </a:lnTo>
                <a:lnTo>
                  <a:pt x="1231" y="3057"/>
                </a:lnTo>
                <a:lnTo>
                  <a:pt x="1208" y="3087"/>
                </a:lnTo>
                <a:lnTo>
                  <a:pt x="1183" y="3115"/>
                </a:lnTo>
                <a:lnTo>
                  <a:pt x="1158" y="3142"/>
                </a:lnTo>
                <a:lnTo>
                  <a:pt x="1133" y="3168"/>
                </a:lnTo>
                <a:lnTo>
                  <a:pt x="1107" y="3192"/>
                </a:lnTo>
                <a:lnTo>
                  <a:pt x="1080" y="3216"/>
                </a:lnTo>
                <a:lnTo>
                  <a:pt x="1055" y="3239"/>
                </a:lnTo>
                <a:lnTo>
                  <a:pt x="1026" y="3261"/>
                </a:lnTo>
                <a:lnTo>
                  <a:pt x="999" y="3282"/>
                </a:lnTo>
                <a:lnTo>
                  <a:pt x="971" y="3302"/>
                </a:lnTo>
                <a:lnTo>
                  <a:pt x="942" y="3321"/>
                </a:lnTo>
                <a:lnTo>
                  <a:pt x="914" y="3339"/>
                </a:lnTo>
                <a:lnTo>
                  <a:pt x="885" y="3357"/>
                </a:lnTo>
                <a:lnTo>
                  <a:pt x="857" y="3373"/>
                </a:lnTo>
                <a:lnTo>
                  <a:pt x="828" y="3388"/>
                </a:lnTo>
                <a:lnTo>
                  <a:pt x="798" y="3403"/>
                </a:lnTo>
                <a:lnTo>
                  <a:pt x="768" y="3417"/>
                </a:lnTo>
                <a:lnTo>
                  <a:pt x="739" y="3430"/>
                </a:lnTo>
                <a:lnTo>
                  <a:pt x="710" y="3443"/>
                </a:lnTo>
                <a:lnTo>
                  <a:pt x="681" y="3454"/>
                </a:lnTo>
                <a:lnTo>
                  <a:pt x="622" y="3476"/>
                </a:lnTo>
                <a:lnTo>
                  <a:pt x="565" y="3494"/>
                </a:lnTo>
                <a:lnTo>
                  <a:pt x="509" y="3511"/>
                </a:lnTo>
                <a:lnTo>
                  <a:pt x="454" y="3524"/>
                </a:lnTo>
                <a:lnTo>
                  <a:pt x="400" y="3536"/>
                </a:lnTo>
                <a:lnTo>
                  <a:pt x="349" y="3546"/>
                </a:lnTo>
                <a:lnTo>
                  <a:pt x="299" y="3554"/>
                </a:lnTo>
                <a:lnTo>
                  <a:pt x="253" y="3561"/>
                </a:lnTo>
                <a:lnTo>
                  <a:pt x="210" y="3566"/>
                </a:lnTo>
                <a:lnTo>
                  <a:pt x="169" y="3570"/>
                </a:lnTo>
                <a:lnTo>
                  <a:pt x="132" y="3573"/>
                </a:lnTo>
                <a:lnTo>
                  <a:pt x="98" y="3574"/>
                </a:lnTo>
                <a:lnTo>
                  <a:pt x="45" y="3576"/>
                </a:lnTo>
                <a:lnTo>
                  <a:pt x="12" y="3575"/>
                </a:lnTo>
                <a:lnTo>
                  <a:pt x="0" y="3575"/>
                </a:lnTo>
                <a:lnTo>
                  <a:pt x="5760" y="35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47" name="TextBox 7"/>
          <p:cNvSpPr txBox="1"/>
          <p:nvPr/>
        </p:nvSpPr>
        <p:spPr bwMode="auto">
          <a:xfrm>
            <a:off x="2089188" y="2902654"/>
            <a:ext cx="416781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anchor="t" anchorCtr="0">
            <a:norm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lvl="1" algn="ctr"/>
            <a:r>
              <a:rPr lang="en-US" altLang="ko-KR" sz="240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20%</a:t>
            </a:r>
            <a:endParaRPr lang="en-US" altLang="ko-KR" sz="240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5" name="Freeform: Shape 3"/>
          <p:cNvSpPr/>
          <p:nvPr/>
        </p:nvSpPr>
        <p:spPr bwMode="auto">
          <a:xfrm>
            <a:off x="2898713" y="2455530"/>
            <a:ext cx="2556284" cy="1528190"/>
          </a:xfrm>
          <a:custGeom>
            <a:avLst/>
            <a:gdLst>
              <a:gd name="T0" fmla="*/ 5715 w 5760"/>
              <a:gd name="T1" fmla="*/ 3576 h 3576"/>
              <a:gd name="T2" fmla="*/ 5551 w 5760"/>
              <a:gd name="T3" fmla="*/ 3566 h 3576"/>
              <a:gd name="T4" fmla="*/ 5360 w 5760"/>
              <a:gd name="T5" fmla="*/ 3536 h 3576"/>
              <a:gd name="T6" fmla="*/ 5138 w 5760"/>
              <a:gd name="T7" fmla="*/ 3476 h 3576"/>
              <a:gd name="T8" fmla="*/ 4992 w 5760"/>
              <a:gd name="T9" fmla="*/ 3417 h 3576"/>
              <a:gd name="T10" fmla="*/ 4875 w 5760"/>
              <a:gd name="T11" fmla="*/ 3357 h 3576"/>
              <a:gd name="T12" fmla="*/ 4762 w 5760"/>
              <a:gd name="T13" fmla="*/ 3282 h 3576"/>
              <a:gd name="T14" fmla="*/ 4653 w 5760"/>
              <a:gd name="T15" fmla="*/ 3192 h 3576"/>
              <a:gd name="T16" fmla="*/ 4553 w 5760"/>
              <a:gd name="T17" fmla="*/ 3087 h 3576"/>
              <a:gd name="T18" fmla="*/ 4463 w 5760"/>
              <a:gd name="T19" fmla="*/ 2962 h 3576"/>
              <a:gd name="T20" fmla="*/ 4387 w 5760"/>
              <a:gd name="T21" fmla="*/ 2820 h 3576"/>
              <a:gd name="T22" fmla="*/ 4338 w 5760"/>
              <a:gd name="T23" fmla="*/ 2699 h 3576"/>
              <a:gd name="T24" fmla="*/ 4249 w 5760"/>
              <a:gd name="T25" fmla="*/ 2419 h 3576"/>
              <a:gd name="T26" fmla="*/ 4139 w 5760"/>
              <a:gd name="T27" fmla="*/ 1990 h 3576"/>
              <a:gd name="T28" fmla="*/ 3995 w 5760"/>
              <a:gd name="T29" fmla="*/ 1414 h 3576"/>
              <a:gd name="T30" fmla="*/ 3892 w 5760"/>
              <a:gd name="T31" fmla="*/ 1074 h 3576"/>
              <a:gd name="T32" fmla="*/ 3814 w 5760"/>
              <a:gd name="T33" fmla="*/ 859 h 3576"/>
              <a:gd name="T34" fmla="*/ 3725 w 5760"/>
              <a:gd name="T35" fmla="*/ 658 h 3576"/>
              <a:gd name="T36" fmla="*/ 3625 w 5760"/>
              <a:gd name="T37" fmla="*/ 475 h 3576"/>
              <a:gd name="T38" fmla="*/ 3510 w 5760"/>
              <a:gd name="T39" fmla="*/ 317 h 3576"/>
              <a:gd name="T40" fmla="*/ 3381 w 5760"/>
              <a:gd name="T41" fmla="*/ 185 h 3576"/>
              <a:gd name="T42" fmla="*/ 3234 w 5760"/>
              <a:gd name="T43" fmla="*/ 85 h 3576"/>
              <a:gd name="T44" fmla="*/ 3153 w 5760"/>
              <a:gd name="T45" fmla="*/ 49 h 3576"/>
              <a:gd name="T46" fmla="*/ 3067 w 5760"/>
              <a:gd name="T47" fmla="*/ 23 h 3576"/>
              <a:gd name="T48" fmla="*/ 2977 w 5760"/>
              <a:gd name="T49" fmla="*/ 6 h 3576"/>
              <a:gd name="T50" fmla="*/ 2881 w 5760"/>
              <a:gd name="T51" fmla="*/ 0 h 3576"/>
              <a:gd name="T52" fmla="*/ 2807 w 5760"/>
              <a:gd name="T53" fmla="*/ 3 h 3576"/>
              <a:gd name="T54" fmla="*/ 2715 w 5760"/>
              <a:gd name="T55" fmla="*/ 17 h 3576"/>
              <a:gd name="T56" fmla="*/ 2628 w 5760"/>
              <a:gd name="T57" fmla="*/ 41 h 3576"/>
              <a:gd name="T58" fmla="*/ 2546 w 5760"/>
              <a:gd name="T59" fmla="*/ 76 h 3576"/>
              <a:gd name="T60" fmla="*/ 2414 w 5760"/>
              <a:gd name="T61" fmla="*/ 157 h 3576"/>
              <a:gd name="T62" fmla="*/ 2280 w 5760"/>
              <a:gd name="T63" fmla="*/ 281 h 3576"/>
              <a:gd name="T64" fmla="*/ 2162 w 5760"/>
              <a:gd name="T65" fmla="*/ 433 h 3576"/>
              <a:gd name="T66" fmla="*/ 2059 w 5760"/>
              <a:gd name="T67" fmla="*/ 610 h 3576"/>
              <a:gd name="T68" fmla="*/ 1968 w 5760"/>
              <a:gd name="T69" fmla="*/ 807 h 3576"/>
              <a:gd name="T70" fmla="*/ 1888 w 5760"/>
              <a:gd name="T71" fmla="*/ 1019 h 3576"/>
              <a:gd name="T72" fmla="*/ 1799 w 5760"/>
              <a:gd name="T73" fmla="*/ 1300 h 3576"/>
              <a:gd name="T74" fmla="*/ 1677 w 5760"/>
              <a:gd name="T75" fmla="*/ 1762 h 3576"/>
              <a:gd name="T76" fmla="*/ 1539 w 5760"/>
              <a:gd name="T77" fmla="*/ 2316 h 3576"/>
              <a:gd name="T78" fmla="*/ 1438 w 5760"/>
              <a:gd name="T79" fmla="*/ 2656 h 3576"/>
              <a:gd name="T80" fmla="*/ 1391 w 5760"/>
              <a:gd name="T81" fmla="*/ 2781 h 3576"/>
              <a:gd name="T82" fmla="*/ 1318 w 5760"/>
              <a:gd name="T83" fmla="*/ 2929 h 3576"/>
              <a:gd name="T84" fmla="*/ 1231 w 5760"/>
              <a:gd name="T85" fmla="*/ 3057 h 3576"/>
              <a:gd name="T86" fmla="*/ 1133 w 5760"/>
              <a:gd name="T87" fmla="*/ 3168 h 3576"/>
              <a:gd name="T88" fmla="*/ 1026 w 5760"/>
              <a:gd name="T89" fmla="*/ 3261 h 3576"/>
              <a:gd name="T90" fmla="*/ 914 w 5760"/>
              <a:gd name="T91" fmla="*/ 3339 h 3576"/>
              <a:gd name="T92" fmla="*/ 798 w 5760"/>
              <a:gd name="T93" fmla="*/ 3403 h 3576"/>
              <a:gd name="T94" fmla="*/ 681 w 5760"/>
              <a:gd name="T95" fmla="*/ 3454 h 3576"/>
              <a:gd name="T96" fmla="*/ 454 w 5760"/>
              <a:gd name="T97" fmla="*/ 3524 h 3576"/>
              <a:gd name="T98" fmla="*/ 253 w 5760"/>
              <a:gd name="T99" fmla="*/ 3561 h 3576"/>
              <a:gd name="T100" fmla="*/ 98 w 5760"/>
              <a:gd name="T101" fmla="*/ 3574 h 3576"/>
              <a:gd name="T102" fmla="*/ 5760 w 5760"/>
              <a:gd name="T103" fmla="*/ 3575 h 3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760" h="3576">
                <a:moveTo>
                  <a:pt x="5760" y="3575"/>
                </a:moveTo>
                <a:lnTo>
                  <a:pt x="5760" y="3575"/>
                </a:lnTo>
                <a:lnTo>
                  <a:pt x="5748" y="3575"/>
                </a:lnTo>
                <a:lnTo>
                  <a:pt x="5715" y="3576"/>
                </a:lnTo>
                <a:lnTo>
                  <a:pt x="5662" y="3574"/>
                </a:lnTo>
                <a:lnTo>
                  <a:pt x="5628" y="3573"/>
                </a:lnTo>
                <a:lnTo>
                  <a:pt x="5591" y="3570"/>
                </a:lnTo>
                <a:lnTo>
                  <a:pt x="5551" y="3566"/>
                </a:lnTo>
                <a:lnTo>
                  <a:pt x="5507" y="3561"/>
                </a:lnTo>
                <a:lnTo>
                  <a:pt x="5461" y="3554"/>
                </a:lnTo>
                <a:lnTo>
                  <a:pt x="5412" y="3546"/>
                </a:lnTo>
                <a:lnTo>
                  <a:pt x="5360" y="3536"/>
                </a:lnTo>
                <a:lnTo>
                  <a:pt x="5306" y="3524"/>
                </a:lnTo>
                <a:lnTo>
                  <a:pt x="5251" y="3511"/>
                </a:lnTo>
                <a:lnTo>
                  <a:pt x="5195" y="3494"/>
                </a:lnTo>
                <a:lnTo>
                  <a:pt x="5138" y="3476"/>
                </a:lnTo>
                <a:lnTo>
                  <a:pt x="5079" y="3454"/>
                </a:lnTo>
                <a:lnTo>
                  <a:pt x="5050" y="3443"/>
                </a:lnTo>
                <a:lnTo>
                  <a:pt x="5021" y="3430"/>
                </a:lnTo>
                <a:lnTo>
                  <a:pt x="4992" y="3417"/>
                </a:lnTo>
                <a:lnTo>
                  <a:pt x="4963" y="3403"/>
                </a:lnTo>
                <a:lnTo>
                  <a:pt x="4933" y="3388"/>
                </a:lnTo>
                <a:lnTo>
                  <a:pt x="4904" y="3373"/>
                </a:lnTo>
                <a:lnTo>
                  <a:pt x="4875" y="3357"/>
                </a:lnTo>
                <a:lnTo>
                  <a:pt x="4846" y="3339"/>
                </a:lnTo>
                <a:lnTo>
                  <a:pt x="4818" y="3321"/>
                </a:lnTo>
                <a:lnTo>
                  <a:pt x="4790" y="3302"/>
                </a:lnTo>
                <a:lnTo>
                  <a:pt x="4762" y="3282"/>
                </a:lnTo>
                <a:lnTo>
                  <a:pt x="4734" y="3261"/>
                </a:lnTo>
                <a:lnTo>
                  <a:pt x="4707" y="3239"/>
                </a:lnTo>
                <a:lnTo>
                  <a:pt x="4680" y="3216"/>
                </a:lnTo>
                <a:lnTo>
                  <a:pt x="4653" y="3192"/>
                </a:lnTo>
                <a:lnTo>
                  <a:pt x="4627" y="3168"/>
                </a:lnTo>
                <a:lnTo>
                  <a:pt x="4602" y="3142"/>
                </a:lnTo>
                <a:lnTo>
                  <a:pt x="4577" y="3115"/>
                </a:lnTo>
                <a:lnTo>
                  <a:pt x="4553" y="3087"/>
                </a:lnTo>
                <a:lnTo>
                  <a:pt x="4529" y="3057"/>
                </a:lnTo>
                <a:lnTo>
                  <a:pt x="4507" y="3027"/>
                </a:lnTo>
                <a:lnTo>
                  <a:pt x="4484" y="2996"/>
                </a:lnTo>
                <a:lnTo>
                  <a:pt x="4463" y="2962"/>
                </a:lnTo>
                <a:lnTo>
                  <a:pt x="4443" y="2929"/>
                </a:lnTo>
                <a:lnTo>
                  <a:pt x="4423" y="2893"/>
                </a:lnTo>
                <a:lnTo>
                  <a:pt x="4404" y="2858"/>
                </a:lnTo>
                <a:lnTo>
                  <a:pt x="4387" y="2820"/>
                </a:lnTo>
                <a:lnTo>
                  <a:pt x="4369" y="2781"/>
                </a:lnTo>
                <a:lnTo>
                  <a:pt x="4369" y="2781"/>
                </a:lnTo>
                <a:lnTo>
                  <a:pt x="4353" y="2741"/>
                </a:lnTo>
                <a:lnTo>
                  <a:pt x="4338" y="2699"/>
                </a:lnTo>
                <a:lnTo>
                  <a:pt x="4322" y="2656"/>
                </a:lnTo>
                <a:lnTo>
                  <a:pt x="4308" y="2610"/>
                </a:lnTo>
                <a:lnTo>
                  <a:pt x="4278" y="2517"/>
                </a:lnTo>
                <a:lnTo>
                  <a:pt x="4249" y="2419"/>
                </a:lnTo>
                <a:lnTo>
                  <a:pt x="4221" y="2316"/>
                </a:lnTo>
                <a:lnTo>
                  <a:pt x="4194" y="2210"/>
                </a:lnTo>
                <a:lnTo>
                  <a:pt x="4166" y="2101"/>
                </a:lnTo>
                <a:lnTo>
                  <a:pt x="4139" y="1990"/>
                </a:lnTo>
                <a:lnTo>
                  <a:pt x="4083" y="1762"/>
                </a:lnTo>
                <a:lnTo>
                  <a:pt x="4055" y="1646"/>
                </a:lnTo>
                <a:lnTo>
                  <a:pt x="4025" y="1530"/>
                </a:lnTo>
                <a:lnTo>
                  <a:pt x="3995" y="1414"/>
                </a:lnTo>
                <a:lnTo>
                  <a:pt x="3962" y="1300"/>
                </a:lnTo>
                <a:lnTo>
                  <a:pt x="3928" y="1186"/>
                </a:lnTo>
                <a:lnTo>
                  <a:pt x="3910" y="1130"/>
                </a:lnTo>
                <a:lnTo>
                  <a:pt x="3892" y="1074"/>
                </a:lnTo>
                <a:lnTo>
                  <a:pt x="3873" y="1019"/>
                </a:lnTo>
                <a:lnTo>
                  <a:pt x="3854" y="965"/>
                </a:lnTo>
                <a:lnTo>
                  <a:pt x="3834" y="912"/>
                </a:lnTo>
                <a:lnTo>
                  <a:pt x="3814" y="859"/>
                </a:lnTo>
                <a:lnTo>
                  <a:pt x="3792" y="807"/>
                </a:lnTo>
                <a:lnTo>
                  <a:pt x="3771" y="756"/>
                </a:lnTo>
                <a:lnTo>
                  <a:pt x="3748" y="707"/>
                </a:lnTo>
                <a:lnTo>
                  <a:pt x="3725" y="658"/>
                </a:lnTo>
                <a:lnTo>
                  <a:pt x="3702" y="610"/>
                </a:lnTo>
                <a:lnTo>
                  <a:pt x="3677" y="564"/>
                </a:lnTo>
                <a:lnTo>
                  <a:pt x="3651" y="519"/>
                </a:lnTo>
                <a:lnTo>
                  <a:pt x="3625" y="475"/>
                </a:lnTo>
                <a:lnTo>
                  <a:pt x="3598" y="433"/>
                </a:lnTo>
                <a:lnTo>
                  <a:pt x="3570" y="392"/>
                </a:lnTo>
                <a:lnTo>
                  <a:pt x="3541" y="353"/>
                </a:lnTo>
                <a:lnTo>
                  <a:pt x="3510" y="317"/>
                </a:lnTo>
                <a:lnTo>
                  <a:pt x="3480" y="281"/>
                </a:lnTo>
                <a:lnTo>
                  <a:pt x="3448" y="246"/>
                </a:lnTo>
                <a:lnTo>
                  <a:pt x="3415" y="215"/>
                </a:lnTo>
                <a:lnTo>
                  <a:pt x="3381" y="185"/>
                </a:lnTo>
                <a:lnTo>
                  <a:pt x="3346" y="157"/>
                </a:lnTo>
                <a:lnTo>
                  <a:pt x="3309" y="131"/>
                </a:lnTo>
                <a:lnTo>
                  <a:pt x="3273" y="107"/>
                </a:lnTo>
                <a:lnTo>
                  <a:pt x="3234" y="85"/>
                </a:lnTo>
                <a:lnTo>
                  <a:pt x="3214" y="76"/>
                </a:lnTo>
                <a:lnTo>
                  <a:pt x="3194" y="66"/>
                </a:lnTo>
                <a:lnTo>
                  <a:pt x="3174" y="57"/>
                </a:lnTo>
                <a:lnTo>
                  <a:pt x="3153" y="49"/>
                </a:lnTo>
                <a:lnTo>
                  <a:pt x="3132" y="41"/>
                </a:lnTo>
                <a:lnTo>
                  <a:pt x="3111" y="35"/>
                </a:lnTo>
                <a:lnTo>
                  <a:pt x="3089" y="28"/>
                </a:lnTo>
                <a:lnTo>
                  <a:pt x="3067" y="23"/>
                </a:lnTo>
                <a:lnTo>
                  <a:pt x="3046" y="17"/>
                </a:lnTo>
                <a:lnTo>
                  <a:pt x="3023" y="13"/>
                </a:lnTo>
                <a:lnTo>
                  <a:pt x="2999" y="10"/>
                </a:lnTo>
                <a:lnTo>
                  <a:pt x="2977" y="6"/>
                </a:lnTo>
                <a:lnTo>
                  <a:pt x="2953" y="3"/>
                </a:lnTo>
                <a:lnTo>
                  <a:pt x="2929" y="2"/>
                </a:lnTo>
                <a:lnTo>
                  <a:pt x="2904" y="1"/>
                </a:lnTo>
                <a:lnTo>
                  <a:pt x="2881" y="0"/>
                </a:lnTo>
                <a:lnTo>
                  <a:pt x="2881" y="0"/>
                </a:lnTo>
                <a:lnTo>
                  <a:pt x="2856" y="1"/>
                </a:lnTo>
                <a:lnTo>
                  <a:pt x="2831" y="2"/>
                </a:lnTo>
                <a:lnTo>
                  <a:pt x="2807" y="3"/>
                </a:lnTo>
                <a:lnTo>
                  <a:pt x="2783" y="6"/>
                </a:lnTo>
                <a:lnTo>
                  <a:pt x="2761" y="10"/>
                </a:lnTo>
                <a:lnTo>
                  <a:pt x="2738" y="13"/>
                </a:lnTo>
                <a:lnTo>
                  <a:pt x="2715" y="17"/>
                </a:lnTo>
                <a:lnTo>
                  <a:pt x="2693" y="23"/>
                </a:lnTo>
                <a:lnTo>
                  <a:pt x="2671" y="28"/>
                </a:lnTo>
                <a:lnTo>
                  <a:pt x="2649" y="35"/>
                </a:lnTo>
                <a:lnTo>
                  <a:pt x="2628" y="41"/>
                </a:lnTo>
                <a:lnTo>
                  <a:pt x="2607" y="49"/>
                </a:lnTo>
                <a:lnTo>
                  <a:pt x="2587" y="57"/>
                </a:lnTo>
                <a:lnTo>
                  <a:pt x="2566" y="66"/>
                </a:lnTo>
                <a:lnTo>
                  <a:pt x="2546" y="76"/>
                </a:lnTo>
                <a:lnTo>
                  <a:pt x="2526" y="85"/>
                </a:lnTo>
                <a:lnTo>
                  <a:pt x="2487" y="107"/>
                </a:lnTo>
                <a:lnTo>
                  <a:pt x="2451" y="131"/>
                </a:lnTo>
                <a:lnTo>
                  <a:pt x="2414" y="157"/>
                </a:lnTo>
                <a:lnTo>
                  <a:pt x="2379" y="185"/>
                </a:lnTo>
                <a:lnTo>
                  <a:pt x="2345" y="215"/>
                </a:lnTo>
                <a:lnTo>
                  <a:pt x="2312" y="246"/>
                </a:lnTo>
                <a:lnTo>
                  <a:pt x="2280" y="281"/>
                </a:lnTo>
                <a:lnTo>
                  <a:pt x="2250" y="317"/>
                </a:lnTo>
                <a:lnTo>
                  <a:pt x="2219" y="353"/>
                </a:lnTo>
                <a:lnTo>
                  <a:pt x="2190" y="392"/>
                </a:lnTo>
                <a:lnTo>
                  <a:pt x="2162" y="433"/>
                </a:lnTo>
                <a:lnTo>
                  <a:pt x="2135" y="475"/>
                </a:lnTo>
                <a:lnTo>
                  <a:pt x="2109" y="519"/>
                </a:lnTo>
                <a:lnTo>
                  <a:pt x="2083" y="564"/>
                </a:lnTo>
                <a:lnTo>
                  <a:pt x="2059" y="610"/>
                </a:lnTo>
                <a:lnTo>
                  <a:pt x="2035" y="658"/>
                </a:lnTo>
                <a:lnTo>
                  <a:pt x="2012" y="707"/>
                </a:lnTo>
                <a:lnTo>
                  <a:pt x="1989" y="756"/>
                </a:lnTo>
                <a:lnTo>
                  <a:pt x="1968" y="807"/>
                </a:lnTo>
                <a:lnTo>
                  <a:pt x="1947" y="859"/>
                </a:lnTo>
                <a:lnTo>
                  <a:pt x="1926" y="912"/>
                </a:lnTo>
                <a:lnTo>
                  <a:pt x="1906" y="965"/>
                </a:lnTo>
                <a:lnTo>
                  <a:pt x="1888" y="1019"/>
                </a:lnTo>
                <a:lnTo>
                  <a:pt x="1868" y="1074"/>
                </a:lnTo>
                <a:lnTo>
                  <a:pt x="1850" y="1130"/>
                </a:lnTo>
                <a:lnTo>
                  <a:pt x="1832" y="1186"/>
                </a:lnTo>
                <a:lnTo>
                  <a:pt x="1799" y="1300"/>
                </a:lnTo>
                <a:lnTo>
                  <a:pt x="1767" y="1414"/>
                </a:lnTo>
                <a:lnTo>
                  <a:pt x="1735" y="1530"/>
                </a:lnTo>
                <a:lnTo>
                  <a:pt x="1706" y="1646"/>
                </a:lnTo>
                <a:lnTo>
                  <a:pt x="1677" y="1762"/>
                </a:lnTo>
                <a:lnTo>
                  <a:pt x="1621" y="1990"/>
                </a:lnTo>
                <a:lnTo>
                  <a:pt x="1594" y="2101"/>
                </a:lnTo>
                <a:lnTo>
                  <a:pt x="1567" y="2210"/>
                </a:lnTo>
                <a:lnTo>
                  <a:pt x="1539" y="2316"/>
                </a:lnTo>
                <a:lnTo>
                  <a:pt x="1511" y="2419"/>
                </a:lnTo>
                <a:lnTo>
                  <a:pt x="1482" y="2517"/>
                </a:lnTo>
                <a:lnTo>
                  <a:pt x="1453" y="2610"/>
                </a:lnTo>
                <a:lnTo>
                  <a:pt x="1438" y="2656"/>
                </a:lnTo>
                <a:lnTo>
                  <a:pt x="1422" y="2699"/>
                </a:lnTo>
                <a:lnTo>
                  <a:pt x="1407" y="2741"/>
                </a:lnTo>
                <a:lnTo>
                  <a:pt x="1391" y="2781"/>
                </a:lnTo>
                <a:lnTo>
                  <a:pt x="1391" y="2781"/>
                </a:lnTo>
                <a:lnTo>
                  <a:pt x="1373" y="2820"/>
                </a:lnTo>
                <a:lnTo>
                  <a:pt x="1356" y="2858"/>
                </a:lnTo>
                <a:lnTo>
                  <a:pt x="1338" y="2893"/>
                </a:lnTo>
                <a:lnTo>
                  <a:pt x="1318" y="2929"/>
                </a:lnTo>
                <a:lnTo>
                  <a:pt x="1298" y="2962"/>
                </a:lnTo>
                <a:lnTo>
                  <a:pt x="1276" y="2996"/>
                </a:lnTo>
                <a:lnTo>
                  <a:pt x="1253" y="3027"/>
                </a:lnTo>
                <a:lnTo>
                  <a:pt x="1231" y="3057"/>
                </a:lnTo>
                <a:lnTo>
                  <a:pt x="1208" y="3087"/>
                </a:lnTo>
                <a:lnTo>
                  <a:pt x="1183" y="3115"/>
                </a:lnTo>
                <a:lnTo>
                  <a:pt x="1158" y="3142"/>
                </a:lnTo>
                <a:lnTo>
                  <a:pt x="1133" y="3168"/>
                </a:lnTo>
                <a:lnTo>
                  <a:pt x="1107" y="3192"/>
                </a:lnTo>
                <a:lnTo>
                  <a:pt x="1080" y="3216"/>
                </a:lnTo>
                <a:lnTo>
                  <a:pt x="1055" y="3239"/>
                </a:lnTo>
                <a:lnTo>
                  <a:pt x="1026" y="3261"/>
                </a:lnTo>
                <a:lnTo>
                  <a:pt x="999" y="3282"/>
                </a:lnTo>
                <a:lnTo>
                  <a:pt x="971" y="3302"/>
                </a:lnTo>
                <a:lnTo>
                  <a:pt x="942" y="3321"/>
                </a:lnTo>
                <a:lnTo>
                  <a:pt x="914" y="3339"/>
                </a:lnTo>
                <a:lnTo>
                  <a:pt x="885" y="3357"/>
                </a:lnTo>
                <a:lnTo>
                  <a:pt x="857" y="3373"/>
                </a:lnTo>
                <a:lnTo>
                  <a:pt x="828" y="3388"/>
                </a:lnTo>
                <a:lnTo>
                  <a:pt x="798" y="3403"/>
                </a:lnTo>
                <a:lnTo>
                  <a:pt x="768" y="3417"/>
                </a:lnTo>
                <a:lnTo>
                  <a:pt x="739" y="3430"/>
                </a:lnTo>
                <a:lnTo>
                  <a:pt x="710" y="3443"/>
                </a:lnTo>
                <a:lnTo>
                  <a:pt x="681" y="3454"/>
                </a:lnTo>
                <a:lnTo>
                  <a:pt x="622" y="3476"/>
                </a:lnTo>
                <a:lnTo>
                  <a:pt x="565" y="3494"/>
                </a:lnTo>
                <a:lnTo>
                  <a:pt x="509" y="3511"/>
                </a:lnTo>
                <a:lnTo>
                  <a:pt x="454" y="3524"/>
                </a:lnTo>
                <a:lnTo>
                  <a:pt x="400" y="3536"/>
                </a:lnTo>
                <a:lnTo>
                  <a:pt x="349" y="3546"/>
                </a:lnTo>
                <a:lnTo>
                  <a:pt x="299" y="3554"/>
                </a:lnTo>
                <a:lnTo>
                  <a:pt x="253" y="3561"/>
                </a:lnTo>
                <a:lnTo>
                  <a:pt x="210" y="3566"/>
                </a:lnTo>
                <a:lnTo>
                  <a:pt x="169" y="3570"/>
                </a:lnTo>
                <a:lnTo>
                  <a:pt x="132" y="3573"/>
                </a:lnTo>
                <a:lnTo>
                  <a:pt x="98" y="3574"/>
                </a:lnTo>
                <a:lnTo>
                  <a:pt x="45" y="3576"/>
                </a:lnTo>
                <a:lnTo>
                  <a:pt x="12" y="3575"/>
                </a:lnTo>
                <a:lnTo>
                  <a:pt x="0" y="3575"/>
                </a:lnTo>
                <a:lnTo>
                  <a:pt x="5760" y="35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56" name="TextBox 8"/>
          <p:cNvSpPr txBox="1"/>
          <p:nvPr/>
        </p:nvSpPr>
        <p:spPr bwMode="auto">
          <a:xfrm>
            <a:off x="3962053" y="1933556"/>
            <a:ext cx="429605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anchor="t" anchorCtr="0">
            <a:norm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lvl="1" algn="ctr"/>
            <a:r>
              <a:rPr lang="en-US" altLang="ko-KR" sz="240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60%</a:t>
            </a:r>
            <a:endParaRPr lang="en-US" altLang="ko-KR" sz="240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7" name="Freeform: Shape 4"/>
          <p:cNvSpPr/>
          <p:nvPr/>
        </p:nvSpPr>
        <p:spPr bwMode="auto">
          <a:xfrm>
            <a:off x="4777990" y="2706827"/>
            <a:ext cx="2556284" cy="1276891"/>
          </a:xfrm>
          <a:custGeom>
            <a:avLst/>
            <a:gdLst>
              <a:gd name="T0" fmla="*/ 5715 w 5760"/>
              <a:gd name="T1" fmla="*/ 3576 h 3576"/>
              <a:gd name="T2" fmla="*/ 5551 w 5760"/>
              <a:gd name="T3" fmla="*/ 3566 h 3576"/>
              <a:gd name="T4" fmla="*/ 5360 w 5760"/>
              <a:gd name="T5" fmla="*/ 3536 h 3576"/>
              <a:gd name="T6" fmla="*/ 5138 w 5760"/>
              <a:gd name="T7" fmla="*/ 3476 h 3576"/>
              <a:gd name="T8" fmla="*/ 4992 w 5760"/>
              <a:gd name="T9" fmla="*/ 3417 h 3576"/>
              <a:gd name="T10" fmla="*/ 4875 w 5760"/>
              <a:gd name="T11" fmla="*/ 3357 h 3576"/>
              <a:gd name="T12" fmla="*/ 4762 w 5760"/>
              <a:gd name="T13" fmla="*/ 3282 h 3576"/>
              <a:gd name="T14" fmla="*/ 4653 w 5760"/>
              <a:gd name="T15" fmla="*/ 3192 h 3576"/>
              <a:gd name="T16" fmla="*/ 4553 w 5760"/>
              <a:gd name="T17" fmla="*/ 3087 h 3576"/>
              <a:gd name="T18" fmla="*/ 4463 w 5760"/>
              <a:gd name="T19" fmla="*/ 2962 h 3576"/>
              <a:gd name="T20" fmla="*/ 4387 w 5760"/>
              <a:gd name="T21" fmla="*/ 2820 h 3576"/>
              <a:gd name="T22" fmla="*/ 4338 w 5760"/>
              <a:gd name="T23" fmla="*/ 2699 h 3576"/>
              <a:gd name="T24" fmla="*/ 4249 w 5760"/>
              <a:gd name="T25" fmla="*/ 2419 h 3576"/>
              <a:gd name="T26" fmla="*/ 4139 w 5760"/>
              <a:gd name="T27" fmla="*/ 1990 h 3576"/>
              <a:gd name="T28" fmla="*/ 3995 w 5760"/>
              <a:gd name="T29" fmla="*/ 1414 h 3576"/>
              <a:gd name="T30" fmla="*/ 3892 w 5760"/>
              <a:gd name="T31" fmla="*/ 1074 h 3576"/>
              <a:gd name="T32" fmla="*/ 3814 w 5760"/>
              <a:gd name="T33" fmla="*/ 859 h 3576"/>
              <a:gd name="T34" fmla="*/ 3725 w 5760"/>
              <a:gd name="T35" fmla="*/ 658 h 3576"/>
              <a:gd name="T36" fmla="*/ 3625 w 5760"/>
              <a:gd name="T37" fmla="*/ 475 h 3576"/>
              <a:gd name="T38" fmla="*/ 3510 w 5760"/>
              <a:gd name="T39" fmla="*/ 317 h 3576"/>
              <a:gd name="T40" fmla="*/ 3381 w 5760"/>
              <a:gd name="T41" fmla="*/ 185 h 3576"/>
              <a:gd name="T42" fmla="*/ 3234 w 5760"/>
              <a:gd name="T43" fmla="*/ 85 h 3576"/>
              <a:gd name="T44" fmla="*/ 3153 w 5760"/>
              <a:gd name="T45" fmla="*/ 49 h 3576"/>
              <a:gd name="T46" fmla="*/ 3067 w 5760"/>
              <a:gd name="T47" fmla="*/ 23 h 3576"/>
              <a:gd name="T48" fmla="*/ 2977 w 5760"/>
              <a:gd name="T49" fmla="*/ 6 h 3576"/>
              <a:gd name="T50" fmla="*/ 2881 w 5760"/>
              <a:gd name="T51" fmla="*/ 0 h 3576"/>
              <a:gd name="T52" fmla="*/ 2807 w 5760"/>
              <a:gd name="T53" fmla="*/ 3 h 3576"/>
              <a:gd name="T54" fmla="*/ 2715 w 5760"/>
              <a:gd name="T55" fmla="*/ 17 h 3576"/>
              <a:gd name="T56" fmla="*/ 2628 w 5760"/>
              <a:gd name="T57" fmla="*/ 41 h 3576"/>
              <a:gd name="T58" fmla="*/ 2546 w 5760"/>
              <a:gd name="T59" fmla="*/ 76 h 3576"/>
              <a:gd name="T60" fmla="*/ 2414 w 5760"/>
              <a:gd name="T61" fmla="*/ 157 h 3576"/>
              <a:gd name="T62" fmla="*/ 2280 w 5760"/>
              <a:gd name="T63" fmla="*/ 281 h 3576"/>
              <a:gd name="T64" fmla="*/ 2162 w 5760"/>
              <a:gd name="T65" fmla="*/ 433 h 3576"/>
              <a:gd name="T66" fmla="*/ 2059 w 5760"/>
              <a:gd name="T67" fmla="*/ 610 h 3576"/>
              <a:gd name="T68" fmla="*/ 1968 w 5760"/>
              <a:gd name="T69" fmla="*/ 807 h 3576"/>
              <a:gd name="T70" fmla="*/ 1888 w 5760"/>
              <a:gd name="T71" fmla="*/ 1019 h 3576"/>
              <a:gd name="T72" fmla="*/ 1799 w 5760"/>
              <a:gd name="T73" fmla="*/ 1300 h 3576"/>
              <a:gd name="T74" fmla="*/ 1677 w 5760"/>
              <a:gd name="T75" fmla="*/ 1762 h 3576"/>
              <a:gd name="T76" fmla="*/ 1539 w 5760"/>
              <a:gd name="T77" fmla="*/ 2316 h 3576"/>
              <a:gd name="T78" fmla="*/ 1438 w 5760"/>
              <a:gd name="T79" fmla="*/ 2656 h 3576"/>
              <a:gd name="T80" fmla="*/ 1391 w 5760"/>
              <a:gd name="T81" fmla="*/ 2781 h 3576"/>
              <a:gd name="T82" fmla="*/ 1318 w 5760"/>
              <a:gd name="T83" fmla="*/ 2929 h 3576"/>
              <a:gd name="T84" fmla="*/ 1231 w 5760"/>
              <a:gd name="T85" fmla="*/ 3057 h 3576"/>
              <a:gd name="T86" fmla="*/ 1133 w 5760"/>
              <a:gd name="T87" fmla="*/ 3168 h 3576"/>
              <a:gd name="T88" fmla="*/ 1026 w 5760"/>
              <a:gd name="T89" fmla="*/ 3261 h 3576"/>
              <a:gd name="T90" fmla="*/ 914 w 5760"/>
              <a:gd name="T91" fmla="*/ 3339 h 3576"/>
              <a:gd name="T92" fmla="*/ 798 w 5760"/>
              <a:gd name="T93" fmla="*/ 3403 h 3576"/>
              <a:gd name="T94" fmla="*/ 681 w 5760"/>
              <a:gd name="T95" fmla="*/ 3454 h 3576"/>
              <a:gd name="T96" fmla="*/ 454 w 5760"/>
              <a:gd name="T97" fmla="*/ 3524 h 3576"/>
              <a:gd name="T98" fmla="*/ 253 w 5760"/>
              <a:gd name="T99" fmla="*/ 3561 h 3576"/>
              <a:gd name="T100" fmla="*/ 98 w 5760"/>
              <a:gd name="T101" fmla="*/ 3574 h 3576"/>
              <a:gd name="T102" fmla="*/ 5760 w 5760"/>
              <a:gd name="T103" fmla="*/ 3575 h 3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760" h="3576">
                <a:moveTo>
                  <a:pt x="5760" y="3575"/>
                </a:moveTo>
                <a:lnTo>
                  <a:pt x="5760" y="3575"/>
                </a:lnTo>
                <a:lnTo>
                  <a:pt x="5748" y="3575"/>
                </a:lnTo>
                <a:lnTo>
                  <a:pt x="5715" y="3576"/>
                </a:lnTo>
                <a:lnTo>
                  <a:pt x="5662" y="3574"/>
                </a:lnTo>
                <a:lnTo>
                  <a:pt x="5628" y="3573"/>
                </a:lnTo>
                <a:lnTo>
                  <a:pt x="5591" y="3570"/>
                </a:lnTo>
                <a:lnTo>
                  <a:pt x="5551" y="3566"/>
                </a:lnTo>
                <a:lnTo>
                  <a:pt x="5507" y="3561"/>
                </a:lnTo>
                <a:lnTo>
                  <a:pt x="5461" y="3554"/>
                </a:lnTo>
                <a:lnTo>
                  <a:pt x="5412" y="3546"/>
                </a:lnTo>
                <a:lnTo>
                  <a:pt x="5360" y="3536"/>
                </a:lnTo>
                <a:lnTo>
                  <a:pt x="5306" y="3524"/>
                </a:lnTo>
                <a:lnTo>
                  <a:pt x="5251" y="3511"/>
                </a:lnTo>
                <a:lnTo>
                  <a:pt x="5195" y="3494"/>
                </a:lnTo>
                <a:lnTo>
                  <a:pt x="5138" y="3476"/>
                </a:lnTo>
                <a:lnTo>
                  <a:pt x="5079" y="3454"/>
                </a:lnTo>
                <a:lnTo>
                  <a:pt x="5050" y="3443"/>
                </a:lnTo>
                <a:lnTo>
                  <a:pt x="5021" y="3430"/>
                </a:lnTo>
                <a:lnTo>
                  <a:pt x="4992" y="3417"/>
                </a:lnTo>
                <a:lnTo>
                  <a:pt x="4963" y="3403"/>
                </a:lnTo>
                <a:lnTo>
                  <a:pt x="4933" y="3388"/>
                </a:lnTo>
                <a:lnTo>
                  <a:pt x="4904" y="3373"/>
                </a:lnTo>
                <a:lnTo>
                  <a:pt x="4875" y="3357"/>
                </a:lnTo>
                <a:lnTo>
                  <a:pt x="4846" y="3339"/>
                </a:lnTo>
                <a:lnTo>
                  <a:pt x="4818" y="3321"/>
                </a:lnTo>
                <a:lnTo>
                  <a:pt x="4790" y="3302"/>
                </a:lnTo>
                <a:lnTo>
                  <a:pt x="4762" y="3282"/>
                </a:lnTo>
                <a:lnTo>
                  <a:pt x="4734" y="3261"/>
                </a:lnTo>
                <a:lnTo>
                  <a:pt x="4707" y="3239"/>
                </a:lnTo>
                <a:lnTo>
                  <a:pt x="4680" y="3216"/>
                </a:lnTo>
                <a:lnTo>
                  <a:pt x="4653" y="3192"/>
                </a:lnTo>
                <a:lnTo>
                  <a:pt x="4627" y="3168"/>
                </a:lnTo>
                <a:lnTo>
                  <a:pt x="4602" y="3142"/>
                </a:lnTo>
                <a:lnTo>
                  <a:pt x="4577" y="3115"/>
                </a:lnTo>
                <a:lnTo>
                  <a:pt x="4553" y="3087"/>
                </a:lnTo>
                <a:lnTo>
                  <a:pt x="4529" y="3057"/>
                </a:lnTo>
                <a:lnTo>
                  <a:pt x="4507" y="3027"/>
                </a:lnTo>
                <a:lnTo>
                  <a:pt x="4484" y="2996"/>
                </a:lnTo>
                <a:lnTo>
                  <a:pt x="4463" y="2962"/>
                </a:lnTo>
                <a:lnTo>
                  <a:pt x="4443" y="2929"/>
                </a:lnTo>
                <a:lnTo>
                  <a:pt x="4423" y="2893"/>
                </a:lnTo>
                <a:lnTo>
                  <a:pt x="4404" y="2858"/>
                </a:lnTo>
                <a:lnTo>
                  <a:pt x="4387" y="2820"/>
                </a:lnTo>
                <a:lnTo>
                  <a:pt x="4369" y="2781"/>
                </a:lnTo>
                <a:lnTo>
                  <a:pt x="4369" y="2781"/>
                </a:lnTo>
                <a:lnTo>
                  <a:pt x="4353" y="2741"/>
                </a:lnTo>
                <a:lnTo>
                  <a:pt x="4338" y="2699"/>
                </a:lnTo>
                <a:lnTo>
                  <a:pt x="4322" y="2656"/>
                </a:lnTo>
                <a:lnTo>
                  <a:pt x="4308" y="2610"/>
                </a:lnTo>
                <a:lnTo>
                  <a:pt x="4278" y="2517"/>
                </a:lnTo>
                <a:lnTo>
                  <a:pt x="4249" y="2419"/>
                </a:lnTo>
                <a:lnTo>
                  <a:pt x="4221" y="2316"/>
                </a:lnTo>
                <a:lnTo>
                  <a:pt x="4194" y="2210"/>
                </a:lnTo>
                <a:lnTo>
                  <a:pt x="4166" y="2101"/>
                </a:lnTo>
                <a:lnTo>
                  <a:pt x="4139" y="1990"/>
                </a:lnTo>
                <a:lnTo>
                  <a:pt x="4083" y="1762"/>
                </a:lnTo>
                <a:lnTo>
                  <a:pt x="4055" y="1646"/>
                </a:lnTo>
                <a:lnTo>
                  <a:pt x="4025" y="1530"/>
                </a:lnTo>
                <a:lnTo>
                  <a:pt x="3995" y="1414"/>
                </a:lnTo>
                <a:lnTo>
                  <a:pt x="3962" y="1300"/>
                </a:lnTo>
                <a:lnTo>
                  <a:pt x="3928" y="1186"/>
                </a:lnTo>
                <a:lnTo>
                  <a:pt x="3910" y="1130"/>
                </a:lnTo>
                <a:lnTo>
                  <a:pt x="3892" y="1074"/>
                </a:lnTo>
                <a:lnTo>
                  <a:pt x="3873" y="1019"/>
                </a:lnTo>
                <a:lnTo>
                  <a:pt x="3854" y="965"/>
                </a:lnTo>
                <a:lnTo>
                  <a:pt x="3834" y="912"/>
                </a:lnTo>
                <a:lnTo>
                  <a:pt x="3814" y="859"/>
                </a:lnTo>
                <a:lnTo>
                  <a:pt x="3792" y="807"/>
                </a:lnTo>
                <a:lnTo>
                  <a:pt x="3771" y="756"/>
                </a:lnTo>
                <a:lnTo>
                  <a:pt x="3748" y="707"/>
                </a:lnTo>
                <a:lnTo>
                  <a:pt x="3725" y="658"/>
                </a:lnTo>
                <a:lnTo>
                  <a:pt x="3702" y="610"/>
                </a:lnTo>
                <a:lnTo>
                  <a:pt x="3677" y="564"/>
                </a:lnTo>
                <a:lnTo>
                  <a:pt x="3651" y="519"/>
                </a:lnTo>
                <a:lnTo>
                  <a:pt x="3625" y="475"/>
                </a:lnTo>
                <a:lnTo>
                  <a:pt x="3598" y="433"/>
                </a:lnTo>
                <a:lnTo>
                  <a:pt x="3570" y="392"/>
                </a:lnTo>
                <a:lnTo>
                  <a:pt x="3541" y="353"/>
                </a:lnTo>
                <a:lnTo>
                  <a:pt x="3510" y="317"/>
                </a:lnTo>
                <a:lnTo>
                  <a:pt x="3480" y="281"/>
                </a:lnTo>
                <a:lnTo>
                  <a:pt x="3448" y="246"/>
                </a:lnTo>
                <a:lnTo>
                  <a:pt x="3415" y="215"/>
                </a:lnTo>
                <a:lnTo>
                  <a:pt x="3381" y="185"/>
                </a:lnTo>
                <a:lnTo>
                  <a:pt x="3346" y="157"/>
                </a:lnTo>
                <a:lnTo>
                  <a:pt x="3309" y="131"/>
                </a:lnTo>
                <a:lnTo>
                  <a:pt x="3273" y="107"/>
                </a:lnTo>
                <a:lnTo>
                  <a:pt x="3234" y="85"/>
                </a:lnTo>
                <a:lnTo>
                  <a:pt x="3214" y="76"/>
                </a:lnTo>
                <a:lnTo>
                  <a:pt x="3194" y="66"/>
                </a:lnTo>
                <a:lnTo>
                  <a:pt x="3174" y="57"/>
                </a:lnTo>
                <a:lnTo>
                  <a:pt x="3153" y="49"/>
                </a:lnTo>
                <a:lnTo>
                  <a:pt x="3132" y="41"/>
                </a:lnTo>
                <a:lnTo>
                  <a:pt x="3111" y="35"/>
                </a:lnTo>
                <a:lnTo>
                  <a:pt x="3089" y="28"/>
                </a:lnTo>
                <a:lnTo>
                  <a:pt x="3067" y="23"/>
                </a:lnTo>
                <a:lnTo>
                  <a:pt x="3046" y="17"/>
                </a:lnTo>
                <a:lnTo>
                  <a:pt x="3023" y="13"/>
                </a:lnTo>
                <a:lnTo>
                  <a:pt x="2999" y="10"/>
                </a:lnTo>
                <a:lnTo>
                  <a:pt x="2977" y="6"/>
                </a:lnTo>
                <a:lnTo>
                  <a:pt x="2953" y="3"/>
                </a:lnTo>
                <a:lnTo>
                  <a:pt x="2929" y="2"/>
                </a:lnTo>
                <a:lnTo>
                  <a:pt x="2904" y="1"/>
                </a:lnTo>
                <a:lnTo>
                  <a:pt x="2881" y="0"/>
                </a:lnTo>
                <a:lnTo>
                  <a:pt x="2881" y="0"/>
                </a:lnTo>
                <a:lnTo>
                  <a:pt x="2856" y="1"/>
                </a:lnTo>
                <a:lnTo>
                  <a:pt x="2831" y="2"/>
                </a:lnTo>
                <a:lnTo>
                  <a:pt x="2807" y="3"/>
                </a:lnTo>
                <a:lnTo>
                  <a:pt x="2783" y="6"/>
                </a:lnTo>
                <a:lnTo>
                  <a:pt x="2761" y="10"/>
                </a:lnTo>
                <a:lnTo>
                  <a:pt x="2738" y="13"/>
                </a:lnTo>
                <a:lnTo>
                  <a:pt x="2715" y="17"/>
                </a:lnTo>
                <a:lnTo>
                  <a:pt x="2693" y="23"/>
                </a:lnTo>
                <a:lnTo>
                  <a:pt x="2671" y="28"/>
                </a:lnTo>
                <a:lnTo>
                  <a:pt x="2649" y="35"/>
                </a:lnTo>
                <a:lnTo>
                  <a:pt x="2628" y="41"/>
                </a:lnTo>
                <a:lnTo>
                  <a:pt x="2607" y="49"/>
                </a:lnTo>
                <a:lnTo>
                  <a:pt x="2587" y="57"/>
                </a:lnTo>
                <a:lnTo>
                  <a:pt x="2566" y="66"/>
                </a:lnTo>
                <a:lnTo>
                  <a:pt x="2546" y="76"/>
                </a:lnTo>
                <a:lnTo>
                  <a:pt x="2526" y="85"/>
                </a:lnTo>
                <a:lnTo>
                  <a:pt x="2487" y="107"/>
                </a:lnTo>
                <a:lnTo>
                  <a:pt x="2451" y="131"/>
                </a:lnTo>
                <a:lnTo>
                  <a:pt x="2414" y="157"/>
                </a:lnTo>
                <a:lnTo>
                  <a:pt x="2379" y="185"/>
                </a:lnTo>
                <a:lnTo>
                  <a:pt x="2345" y="215"/>
                </a:lnTo>
                <a:lnTo>
                  <a:pt x="2312" y="246"/>
                </a:lnTo>
                <a:lnTo>
                  <a:pt x="2280" y="281"/>
                </a:lnTo>
                <a:lnTo>
                  <a:pt x="2250" y="317"/>
                </a:lnTo>
                <a:lnTo>
                  <a:pt x="2219" y="353"/>
                </a:lnTo>
                <a:lnTo>
                  <a:pt x="2190" y="392"/>
                </a:lnTo>
                <a:lnTo>
                  <a:pt x="2162" y="433"/>
                </a:lnTo>
                <a:lnTo>
                  <a:pt x="2135" y="475"/>
                </a:lnTo>
                <a:lnTo>
                  <a:pt x="2109" y="519"/>
                </a:lnTo>
                <a:lnTo>
                  <a:pt x="2083" y="564"/>
                </a:lnTo>
                <a:lnTo>
                  <a:pt x="2059" y="610"/>
                </a:lnTo>
                <a:lnTo>
                  <a:pt x="2035" y="658"/>
                </a:lnTo>
                <a:lnTo>
                  <a:pt x="2012" y="707"/>
                </a:lnTo>
                <a:lnTo>
                  <a:pt x="1989" y="756"/>
                </a:lnTo>
                <a:lnTo>
                  <a:pt x="1968" y="807"/>
                </a:lnTo>
                <a:lnTo>
                  <a:pt x="1947" y="859"/>
                </a:lnTo>
                <a:lnTo>
                  <a:pt x="1926" y="912"/>
                </a:lnTo>
                <a:lnTo>
                  <a:pt x="1906" y="965"/>
                </a:lnTo>
                <a:lnTo>
                  <a:pt x="1888" y="1019"/>
                </a:lnTo>
                <a:lnTo>
                  <a:pt x="1868" y="1074"/>
                </a:lnTo>
                <a:lnTo>
                  <a:pt x="1850" y="1130"/>
                </a:lnTo>
                <a:lnTo>
                  <a:pt x="1832" y="1186"/>
                </a:lnTo>
                <a:lnTo>
                  <a:pt x="1799" y="1300"/>
                </a:lnTo>
                <a:lnTo>
                  <a:pt x="1767" y="1414"/>
                </a:lnTo>
                <a:lnTo>
                  <a:pt x="1735" y="1530"/>
                </a:lnTo>
                <a:lnTo>
                  <a:pt x="1706" y="1646"/>
                </a:lnTo>
                <a:lnTo>
                  <a:pt x="1677" y="1762"/>
                </a:lnTo>
                <a:lnTo>
                  <a:pt x="1621" y="1990"/>
                </a:lnTo>
                <a:lnTo>
                  <a:pt x="1594" y="2101"/>
                </a:lnTo>
                <a:lnTo>
                  <a:pt x="1567" y="2210"/>
                </a:lnTo>
                <a:lnTo>
                  <a:pt x="1539" y="2316"/>
                </a:lnTo>
                <a:lnTo>
                  <a:pt x="1511" y="2419"/>
                </a:lnTo>
                <a:lnTo>
                  <a:pt x="1482" y="2517"/>
                </a:lnTo>
                <a:lnTo>
                  <a:pt x="1453" y="2610"/>
                </a:lnTo>
                <a:lnTo>
                  <a:pt x="1438" y="2656"/>
                </a:lnTo>
                <a:lnTo>
                  <a:pt x="1422" y="2699"/>
                </a:lnTo>
                <a:lnTo>
                  <a:pt x="1407" y="2741"/>
                </a:lnTo>
                <a:lnTo>
                  <a:pt x="1391" y="2781"/>
                </a:lnTo>
                <a:lnTo>
                  <a:pt x="1391" y="2781"/>
                </a:lnTo>
                <a:lnTo>
                  <a:pt x="1373" y="2820"/>
                </a:lnTo>
                <a:lnTo>
                  <a:pt x="1356" y="2858"/>
                </a:lnTo>
                <a:lnTo>
                  <a:pt x="1338" y="2893"/>
                </a:lnTo>
                <a:lnTo>
                  <a:pt x="1318" y="2929"/>
                </a:lnTo>
                <a:lnTo>
                  <a:pt x="1298" y="2962"/>
                </a:lnTo>
                <a:lnTo>
                  <a:pt x="1276" y="2996"/>
                </a:lnTo>
                <a:lnTo>
                  <a:pt x="1253" y="3027"/>
                </a:lnTo>
                <a:lnTo>
                  <a:pt x="1231" y="3057"/>
                </a:lnTo>
                <a:lnTo>
                  <a:pt x="1208" y="3087"/>
                </a:lnTo>
                <a:lnTo>
                  <a:pt x="1183" y="3115"/>
                </a:lnTo>
                <a:lnTo>
                  <a:pt x="1158" y="3142"/>
                </a:lnTo>
                <a:lnTo>
                  <a:pt x="1133" y="3168"/>
                </a:lnTo>
                <a:lnTo>
                  <a:pt x="1107" y="3192"/>
                </a:lnTo>
                <a:lnTo>
                  <a:pt x="1080" y="3216"/>
                </a:lnTo>
                <a:lnTo>
                  <a:pt x="1055" y="3239"/>
                </a:lnTo>
                <a:lnTo>
                  <a:pt x="1026" y="3261"/>
                </a:lnTo>
                <a:lnTo>
                  <a:pt x="999" y="3282"/>
                </a:lnTo>
                <a:lnTo>
                  <a:pt x="971" y="3302"/>
                </a:lnTo>
                <a:lnTo>
                  <a:pt x="942" y="3321"/>
                </a:lnTo>
                <a:lnTo>
                  <a:pt x="914" y="3339"/>
                </a:lnTo>
                <a:lnTo>
                  <a:pt x="885" y="3357"/>
                </a:lnTo>
                <a:lnTo>
                  <a:pt x="857" y="3373"/>
                </a:lnTo>
                <a:lnTo>
                  <a:pt x="828" y="3388"/>
                </a:lnTo>
                <a:lnTo>
                  <a:pt x="798" y="3403"/>
                </a:lnTo>
                <a:lnTo>
                  <a:pt x="768" y="3417"/>
                </a:lnTo>
                <a:lnTo>
                  <a:pt x="739" y="3430"/>
                </a:lnTo>
                <a:lnTo>
                  <a:pt x="710" y="3443"/>
                </a:lnTo>
                <a:lnTo>
                  <a:pt x="681" y="3454"/>
                </a:lnTo>
                <a:lnTo>
                  <a:pt x="622" y="3476"/>
                </a:lnTo>
                <a:lnTo>
                  <a:pt x="565" y="3494"/>
                </a:lnTo>
                <a:lnTo>
                  <a:pt x="509" y="3511"/>
                </a:lnTo>
                <a:lnTo>
                  <a:pt x="454" y="3524"/>
                </a:lnTo>
                <a:lnTo>
                  <a:pt x="400" y="3536"/>
                </a:lnTo>
                <a:lnTo>
                  <a:pt x="349" y="3546"/>
                </a:lnTo>
                <a:lnTo>
                  <a:pt x="299" y="3554"/>
                </a:lnTo>
                <a:lnTo>
                  <a:pt x="253" y="3561"/>
                </a:lnTo>
                <a:lnTo>
                  <a:pt x="210" y="3566"/>
                </a:lnTo>
                <a:lnTo>
                  <a:pt x="169" y="3570"/>
                </a:lnTo>
                <a:lnTo>
                  <a:pt x="132" y="3573"/>
                </a:lnTo>
                <a:lnTo>
                  <a:pt x="98" y="3574"/>
                </a:lnTo>
                <a:lnTo>
                  <a:pt x="45" y="3576"/>
                </a:lnTo>
                <a:lnTo>
                  <a:pt x="12" y="3575"/>
                </a:lnTo>
                <a:lnTo>
                  <a:pt x="0" y="3575"/>
                </a:lnTo>
                <a:lnTo>
                  <a:pt x="5760" y="35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58" name="TextBox 9"/>
          <p:cNvSpPr txBox="1"/>
          <p:nvPr/>
        </p:nvSpPr>
        <p:spPr bwMode="auto">
          <a:xfrm>
            <a:off x="5842128" y="2207924"/>
            <a:ext cx="428002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anchor="t" anchorCtr="0">
            <a:norm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lvl="1" algn="ctr"/>
            <a:r>
              <a:rPr lang="en-US" altLang="ko-KR" sz="240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50%</a:t>
            </a:r>
            <a:endParaRPr lang="en-US" altLang="ko-KR" sz="240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9" name="Freeform: Shape 5"/>
          <p:cNvSpPr/>
          <p:nvPr/>
        </p:nvSpPr>
        <p:spPr bwMode="auto">
          <a:xfrm>
            <a:off x="6657267" y="1712137"/>
            <a:ext cx="2556284" cy="2271582"/>
          </a:xfrm>
          <a:custGeom>
            <a:avLst/>
            <a:gdLst>
              <a:gd name="T0" fmla="*/ 5715 w 5760"/>
              <a:gd name="T1" fmla="*/ 3576 h 3576"/>
              <a:gd name="T2" fmla="*/ 5551 w 5760"/>
              <a:gd name="T3" fmla="*/ 3566 h 3576"/>
              <a:gd name="T4" fmla="*/ 5360 w 5760"/>
              <a:gd name="T5" fmla="*/ 3536 h 3576"/>
              <a:gd name="T6" fmla="*/ 5138 w 5760"/>
              <a:gd name="T7" fmla="*/ 3476 h 3576"/>
              <a:gd name="T8" fmla="*/ 4992 w 5760"/>
              <a:gd name="T9" fmla="*/ 3417 h 3576"/>
              <a:gd name="T10" fmla="*/ 4875 w 5760"/>
              <a:gd name="T11" fmla="*/ 3357 h 3576"/>
              <a:gd name="T12" fmla="*/ 4762 w 5760"/>
              <a:gd name="T13" fmla="*/ 3282 h 3576"/>
              <a:gd name="T14" fmla="*/ 4653 w 5760"/>
              <a:gd name="T15" fmla="*/ 3192 h 3576"/>
              <a:gd name="T16" fmla="*/ 4553 w 5760"/>
              <a:gd name="T17" fmla="*/ 3087 h 3576"/>
              <a:gd name="T18" fmla="*/ 4463 w 5760"/>
              <a:gd name="T19" fmla="*/ 2962 h 3576"/>
              <a:gd name="T20" fmla="*/ 4387 w 5760"/>
              <a:gd name="T21" fmla="*/ 2820 h 3576"/>
              <a:gd name="T22" fmla="*/ 4338 w 5760"/>
              <a:gd name="T23" fmla="*/ 2699 h 3576"/>
              <a:gd name="T24" fmla="*/ 4249 w 5760"/>
              <a:gd name="T25" fmla="*/ 2419 h 3576"/>
              <a:gd name="T26" fmla="*/ 4139 w 5760"/>
              <a:gd name="T27" fmla="*/ 1990 h 3576"/>
              <a:gd name="T28" fmla="*/ 3995 w 5760"/>
              <a:gd name="T29" fmla="*/ 1414 h 3576"/>
              <a:gd name="T30" fmla="*/ 3892 w 5760"/>
              <a:gd name="T31" fmla="*/ 1074 h 3576"/>
              <a:gd name="T32" fmla="*/ 3814 w 5760"/>
              <a:gd name="T33" fmla="*/ 859 h 3576"/>
              <a:gd name="T34" fmla="*/ 3725 w 5760"/>
              <a:gd name="T35" fmla="*/ 658 h 3576"/>
              <a:gd name="T36" fmla="*/ 3625 w 5760"/>
              <a:gd name="T37" fmla="*/ 475 h 3576"/>
              <a:gd name="T38" fmla="*/ 3510 w 5760"/>
              <a:gd name="T39" fmla="*/ 317 h 3576"/>
              <a:gd name="T40" fmla="*/ 3381 w 5760"/>
              <a:gd name="T41" fmla="*/ 185 h 3576"/>
              <a:gd name="T42" fmla="*/ 3234 w 5760"/>
              <a:gd name="T43" fmla="*/ 85 h 3576"/>
              <a:gd name="T44" fmla="*/ 3153 w 5760"/>
              <a:gd name="T45" fmla="*/ 49 h 3576"/>
              <a:gd name="T46" fmla="*/ 3067 w 5760"/>
              <a:gd name="T47" fmla="*/ 23 h 3576"/>
              <a:gd name="T48" fmla="*/ 2977 w 5760"/>
              <a:gd name="T49" fmla="*/ 6 h 3576"/>
              <a:gd name="T50" fmla="*/ 2881 w 5760"/>
              <a:gd name="T51" fmla="*/ 0 h 3576"/>
              <a:gd name="T52" fmla="*/ 2807 w 5760"/>
              <a:gd name="T53" fmla="*/ 3 h 3576"/>
              <a:gd name="T54" fmla="*/ 2715 w 5760"/>
              <a:gd name="T55" fmla="*/ 17 h 3576"/>
              <a:gd name="T56" fmla="*/ 2628 w 5760"/>
              <a:gd name="T57" fmla="*/ 41 h 3576"/>
              <a:gd name="T58" fmla="*/ 2546 w 5760"/>
              <a:gd name="T59" fmla="*/ 76 h 3576"/>
              <a:gd name="T60" fmla="*/ 2414 w 5760"/>
              <a:gd name="T61" fmla="*/ 157 h 3576"/>
              <a:gd name="T62" fmla="*/ 2280 w 5760"/>
              <a:gd name="T63" fmla="*/ 281 h 3576"/>
              <a:gd name="T64" fmla="*/ 2162 w 5760"/>
              <a:gd name="T65" fmla="*/ 433 h 3576"/>
              <a:gd name="T66" fmla="*/ 2059 w 5760"/>
              <a:gd name="T67" fmla="*/ 610 h 3576"/>
              <a:gd name="T68" fmla="*/ 1968 w 5760"/>
              <a:gd name="T69" fmla="*/ 807 h 3576"/>
              <a:gd name="T70" fmla="*/ 1888 w 5760"/>
              <a:gd name="T71" fmla="*/ 1019 h 3576"/>
              <a:gd name="T72" fmla="*/ 1799 w 5760"/>
              <a:gd name="T73" fmla="*/ 1300 h 3576"/>
              <a:gd name="T74" fmla="*/ 1677 w 5760"/>
              <a:gd name="T75" fmla="*/ 1762 h 3576"/>
              <a:gd name="T76" fmla="*/ 1539 w 5760"/>
              <a:gd name="T77" fmla="*/ 2316 h 3576"/>
              <a:gd name="T78" fmla="*/ 1438 w 5760"/>
              <a:gd name="T79" fmla="*/ 2656 h 3576"/>
              <a:gd name="T80" fmla="*/ 1391 w 5760"/>
              <a:gd name="T81" fmla="*/ 2781 h 3576"/>
              <a:gd name="T82" fmla="*/ 1318 w 5760"/>
              <a:gd name="T83" fmla="*/ 2929 h 3576"/>
              <a:gd name="T84" fmla="*/ 1231 w 5760"/>
              <a:gd name="T85" fmla="*/ 3057 h 3576"/>
              <a:gd name="T86" fmla="*/ 1133 w 5760"/>
              <a:gd name="T87" fmla="*/ 3168 h 3576"/>
              <a:gd name="T88" fmla="*/ 1026 w 5760"/>
              <a:gd name="T89" fmla="*/ 3261 h 3576"/>
              <a:gd name="T90" fmla="*/ 914 w 5760"/>
              <a:gd name="T91" fmla="*/ 3339 h 3576"/>
              <a:gd name="T92" fmla="*/ 798 w 5760"/>
              <a:gd name="T93" fmla="*/ 3403 h 3576"/>
              <a:gd name="T94" fmla="*/ 681 w 5760"/>
              <a:gd name="T95" fmla="*/ 3454 h 3576"/>
              <a:gd name="T96" fmla="*/ 454 w 5760"/>
              <a:gd name="T97" fmla="*/ 3524 h 3576"/>
              <a:gd name="T98" fmla="*/ 253 w 5760"/>
              <a:gd name="T99" fmla="*/ 3561 h 3576"/>
              <a:gd name="T100" fmla="*/ 98 w 5760"/>
              <a:gd name="T101" fmla="*/ 3574 h 3576"/>
              <a:gd name="T102" fmla="*/ 5760 w 5760"/>
              <a:gd name="T103" fmla="*/ 3575 h 3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760" h="3576">
                <a:moveTo>
                  <a:pt x="5760" y="3575"/>
                </a:moveTo>
                <a:lnTo>
                  <a:pt x="5760" y="3575"/>
                </a:lnTo>
                <a:lnTo>
                  <a:pt x="5748" y="3575"/>
                </a:lnTo>
                <a:lnTo>
                  <a:pt x="5715" y="3576"/>
                </a:lnTo>
                <a:lnTo>
                  <a:pt x="5662" y="3574"/>
                </a:lnTo>
                <a:lnTo>
                  <a:pt x="5628" y="3573"/>
                </a:lnTo>
                <a:lnTo>
                  <a:pt x="5591" y="3570"/>
                </a:lnTo>
                <a:lnTo>
                  <a:pt x="5551" y="3566"/>
                </a:lnTo>
                <a:lnTo>
                  <a:pt x="5507" y="3561"/>
                </a:lnTo>
                <a:lnTo>
                  <a:pt x="5461" y="3554"/>
                </a:lnTo>
                <a:lnTo>
                  <a:pt x="5412" y="3546"/>
                </a:lnTo>
                <a:lnTo>
                  <a:pt x="5360" y="3536"/>
                </a:lnTo>
                <a:lnTo>
                  <a:pt x="5306" y="3524"/>
                </a:lnTo>
                <a:lnTo>
                  <a:pt x="5251" y="3511"/>
                </a:lnTo>
                <a:lnTo>
                  <a:pt x="5195" y="3494"/>
                </a:lnTo>
                <a:lnTo>
                  <a:pt x="5138" y="3476"/>
                </a:lnTo>
                <a:lnTo>
                  <a:pt x="5079" y="3454"/>
                </a:lnTo>
                <a:lnTo>
                  <a:pt x="5050" y="3443"/>
                </a:lnTo>
                <a:lnTo>
                  <a:pt x="5021" y="3430"/>
                </a:lnTo>
                <a:lnTo>
                  <a:pt x="4992" y="3417"/>
                </a:lnTo>
                <a:lnTo>
                  <a:pt x="4963" y="3403"/>
                </a:lnTo>
                <a:lnTo>
                  <a:pt x="4933" y="3388"/>
                </a:lnTo>
                <a:lnTo>
                  <a:pt x="4904" y="3373"/>
                </a:lnTo>
                <a:lnTo>
                  <a:pt x="4875" y="3357"/>
                </a:lnTo>
                <a:lnTo>
                  <a:pt x="4846" y="3339"/>
                </a:lnTo>
                <a:lnTo>
                  <a:pt x="4818" y="3321"/>
                </a:lnTo>
                <a:lnTo>
                  <a:pt x="4790" y="3302"/>
                </a:lnTo>
                <a:lnTo>
                  <a:pt x="4762" y="3282"/>
                </a:lnTo>
                <a:lnTo>
                  <a:pt x="4734" y="3261"/>
                </a:lnTo>
                <a:lnTo>
                  <a:pt x="4707" y="3239"/>
                </a:lnTo>
                <a:lnTo>
                  <a:pt x="4680" y="3216"/>
                </a:lnTo>
                <a:lnTo>
                  <a:pt x="4653" y="3192"/>
                </a:lnTo>
                <a:lnTo>
                  <a:pt x="4627" y="3168"/>
                </a:lnTo>
                <a:lnTo>
                  <a:pt x="4602" y="3142"/>
                </a:lnTo>
                <a:lnTo>
                  <a:pt x="4577" y="3115"/>
                </a:lnTo>
                <a:lnTo>
                  <a:pt x="4553" y="3087"/>
                </a:lnTo>
                <a:lnTo>
                  <a:pt x="4529" y="3057"/>
                </a:lnTo>
                <a:lnTo>
                  <a:pt x="4507" y="3027"/>
                </a:lnTo>
                <a:lnTo>
                  <a:pt x="4484" y="2996"/>
                </a:lnTo>
                <a:lnTo>
                  <a:pt x="4463" y="2962"/>
                </a:lnTo>
                <a:lnTo>
                  <a:pt x="4443" y="2929"/>
                </a:lnTo>
                <a:lnTo>
                  <a:pt x="4423" y="2893"/>
                </a:lnTo>
                <a:lnTo>
                  <a:pt x="4404" y="2858"/>
                </a:lnTo>
                <a:lnTo>
                  <a:pt x="4387" y="2820"/>
                </a:lnTo>
                <a:lnTo>
                  <a:pt x="4369" y="2781"/>
                </a:lnTo>
                <a:lnTo>
                  <a:pt x="4369" y="2781"/>
                </a:lnTo>
                <a:lnTo>
                  <a:pt x="4353" y="2741"/>
                </a:lnTo>
                <a:lnTo>
                  <a:pt x="4338" y="2699"/>
                </a:lnTo>
                <a:lnTo>
                  <a:pt x="4322" y="2656"/>
                </a:lnTo>
                <a:lnTo>
                  <a:pt x="4308" y="2610"/>
                </a:lnTo>
                <a:lnTo>
                  <a:pt x="4278" y="2517"/>
                </a:lnTo>
                <a:lnTo>
                  <a:pt x="4249" y="2419"/>
                </a:lnTo>
                <a:lnTo>
                  <a:pt x="4221" y="2316"/>
                </a:lnTo>
                <a:lnTo>
                  <a:pt x="4194" y="2210"/>
                </a:lnTo>
                <a:lnTo>
                  <a:pt x="4166" y="2101"/>
                </a:lnTo>
                <a:lnTo>
                  <a:pt x="4139" y="1990"/>
                </a:lnTo>
                <a:lnTo>
                  <a:pt x="4083" y="1762"/>
                </a:lnTo>
                <a:lnTo>
                  <a:pt x="4055" y="1646"/>
                </a:lnTo>
                <a:lnTo>
                  <a:pt x="4025" y="1530"/>
                </a:lnTo>
                <a:lnTo>
                  <a:pt x="3995" y="1414"/>
                </a:lnTo>
                <a:lnTo>
                  <a:pt x="3962" y="1300"/>
                </a:lnTo>
                <a:lnTo>
                  <a:pt x="3928" y="1186"/>
                </a:lnTo>
                <a:lnTo>
                  <a:pt x="3910" y="1130"/>
                </a:lnTo>
                <a:lnTo>
                  <a:pt x="3892" y="1074"/>
                </a:lnTo>
                <a:lnTo>
                  <a:pt x="3873" y="1019"/>
                </a:lnTo>
                <a:lnTo>
                  <a:pt x="3854" y="965"/>
                </a:lnTo>
                <a:lnTo>
                  <a:pt x="3834" y="912"/>
                </a:lnTo>
                <a:lnTo>
                  <a:pt x="3814" y="859"/>
                </a:lnTo>
                <a:lnTo>
                  <a:pt x="3792" y="807"/>
                </a:lnTo>
                <a:lnTo>
                  <a:pt x="3771" y="756"/>
                </a:lnTo>
                <a:lnTo>
                  <a:pt x="3748" y="707"/>
                </a:lnTo>
                <a:lnTo>
                  <a:pt x="3725" y="658"/>
                </a:lnTo>
                <a:lnTo>
                  <a:pt x="3702" y="610"/>
                </a:lnTo>
                <a:lnTo>
                  <a:pt x="3677" y="564"/>
                </a:lnTo>
                <a:lnTo>
                  <a:pt x="3651" y="519"/>
                </a:lnTo>
                <a:lnTo>
                  <a:pt x="3625" y="475"/>
                </a:lnTo>
                <a:lnTo>
                  <a:pt x="3598" y="433"/>
                </a:lnTo>
                <a:lnTo>
                  <a:pt x="3570" y="392"/>
                </a:lnTo>
                <a:lnTo>
                  <a:pt x="3541" y="353"/>
                </a:lnTo>
                <a:lnTo>
                  <a:pt x="3510" y="317"/>
                </a:lnTo>
                <a:lnTo>
                  <a:pt x="3480" y="281"/>
                </a:lnTo>
                <a:lnTo>
                  <a:pt x="3448" y="246"/>
                </a:lnTo>
                <a:lnTo>
                  <a:pt x="3415" y="215"/>
                </a:lnTo>
                <a:lnTo>
                  <a:pt x="3381" y="185"/>
                </a:lnTo>
                <a:lnTo>
                  <a:pt x="3346" y="157"/>
                </a:lnTo>
                <a:lnTo>
                  <a:pt x="3309" y="131"/>
                </a:lnTo>
                <a:lnTo>
                  <a:pt x="3273" y="107"/>
                </a:lnTo>
                <a:lnTo>
                  <a:pt x="3234" y="85"/>
                </a:lnTo>
                <a:lnTo>
                  <a:pt x="3214" y="76"/>
                </a:lnTo>
                <a:lnTo>
                  <a:pt x="3194" y="66"/>
                </a:lnTo>
                <a:lnTo>
                  <a:pt x="3174" y="57"/>
                </a:lnTo>
                <a:lnTo>
                  <a:pt x="3153" y="49"/>
                </a:lnTo>
                <a:lnTo>
                  <a:pt x="3132" y="41"/>
                </a:lnTo>
                <a:lnTo>
                  <a:pt x="3111" y="35"/>
                </a:lnTo>
                <a:lnTo>
                  <a:pt x="3089" y="28"/>
                </a:lnTo>
                <a:lnTo>
                  <a:pt x="3067" y="23"/>
                </a:lnTo>
                <a:lnTo>
                  <a:pt x="3046" y="17"/>
                </a:lnTo>
                <a:lnTo>
                  <a:pt x="3023" y="13"/>
                </a:lnTo>
                <a:lnTo>
                  <a:pt x="2999" y="10"/>
                </a:lnTo>
                <a:lnTo>
                  <a:pt x="2977" y="6"/>
                </a:lnTo>
                <a:lnTo>
                  <a:pt x="2953" y="3"/>
                </a:lnTo>
                <a:lnTo>
                  <a:pt x="2929" y="2"/>
                </a:lnTo>
                <a:lnTo>
                  <a:pt x="2904" y="1"/>
                </a:lnTo>
                <a:lnTo>
                  <a:pt x="2881" y="0"/>
                </a:lnTo>
                <a:lnTo>
                  <a:pt x="2881" y="0"/>
                </a:lnTo>
                <a:lnTo>
                  <a:pt x="2856" y="1"/>
                </a:lnTo>
                <a:lnTo>
                  <a:pt x="2831" y="2"/>
                </a:lnTo>
                <a:lnTo>
                  <a:pt x="2807" y="3"/>
                </a:lnTo>
                <a:lnTo>
                  <a:pt x="2783" y="6"/>
                </a:lnTo>
                <a:lnTo>
                  <a:pt x="2761" y="10"/>
                </a:lnTo>
                <a:lnTo>
                  <a:pt x="2738" y="13"/>
                </a:lnTo>
                <a:lnTo>
                  <a:pt x="2715" y="17"/>
                </a:lnTo>
                <a:lnTo>
                  <a:pt x="2693" y="23"/>
                </a:lnTo>
                <a:lnTo>
                  <a:pt x="2671" y="28"/>
                </a:lnTo>
                <a:lnTo>
                  <a:pt x="2649" y="35"/>
                </a:lnTo>
                <a:lnTo>
                  <a:pt x="2628" y="41"/>
                </a:lnTo>
                <a:lnTo>
                  <a:pt x="2607" y="49"/>
                </a:lnTo>
                <a:lnTo>
                  <a:pt x="2587" y="57"/>
                </a:lnTo>
                <a:lnTo>
                  <a:pt x="2566" y="66"/>
                </a:lnTo>
                <a:lnTo>
                  <a:pt x="2546" y="76"/>
                </a:lnTo>
                <a:lnTo>
                  <a:pt x="2526" y="85"/>
                </a:lnTo>
                <a:lnTo>
                  <a:pt x="2487" y="107"/>
                </a:lnTo>
                <a:lnTo>
                  <a:pt x="2451" y="131"/>
                </a:lnTo>
                <a:lnTo>
                  <a:pt x="2414" y="157"/>
                </a:lnTo>
                <a:lnTo>
                  <a:pt x="2379" y="185"/>
                </a:lnTo>
                <a:lnTo>
                  <a:pt x="2345" y="215"/>
                </a:lnTo>
                <a:lnTo>
                  <a:pt x="2312" y="246"/>
                </a:lnTo>
                <a:lnTo>
                  <a:pt x="2280" y="281"/>
                </a:lnTo>
                <a:lnTo>
                  <a:pt x="2250" y="317"/>
                </a:lnTo>
                <a:lnTo>
                  <a:pt x="2219" y="353"/>
                </a:lnTo>
                <a:lnTo>
                  <a:pt x="2190" y="392"/>
                </a:lnTo>
                <a:lnTo>
                  <a:pt x="2162" y="433"/>
                </a:lnTo>
                <a:lnTo>
                  <a:pt x="2135" y="475"/>
                </a:lnTo>
                <a:lnTo>
                  <a:pt x="2109" y="519"/>
                </a:lnTo>
                <a:lnTo>
                  <a:pt x="2083" y="564"/>
                </a:lnTo>
                <a:lnTo>
                  <a:pt x="2059" y="610"/>
                </a:lnTo>
                <a:lnTo>
                  <a:pt x="2035" y="658"/>
                </a:lnTo>
                <a:lnTo>
                  <a:pt x="2012" y="707"/>
                </a:lnTo>
                <a:lnTo>
                  <a:pt x="1989" y="756"/>
                </a:lnTo>
                <a:lnTo>
                  <a:pt x="1968" y="807"/>
                </a:lnTo>
                <a:lnTo>
                  <a:pt x="1947" y="859"/>
                </a:lnTo>
                <a:lnTo>
                  <a:pt x="1926" y="912"/>
                </a:lnTo>
                <a:lnTo>
                  <a:pt x="1906" y="965"/>
                </a:lnTo>
                <a:lnTo>
                  <a:pt x="1888" y="1019"/>
                </a:lnTo>
                <a:lnTo>
                  <a:pt x="1868" y="1074"/>
                </a:lnTo>
                <a:lnTo>
                  <a:pt x="1850" y="1130"/>
                </a:lnTo>
                <a:lnTo>
                  <a:pt x="1832" y="1186"/>
                </a:lnTo>
                <a:lnTo>
                  <a:pt x="1799" y="1300"/>
                </a:lnTo>
                <a:lnTo>
                  <a:pt x="1767" y="1414"/>
                </a:lnTo>
                <a:lnTo>
                  <a:pt x="1735" y="1530"/>
                </a:lnTo>
                <a:lnTo>
                  <a:pt x="1706" y="1646"/>
                </a:lnTo>
                <a:lnTo>
                  <a:pt x="1677" y="1762"/>
                </a:lnTo>
                <a:lnTo>
                  <a:pt x="1621" y="1990"/>
                </a:lnTo>
                <a:lnTo>
                  <a:pt x="1594" y="2101"/>
                </a:lnTo>
                <a:lnTo>
                  <a:pt x="1567" y="2210"/>
                </a:lnTo>
                <a:lnTo>
                  <a:pt x="1539" y="2316"/>
                </a:lnTo>
                <a:lnTo>
                  <a:pt x="1511" y="2419"/>
                </a:lnTo>
                <a:lnTo>
                  <a:pt x="1482" y="2517"/>
                </a:lnTo>
                <a:lnTo>
                  <a:pt x="1453" y="2610"/>
                </a:lnTo>
                <a:lnTo>
                  <a:pt x="1438" y="2656"/>
                </a:lnTo>
                <a:lnTo>
                  <a:pt x="1422" y="2699"/>
                </a:lnTo>
                <a:lnTo>
                  <a:pt x="1407" y="2741"/>
                </a:lnTo>
                <a:lnTo>
                  <a:pt x="1391" y="2781"/>
                </a:lnTo>
                <a:lnTo>
                  <a:pt x="1391" y="2781"/>
                </a:lnTo>
                <a:lnTo>
                  <a:pt x="1373" y="2820"/>
                </a:lnTo>
                <a:lnTo>
                  <a:pt x="1356" y="2858"/>
                </a:lnTo>
                <a:lnTo>
                  <a:pt x="1338" y="2893"/>
                </a:lnTo>
                <a:lnTo>
                  <a:pt x="1318" y="2929"/>
                </a:lnTo>
                <a:lnTo>
                  <a:pt x="1298" y="2962"/>
                </a:lnTo>
                <a:lnTo>
                  <a:pt x="1276" y="2996"/>
                </a:lnTo>
                <a:lnTo>
                  <a:pt x="1253" y="3027"/>
                </a:lnTo>
                <a:lnTo>
                  <a:pt x="1231" y="3057"/>
                </a:lnTo>
                <a:lnTo>
                  <a:pt x="1208" y="3087"/>
                </a:lnTo>
                <a:lnTo>
                  <a:pt x="1183" y="3115"/>
                </a:lnTo>
                <a:lnTo>
                  <a:pt x="1158" y="3142"/>
                </a:lnTo>
                <a:lnTo>
                  <a:pt x="1133" y="3168"/>
                </a:lnTo>
                <a:lnTo>
                  <a:pt x="1107" y="3192"/>
                </a:lnTo>
                <a:lnTo>
                  <a:pt x="1080" y="3216"/>
                </a:lnTo>
                <a:lnTo>
                  <a:pt x="1055" y="3239"/>
                </a:lnTo>
                <a:lnTo>
                  <a:pt x="1026" y="3261"/>
                </a:lnTo>
                <a:lnTo>
                  <a:pt x="999" y="3282"/>
                </a:lnTo>
                <a:lnTo>
                  <a:pt x="971" y="3302"/>
                </a:lnTo>
                <a:lnTo>
                  <a:pt x="942" y="3321"/>
                </a:lnTo>
                <a:lnTo>
                  <a:pt x="914" y="3339"/>
                </a:lnTo>
                <a:lnTo>
                  <a:pt x="885" y="3357"/>
                </a:lnTo>
                <a:lnTo>
                  <a:pt x="857" y="3373"/>
                </a:lnTo>
                <a:lnTo>
                  <a:pt x="828" y="3388"/>
                </a:lnTo>
                <a:lnTo>
                  <a:pt x="798" y="3403"/>
                </a:lnTo>
                <a:lnTo>
                  <a:pt x="768" y="3417"/>
                </a:lnTo>
                <a:lnTo>
                  <a:pt x="739" y="3430"/>
                </a:lnTo>
                <a:lnTo>
                  <a:pt x="710" y="3443"/>
                </a:lnTo>
                <a:lnTo>
                  <a:pt x="681" y="3454"/>
                </a:lnTo>
                <a:lnTo>
                  <a:pt x="622" y="3476"/>
                </a:lnTo>
                <a:lnTo>
                  <a:pt x="565" y="3494"/>
                </a:lnTo>
                <a:lnTo>
                  <a:pt x="509" y="3511"/>
                </a:lnTo>
                <a:lnTo>
                  <a:pt x="454" y="3524"/>
                </a:lnTo>
                <a:lnTo>
                  <a:pt x="400" y="3536"/>
                </a:lnTo>
                <a:lnTo>
                  <a:pt x="349" y="3546"/>
                </a:lnTo>
                <a:lnTo>
                  <a:pt x="299" y="3554"/>
                </a:lnTo>
                <a:lnTo>
                  <a:pt x="253" y="3561"/>
                </a:lnTo>
                <a:lnTo>
                  <a:pt x="210" y="3566"/>
                </a:lnTo>
                <a:lnTo>
                  <a:pt x="169" y="3570"/>
                </a:lnTo>
                <a:lnTo>
                  <a:pt x="132" y="3573"/>
                </a:lnTo>
                <a:lnTo>
                  <a:pt x="98" y="3574"/>
                </a:lnTo>
                <a:lnTo>
                  <a:pt x="45" y="3576"/>
                </a:lnTo>
                <a:lnTo>
                  <a:pt x="12" y="3575"/>
                </a:lnTo>
                <a:lnTo>
                  <a:pt x="0" y="3575"/>
                </a:lnTo>
                <a:lnTo>
                  <a:pt x="5760" y="3575"/>
                </a:lnTo>
                <a:close/>
              </a:path>
            </a:pathLst>
          </a:custGeom>
          <a:solidFill>
            <a:schemeClr val="accent4">
              <a:alpha val="90000"/>
            </a:schemeClr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60" name="TextBox 10"/>
          <p:cNvSpPr txBox="1"/>
          <p:nvPr/>
        </p:nvSpPr>
        <p:spPr bwMode="auto">
          <a:xfrm>
            <a:off x="7720605" y="1230064"/>
            <a:ext cx="429605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anchor="t" anchorCtr="0">
            <a:norm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lvl="1" algn="ctr"/>
            <a:r>
              <a:rPr lang="en-US" altLang="ko-KR" sz="240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90%</a:t>
            </a:r>
            <a:endParaRPr lang="en-US" altLang="ko-KR" sz="240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61" name="Freeform: Shape 6"/>
          <p:cNvSpPr/>
          <p:nvPr/>
        </p:nvSpPr>
        <p:spPr bwMode="auto">
          <a:xfrm>
            <a:off x="8536543" y="2203694"/>
            <a:ext cx="2556284" cy="1780025"/>
          </a:xfrm>
          <a:custGeom>
            <a:avLst/>
            <a:gdLst>
              <a:gd name="T0" fmla="*/ 5715 w 5760"/>
              <a:gd name="T1" fmla="*/ 3576 h 3576"/>
              <a:gd name="T2" fmla="*/ 5551 w 5760"/>
              <a:gd name="T3" fmla="*/ 3566 h 3576"/>
              <a:gd name="T4" fmla="*/ 5360 w 5760"/>
              <a:gd name="T5" fmla="*/ 3536 h 3576"/>
              <a:gd name="T6" fmla="*/ 5138 w 5760"/>
              <a:gd name="T7" fmla="*/ 3476 h 3576"/>
              <a:gd name="T8" fmla="*/ 4992 w 5760"/>
              <a:gd name="T9" fmla="*/ 3417 h 3576"/>
              <a:gd name="T10" fmla="*/ 4875 w 5760"/>
              <a:gd name="T11" fmla="*/ 3357 h 3576"/>
              <a:gd name="T12" fmla="*/ 4762 w 5760"/>
              <a:gd name="T13" fmla="*/ 3282 h 3576"/>
              <a:gd name="T14" fmla="*/ 4653 w 5760"/>
              <a:gd name="T15" fmla="*/ 3192 h 3576"/>
              <a:gd name="T16" fmla="*/ 4553 w 5760"/>
              <a:gd name="T17" fmla="*/ 3087 h 3576"/>
              <a:gd name="T18" fmla="*/ 4463 w 5760"/>
              <a:gd name="T19" fmla="*/ 2962 h 3576"/>
              <a:gd name="T20" fmla="*/ 4387 w 5760"/>
              <a:gd name="T21" fmla="*/ 2820 h 3576"/>
              <a:gd name="T22" fmla="*/ 4338 w 5760"/>
              <a:gd name="T23" fmla="*/ 2699 h 3576"/>
              <a:gd name="T24" fmla="*/ 4249 w 5760"/>
              <a:gd name="T25" fmla="*/ 2419 h 3576"/>
              <a:gd name="T26" fmla="*/ 4139 w 5760"/>
              <a:gd name="T27" fmla="*/ 1990 h 3576"/>
              <a:gd name="T28" fmla="*/ 3995 w 5760"/>
              <a:gd name="T29" fmla="*/ 1414 h 3576"/>
              <a:gd name="T30" fmla="*/ 3892 w 5760"/>
              <a:gd name="T31" fmla="*/ 1074 h 3576"/>
              <a:gd name="T32" fmla="*/ 3814 w 5760"/>
              <a:gd name="T33" fmla="*/ 859 h 3576"/>
              <a:gd name="T34" fmla="*/ 3725 w 5760"/>
              <a:gd name="T35" fmla="*/ 658 h 3576"/>
              <a:gd name="T36" fmla="*/ 3625 w 5760"/>
              <a:gd name="T37" fmla="*/ 475 h 3576"/>
              <a:gd name="T38" fmla="*/ 3510 w 5760"/>
              <a:gd name="T39" fmla="*/ 317 h 3576"/>
              <a:gd name="T40" fmla="*/ 3381 w 5760"/>
              <a:gd name="T41" fmla="*/ 185 h 3576"/>
              <a:gd name="T42" fmla="*/ 3234 w 5760"/>
              <a:gd name="T43" fmla="*/ 85 h 3576"/>
              <a:gd name="T44" fmla="*/ 3153 w 5760"/>
              <a:gd name="T45" fmla="*/ 49 h 3576"/>
              <a:gd name="T46" fmla="*/ 3067 w 5760"/>
              <a:gd name="T47" fmla="*/ 23 h 3576"/>
              <a:gd name="T48" fmla="*/ 2977 w 5760"/>
              <a:gd name="T49" fmla="*/ 6 h 3576"/>
              <a:gd name="T50" fmla="*/ 2881 w 5760"/>
              <a:gd name="T51" fmla="*/ 0 h 3576"/>
              <a:gd name="T52" fmla="*/ 2807 w 5760"/>
              <a:gd name="T53" fmla="*/ 3 h 3576"/>
              <a:gd name="T54" fmla="*/ 2715 w 5760"/>
              <a:gd name="T55" fmla="*/ 17 h 3576"/>
              <a:gd name="T56" fmla="*/ 2628 w 5760"/>
              <a:gd name="T57" fmla="*/ 41 h 3576"/>
              <a:gd name="T58" fmla="*/ 2546 w 5760"/>
              <a:gd name="T59" fmla="*/ 76 h 3576"/>
              <a:gd name="T60" fmla="*/ 2414 w 5760"/>
              <a:gd name="T61" fmla="*/ 157 h 3576"/>
              <a:gd name="T62" fmla="*/ 2280 w 5760"/>
              <a:gd name="T63" fmla="*/ 281 h 3576"/>
              <a:gd name="T64" fmla="*/ 2162 w 5760"/>
              <a:gd name="T65" fmla="*/ 433 h 3576"/>
              <a:gd name="T66" fmla="*/ 2059 w 5760"/>
              <a:gd name="T67" fmla="*/ 610 h 3576"/>
              <a:gd name="T68" fmla="*/ 1968 w 5760"/>
              <a:gd name="T69" fmla="*/ 807 h 3576"/>
              <a:gd name="T70" fmla="*/ 1888 w 5760"/>
              <a:gd name="T71" fmla="*/ 1019 h 3576"/>
              <a:gd name="T72" fmla="*/ 1799 w 5760"/>
              <a:gd name="T73" fmla="*/ 1300 h 3576"/>
              <a:gd name="T74" fmla="*/ 1677 w 5760"/>
              <a:gd name="T75" fmla="*/ 1762 h 3576"/>
              <a:gd name="T76" fmla="*/ 1539 w 5760"/>
              <a:gd name="T77" fmla="*/ 2316 h 3576"/>
              <a:gd name="T78" fmla="*/ 1438 w 5760"/>
              <a:gd name="T79" fmla="*/ 2656 h 3576"/>
              <a:gd name="T80" fmla="*/ 1391 w 5760"/>
              <a:gd name="T81" fmla="*/ 2781 h 3576"/>
              <a:gd name="T82" fmla="*/ 1318 w 5760"/>
              <a:gd name="T83" fmla="*/ 2929 h 3576"/>
              <a:gd name="T84" fmla="*/ 1231 w 5760"/>
              <a:gd name="T85" fmla="*/ 3057 h 3576"/>
              <a:gd name="T86" fmla="*/ 1133 w 5760"/>
              <a:gd name="T87" fmla="*/ 3168 h 3576"/>
              <a:gd name="T88" fmla="*/ 1026 w 5760"/>
              <a:gd name="T89" fmla="*/ 3261 h 3576"/>
              <a:gd name="T90" fmla="*/ 914 w 5760"/>
              <a:gd name="T91" fmla="*/ 3339 h 3576"/>
              <a:gd name="T92" fmla="*/ 798 w 5760"/>
              <a:gd name="T93" fmla="*/ 3403 h 3576"/>
              <a:gd name="T94" fmla="*/ 681 w 5760"/>
              <a:gd name="T95" fmla="*/ 3454 h 3576"/>
              <a:gd name="T96" fmla="*/ 454 w 5760"/>
              <a:gd name="T97" fmla="*/ 3524 h 3576"/>
              <a:gd name="T98" fmla="*/ 253 w 5760"/>
              <a:gd name="T99" fmla="*/ 3561 h 3576"/>
              <a:gd name="T100" fmla="*/ 98 w 5760"/>
              <a:gd name="T101" fmla="*/ 3574 h 3576"/>
              <a:gd name="T102" fmla="*/ 5760 w 5760"/>
              <a:gd name="T103" fmla="*/ 3575 h 3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760" h="3576">
                <a:moveTo>
                  <a:pt x="5760" y="3575"/>
                </a:moveTo>
                <a:lnTo>
                  <a:pt x="5760" y="3575"/>
                </a:lnTo>
                <a:lnTo>
                  <a:pt x="5748" y="3575"/>
                </a:lnTo>
                <a:lnTo>
                  <a:pt x="5715" y="3576"/>
                </a:lnTo>
                <a:lnTo>
                  <a:pt x="5662" y="3574"/>
                </a:lnTo>
                <a:lnTo>
                  <a:pt x="5628" y="3573"/>
                </a:lnTo>
                <a:lnTo>
                  <a:pt x="5591" y="3570"/>
                </a:lnTo>
                <a:lnTo>
                  <a:pt x="5551" y="3566"/>
                </a:lnTo>
                <a:lnTo>
                  <a:pt x="5507" y="3561"/>
                </a:lnTo>
                <a:lnTo>
                  <a:pt x="5461" y="3554"/>
                </a:lnTo>
                <a:lnTo>
                  <a:pt x="5412" y="3546"/>
                </a:lnTo>
                <a:lnTo>
                  <a:pt x="5360" y="3536"/>
                </a:lnTo>
                <a:lnTo>
                  <a:pt x="5306" y="3524"/>
                </a:lnTo>
                <a:lnTo>
                  <a:pt x="5251" y="3511"/>
                </a:lnTo>
                <a:lnTo>
                  <a:pt x="5195" y="3494"/>
                </a:lnTo>
                <a:lnTo>
                  <a:pt x="5138" y="3476"/>
                </a:lnTo>
                <a:lnTo>
                  <a:pt x="5079" y="3454"/>
                </a:lnTo>
                <a:lnTo>
                  <a:pt x="5050" y="3443"/>
                </a:lnTo>
                <a:lnTo>
                  <a:pt x="5021" y="3430"/>
                </a:lnTo>
                <a:lnTo>
                  <a:pt x="4992" y="3417"/>
                </a:lnTo>
                <a:lnTo>
                  <a:pt x="4963" y="3403"/>
                </a:lnTo>
                <a:lnTo>
                  <a:pt x="4933" y="3388"/>
                </a:lnTo>
                <a:lnTo>
                  <a:pt x="4904" y="3373"/>
                </a:lnTo>
                <a:lnTo>
                  <a:pt x="4875" y="3357"/>
                </a:lnTo>
                <a:lnTo>
                  <a:pt x="4846" y="3339"/>
                </a:lnTo>
                <a:lnTo>
                  <a:pt x="4818" y="3321"/>
                </a:lnTo>
                <a:lnTo>
                  <a:pt x="4790" y="3302"/>
                </a:lnTo>
                <a:lnTo>
                  <a:pt x="4762" y="3282"/>
                </a:lnTo>
                <a:lnTo>
                  <a:pt x="4734" y="3261"/>
                </a:lnTo>
                <a:lnTo>
                  <a:pt x="4707" y="3239"/>
                </a:lnTo>
                <a:lnTo>
                  <a:pt x="4680" y="3216"/>
                </a:lnTo>
                <a:lnTo>
                  <a:pt x="4653" y="3192"/>
                </a:lnTo>
                <a:lnTo>
                  <a:pt x="4627" y="3168"/>
                </a:lnTo>
                <a:lnTo>
                  <a:pt x="4602" y="3142"/>
                </a:lnTo>
                <a:lnTo>
                  <a:pt x="4577" y="3115"/>
                </a:lnTo>
                <a:lnTo>
                  <a:pt x="4553" y="3087"/>
                </a:lnTo>
                <a:lnTo>
                  <a:pt x="4529" y="3057"/>
                </a:lnTo>
                <a:lnTo>
                  <a:pt x="4507" y="3027"/>
                </a:lnTo>
                <a:lnTo>
                  <a:pt x="4484" y="2996"/>
                </a:lnTo>
                <a:lnTo>
                  <a:pt x="4463" y="2962"/>
                </a:lnTo>
                <a:lnTo>
                  <a:pt x="4443" y="2929"/>
                </a:lnTo>
                <a:lnTo>
                  <a:pt x="4423" y="2893"/>
                </a:lnTo>
                <a:lnTo>
                  <a:pt x="4404" y="2858"/>
                </a:lnTo>
                <a:lnTo>
                  <a:pt x="4387" y="2820"/>
                </a:lnTo>
                <a:lnTo>
                  <a:pt x="4369" y="2781"/>
                </a:lnTo>
                <a:lnTo>
                  <a:pt x="4369" y="2781"/>
                </a:lnTo>
                <a:lnTo>
                  <a:pt x="4353" y="2741"/>
                </a:lnTo>
                <a:lnTo>
                  <a:pt x="4338" y="2699"/>
                </a:lnTo>
                <a:lnTo>
                  <a:pt x="4322" y="2656"/>
                </a:lnTo>
                <a:lnTo>
                  <a:pt x="4308" y="2610"/>
                </a:lnTo>
                <a:lnTo>
                  <a:pt x="4278" y="2517"/>
                </a:lnTo>
                <a:lnTo>
                  <a:pt x="4249" y="2419"/>
                </a:lnTo>
                <a:lnTo>
                  <a:pt x="4221" y="2316"/>
                </a:lnTo>
                <a:lnTo>
                  <a:pt x="4194" y="2210"/>
                </a:lnTo>
                <a:lnTo>
                  <a:pt x="4166" y="2101"/>
                </a:lnTo>
                <a:lnTo>
                  <a:pt x="4139" y="1990"/>
                </a:lnTo>
                <a:lnTo>
                  <a:pt x="4083" y="1762"/>
                </a:lnTo>
                <a:lnTo>
                  <a:pt x="4055" y="1646"/>
                </a:lnTo>
                <a:lnTo>
                  <a:pt x="4025" y="1530"/>
                </a:lnTo>
                <a:lnTo>
                  <a:pt x="3995" y="1414"/>
                </a:lnTo>
                <a:lnTo>
                  <a:pt x="3962" y="1300"/>
                </a:lnTo>
                <a:lnTo>
                  <a:pt x="3928" y="1186"/>
                </a:lnTo>
                <a:lnTo>
                  <a:pt x="3910" y="1130"/>
                </a:lnTo>
                <a:lnTo>
                  <a:pt x="3892" y="1074"/>
                </a:lnTo>
                <a:lnTo>
                  <a:pt x="3873" y="1019"/>
                </a:lnTo>
                <a:lnTo>
                  <a:pt x="3854" y="965"/>
                </a:lnTo>
                <a:lnTo>
                  <a:pt x="3834" y="912"/>
                </a:lnTo>
                <a:lnTo>
                  <a:pt x="3814" y="859"/>
                </a:lnTo>
                <a:lnTo>
                  <a:pt x="3792" y="807"/>
                </a:lnTo>
                <a:lnTo>
                  <a:pt x="3771" y="756"/>
                </a:lnTo>
                <a:lnTo>
                  <a:pt x="3748" y="707"/>
                </a:lnTo>
                <a:lnTo>
                  <a:pt x="3725" y="658"/>
                </a:lnTo>
                <a:lnTo>
                  <a:pt x="3702" y="610"/>
                </a:lnTo>
                <a:lnTo>
                  <a:pt x="3677" y="564"/>
                </a:lnTo>
                <a:lnTo>
                  <a:pt x="3651" y="519"/>
                </a:lnTo>
                <a:lnTo>
                  <a:pt x="3625" y="475"/>
                </a:lnTo>
                <a:lnTo>
                  <a:pt x="3598" y="433"/>
                </a:lnTo>
                <a:lnTo>
                  <a:pt x="3570" y="392"/>
                </a:lnTo>
                <a:lnTo>
                  <a:pt x="3541" y="353"/>
                </a:lnTo>
                <a:lnTo>
                  <a:pt x="3510" y="317"/>
                </a:lnTo>
                <a:lnTo>
                  <a:pt x="3480" y="281"/>
                </a:lnTo>
                <a:lnTo>
                  <a:pt x="3448" y="246"/>
                </a:lnTo>
                <a:lnTo>
                  <a:pt x="3415" y="215"/>
                </a:lnTo>
                <a:lnTo>
                  <a:pt x="3381" y="185"/>
                </a:lnTo>
                <a:lnTo>
                  <a:pt x="3346" y="157"/>
                </a:lnTo>
                <a:lnTo>
                  <a:pt x="3309" y="131"/>
                </a:lnTo>
                <a:lnTo>
                  <a:pt x="3273" y="107"/>
                </a:lnTo>
                <a:lnTo>
                  <a:pt x="3234" y="85"/>
                </a:lnTo>
                <a:lnTo>
                  <a:pt x="3214" y="76"/>
                </a:lnTo>
                <a:lnTo>
                  <a:pt x="3194" y="66"/>
                </a:lnTo>
                <a:lnTo>
                  <a:pt x="3174" y="57"/>
                </a:lnTo>
                <a:lnTo>
                  <a:pt x="3153" y="49"/>
                </a:lnTo>
                <a:lnTo>
                  <a:pt x="3132" y="41"/>
                </a:lnTo>
                <a:lnTo>
                  <a:pt x="3111" y="35"/>
                </a:lnTo>
                <a:lnTo>
                  <a:pt x="3089" y="28"/>
                </a:lnTo>
                <a:lnTo>
                  <a:pt x="3067" y="23"/>
                </a:lnTo>
                <a:lnTo>
                  <a:pt x="3046" y="17"/>
                </a:lnTo>
                <a:lnTo>
                  <a:pt x="3023" y="13"/>
                </a:lnTo>
                <a:lnTo>
                  <a:pt x="2999" y="10"/>
                </a:lnTo>
                <a:lnTo>
                  <a:pt x="2977" y="6"/>
                </a:lnTo>
                <a:lnTo>
                  <a:pt x="2953" y="3"/>
                </a:lnTo>
                <a:lnTo>
                  <a:pt x="2929" y="2"/>
                </a:lnTo>
                <a:lnTo>
                  <a:pt x="2904" y="1"/>
                </a:lnTo>
                <a:lnTo>
                  <a:pt x="2881" y="0"/>
                </a:lnTo>
                <a:lnTo>
                  <a:pt x="2881" y="0"/>
                </a:lnTo>
                <a:lnTo>
                  <a:pt x="2856" y="1"/>
                </a:lnTo>
                <a:lnTo>
                  <a:pt x="2831" y="2"/>
                </a:lnTo>
                <a:lnTo>
                  <a:pt x="2807" y="3"/>
                </a:lnTo>
                <a:lnTo>
                  <a:pt x="2783" y="6"/>
                </a:lnTo>
                <a:lnTo>
                  <a:pt x="2761" y="10"/>
                </a:lnTo>
                <a:lnTo>
                  <a:pt x="2738" y="13"/>
                </a:lnTo>
                <a:lnTo>
                  <a:pt x="2715" y="17"/>
                </a:lnTo>
                <a:lnTo>
                  <a:pt x="2693" y="23"/>
                </a:lnTo>
                <a:lnTo>
                  <a:pt x="2671" y="28"/>
                </a:lnTo>
                <a:lnTo>
                  <a:pt x="2649" y="35"/>
                </a:lnTo>
                <a:lnTo>
                  <a:pt x="2628" y="41"/>
                </a:lnTo>
                <a:lnTo>
                  <a:pt x="2607" y="49"/>
                </a:lnTo>
                <a:lnTo>
                  <a:pt x="2587" y="57"/>
                </a:lnTo>
                <a:lnTo>
                  <a:pt x="2566" y="66"/>
                </a:lnTo>
                <a:lnTo>
                  <a:pt x="2546" y="76"/>
                </a:lnTo>
                <a:lnTo>
                  <a:pt x="2526" y="85"/>
                </a:lnTo>
                <a:lnTo>
                  <a:pt x="2487" y="107"/>
                </a:lnTo>
                <a:lnTo>
                  <a:pt x="2451" y="131"/>
                </a:lnTo>
                <a:lnTo>
                  <a:pt x="2414" y="157"/>
                </a:lnTo>
                <a:lnTo>
                  <a:pt x="2379" y="185"/>
                </a:lnTo>
                <a:lnTo>
                  <a:pt x="2345" y="215"/>
                </a:lnTo>
                <a:lnTo>
                  <a:pt x="2312" y="246"/>
                </a:lnTo>
                <a:lnTo>
                  <a:pt x="2280" y="281"/>
                </a:lnTo>
                <a:lnTo>
                  <a:pt x="2250" y="317"/>
                </a:lnTo>
                <a:lnTo>
                  <a:pt x="2219" y="353"/>
                </a:lnTo>
                <a:lnTo>
                  <a:pt x="2190" y="392"/>
                </a:lnTo>
                <a:lnTo>
                  <a:pt x="2162" y="433"/>
                </a:lnTo>
                <a:lnTo>
                  <a:pt x="2135" y="475"/>
                </a:lnTo>
                <a:lnTo>
                  <a:pt x="2109" y="519"/>
                </a:lnTo>
                <a:lnTo>
                  <a:pt x="2083" y="564"/>
                </a:lnTo>
                <a:lnTo>
                  <a:pt x="2059" y="610"/>
                </a:lnTo>
                <a:lnTo>
                  <a:pt x="2035" y="658"/>
                </a:lnTo>
                <a:lnTo>
                  <a:pt x="2012" y="707"/>
                </a:lnTo>
                <a:lnTo>
                  <a:pt x="1989" y="756"/>
                </a:lnTo>
                <a:lnTo>
                  <a:pt x="1968" y="807"/>
                </a:lnTo>
                <a:lnTo>
                  <a:pt x="1947" y="859"/>
                </a:lnTo>
                <a:lnTo>
                  <a:pt x="1926" y="912"/>
                </a:lnTo>
                <a:lnTo>
                  <a:pt x="1906" y="965"/>
                </a:lnTo>
                <a:lnTo>
                  <a:pt x="1888" y="1019"/>
                </a:lnTo>
                <a:lnTo>
                  <a:pt x="1868" y="1074"/>
                </a:lnTo>
                <a:lnTo>
                  <a:pt x="1850" y="1130"/>
                </a:lnTo>
                <a:lnTo>
                  <a:pt x="1832" y="1186"/>
                </a:lnTo>
                <a:lnTo>
                  <a:pt x="1799" y="1300"/>
                </a:lnTo>
                <a:lnTo>
                  <a:pt x="1767" y="1414"/>
                </a:lnTo>
                <a:lnTo>
                  <a:pt x="1735" y="1530"/>
                </a:lnTo>
                <a:lnTo>
                  <a:pt x="1706" y="1646"/>
                </a:lnTo>
                <a:lnTo>
                  <a:pt x="1677" y="1762"/>
                </a:lnTo>
                <a:lnTo>
                  <a:pt x="1621" y="1990"/>
                </a:lnTo>
                <a:lnTo>
                  <a:pt x="1594" y="2101"/>
                </a:lnTo>
                <a:lnTo>
                  <a:pt x="1567" y="2210"/>
                </a:lnTo>
                <a:lnTo>
                  <a:pt x="1539" y="2316"/>
                </a:lnTo>
                <a:lnTo>
                  <a:pt x="1511" y="2419"/>
                </a:lnTo>
                <a:lnTo>
                  <a:pt x="1482" y="2517"/>
                </a:lnTo>
                <a:lnTo>
                  <a:pt x="1453" y="2610"/>
                </a:lnTo>
                <a:lnTo>
                  <a:pt x="1438" y="2656"/>
                </a:lnTo>
                <a:lnTo>
                  <a:pt x="1422" y="2699"/>
                </a:lnTo>
                <a:lnTo>
                  <a:pt x="1407" y="2741"/>
                </a:lnTo>
                <a:lnTo>
                  <a:pt x="1391" y="2781"/>
                </a:lnTo>
                <a:lnTo>
                  <a:pt x="1391" y="2781"/>
                </a:lnTo>
                <a:lnTo>
                  <a:pt x="1373" y="2820"/>
                </a:lnTo>
                <a:lnTo>
                  <a:pt x="1356" y="2858"/>
                </a:lnTo>
                <a:lnTo>
                  <a:pt x="1338" y="2893"/>
                </a:lnTo>
                <a:lnTo>
                  <a:pt x="1318" y="2929"/>
                </a:lnTo>
                <a:lnTo>
                  <a:pt x="1298" y="2962"/>
                </a:lnTo>
                <a:lnTo>
                  <a:pt x="1276" y="2996"/>
                </a:lnTo>
                <a:lnTo>
                  <a:pt x="1253" y="3027"/>
                </a:lnTo>
                <a:lnTo>
                  <a:pt x="1231" y="3057"/>
                </a:lnTo>
                <a:lnTo>
                  <a:pt x="1208" y="3087"/>
                </a:lnTo>
                <a:lnTo>
                  <a:pt x="1183" y="3115"/>
                </a:lnTo>
                <a:lnTo>
                  <a:pt x="1158" y="3142"/>
                </a:lnTo>
                <a:lnTo>
                  <a:pt x="1133" y="3168"/>
                </a:lnTo>
                <a:lnTo>
                  <a:pt x="1107" y="3192"/>
                </a:lnTo>
                <a:lnTo>
                  <a:pt x="1080" y="3216"/>
                </a:lnTo>
                <a:lnTo>
                  <a:pt x="1055" y="3239"/>
                </a:lnTo>
                <a:lnTo>
                  <a:pt x="1026" y="3261"/>
                </a:lnTo>
                <a:lnTo>
                  <a:pt x="999" y="3282"/>
                </a:lnTo>
                <a:lnTo>
                  <a:pt x="971" y="3302"/>
                </a:lnTo>
                <a:lnTo>
                  <a:pt x="942" y="3321"/>
                </a:lnTo>
                <a:lnTo>
                  <a:pt x="914" y="3339"/>
                </a:lnTo>
                <a:lnTo>
                  <a:pt x="885" y="3357"/>
                </a:lnTo>
                <a:lnTo>
                  <a:pt x="857" y="3373"/>
                </a:lnTo>
                <a:lnTo>
                  <a:pt x="828" y="3388"/>
                </a:lnTo>
                <a:lnTo>
                  <a:pt x="798" y="3403"/>
                </a:lnTo>
                <a:lnTo>
                  <a:pt x="768" y="3417"/>
                </a:lnTo>
                <a:lnTo>
                  <a:pt x="739" y="3430"/>
                </a:lnTo>
                <a:lnTo>
                  <a:pt x="710" y="3443"/>
                </a:lnTo>
                <a:lnTo>
                  <a:pt x="681" y="3454"/>
                </a:lnTo>
                <a:lnTo>
                  <a:pt x="622" y="3476"/>
                </a:lnTo>
                <a:lnTo>
                  <a:pt x="565" y="3494"/>
                </a:lnTo>
                <a:lnTo>
                  <a:pt x="509" y="3511"/>
                </a:lnTo>
                <a:lnTo>
                  <a:pt x="454" y="3524"/>
                </a:lnTo>
                <a:lnTo>
                  <a:pt x="400" y="3536"/>
                </a:lnTo>
                <a:lnTo>
                  <a:pt x="349" y="3546"/>
                </a:lnTo>
                <a:lnTo>
                  <a:pt x="299" y="3554"/>
                </a:lnTo>
                <a:lnTo>
                  <a:pt x="253" y="3561"/>
                </a:lnTo>
                <a:lnTo>
                  <a:pt x="210" y="3566"/>
                </a:lnTo>
                <a:lnTo>
                  <a:pt x="169" y="3570"/>
                </a:lnTo>
                <a:lnTo>
                  <a:pt x="132" y="3573"/>
                </a:lnTo>
                <a:lnTo>
                  <a:pt x="98" y="3574"/>
                </a:lnTo>
                <a:lnTo>
                  <a:pt x="45" y="3576"/>
                </a:lnTo>
                <a:lnTo>
                  <a:pt x="12" y="3575"/>
                </a:lnTo>
                <a:lnTo>
                  <a:pt x="0" y="3575"/>
                </a:lnTo>
                <a:lnTo>
                  <a:pt x="5760" y="357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62" name="TextBox 11"/>
          <p:cNvSpPr txBox="1"/>
          <p:nvPr/>
        </p:nvSpPr>
        <p:spPr bwMode="auto">
          <a:xfrm>
            <a:off x="9623126" y="1698526"/>
            <a:ext cx="383118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anchor="t" anchorCtr="0">
            <a:norm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lvl="1" algn="ctr"/>
            <a:r>
              <a:rPr lang="en-US" altLang="ko-KR" sz="240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70%</a:t>
            </a:r>
            <a:endParaRPr lang="en-US" altLang="ko-KR" sz="240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9" name="Freeform: Shape 46"/>
          <p:cNvSpPr/>
          <p:nvPr/>
        </p:nvSpPr>
        <p:spPr bwMode="auto">
          <a:xfrm>
            <a:off x="9624384" y="4125872"/>
            <a:ext cx="380602" cy="380602"/>
          </a:xfrm>
          <a:custGeom>
            <a:avLst/>
            <a:gdLst>
              <a:gd name="T0" fmla="*/ 74 w 236"/>
              <a:gd name="T1" fmla="*/ 160 h 236"/>
              <a:gd name="T2" fmla="*/ 93 w 236"/>
              <a:gd name="T3" fmla="*/ 160 h 236"/>
              <a:gd name="T4" fmla="*/ 93 w 236"/>
              <a:gd name="T5" fmla="*/ 103 h 236"/>
              <a:gd name="T6" fmla="*/ 74 w 236"/>
              <a:gd name="T7" fmla="*/ 103 h 236"/>
              <a:gd name="T8" fmla="*/ 74 w 236"/>
              <a:gd name="T9" fmla="*/ 160 h 236"/>
              <a:gd name="T10" fmla="*/ 140 w 236"/>
              <a:gd name="T11" fmla="*/ 102 h 236"/>
              <a:gd name="T12" fmla="*/ 122 w 236"/>
              <a:gd name="T13" fmla="*/ 111 h 236"/>
              <a:gd name="T14" fmla="*/ 122 w 236"/>
              <a:gd name="T15" fmla="*/ 103 h 236"/>
              <a:gd name="T16" fmla="*/ 103 w 236"/>
              <a:gd name="T17" fmla="*/ 103 h 236"/>
              <a:gd name="T18" fmla="*/ 103 w 236"/>
              <a:gd name="T19" fmla="*/ 160 h 236"/>
              <a:gd name="T20" fmla="*/ 122 w 236"/>
              <a:gd name="T21" fmla="*/ 160 h 236"/>
              <a:gd name="T22" fmla="*/ 122 w 236"/>
              <a:gd name="T23" fmla="*/ 128 h 236"/>
              <a:gd name="T24" fmla="*/ 123 w 236"/>
              <a:gd name="T25" fmla="*/ 124 h 236"/>
              <a:gd name="T26" fmla="*/ 133 w 236"/>
              <a:gd name="T27" fmla="*/ 117 h 236"/>
              <a:gd name="T28" fmla="*/ 142 w 236"/>
              <a:gd name="T29" fmla="*/ 130 h 236"/>
              <a:gd name="T30" fmla="*/ 142 w 236"/>
              <a:gd name="T31" fmla="*/ 160 h 236"/>
              <a:gd name="T32" fmla="*/ 161 w 236"/>
              <a:gd name="T33" fmla="*/ 160 h 236"/>
              <a:gd name="T34" fmla="*/ 161 w 236"/>
              <a:gd name="T35" fmla="*/ 160 h 236"/>
              <a:gd name="T36" fmla="*/ 161 w 236"/>
              <a:gd name="T37" fmla="*/ 127 h 236"/>
              <a:gd name="T38" fmla="*/ 140 w 236"/>
              <a:gd name="T39" fmla="*/ 102 h 236"/>
              <a:gd name="T40" fmla="*/ 122 w 236"/>
              <a:gd name="T41" fmla="*/ 111 h 236"/>
              <a:gd name="T42" fmla="*/ 122 w 236"/>
              <a:gd name="T43" fmla="*/ 111 h 236"/>
              <a:gd name="T44" fmla="*/ 122 w 236"/>
              <a:gd name="T45" fmla="*/ 111 h 236"/>
              <a:gd name="T46" fmla="*/ 83 w 236"/>
              <a:gd name="T47" fmla="*/ 75 h 236"/>
              <a:gd name="T48" fmla="*/ 73 w 236"/>
              <a:gd name="T49" fmla="*/ 85 h 236"/>
              <a:gd name="T50" fmla="*/ 83 w 236"/>
              <a:gd name="T51" fmla="*/ 95 h 236"/>
              <a:gd name="T52" fmla="*/ 83 w 236"/>
              <a:gd name="T53" fmla="*/ 95 h 236"/>
              <a:gd name="T54" fmla="*/ 94 w 236"/>
              <a:gd name="T55" fmla="*/ 85 h 236"/>
              <a:gd name="T56" fmla="*/ 83 w 236"/>
              <a:gd name="T57" fmla="*/ 75 h 236"/>
              <a:gd name="T58" fmla="*/ 118 w 236"/>
              <a:gd name="T59" fmla="*/ 0 h 236"/>
              <a:gd name="T60" fmla="*/ 0 w 236"/>
              <a:gd name="T61" fmla="*/ 118 h 236"/>
              <a:gd name="T62" fmla="*/ 118 w 236"/>
              <a:gd name="T63" fmla="*/ 236 h 236"/>
              <a:gd name="T64" fmla="*/ 236 w 236"/>
              <a:gd name="T65" fmla="*/ 118 h 236"/>
              <a:gd name="T66" fmla="*/ 118 w 236"/>
              <a:gd name="T67" fmla="*/ 0 h 236"/>
              <a:gd name="T68" fmla="*/ 181 w 236"/>
              <a:gd name="T69" fmla="*/ 172 h 236"/>
              <a:gd name="T70" fmla="*/ 171 w 236"/>
              <a:gd name="T71" fmla="*/ 181 h 236"/>
              <a:gd name="T72" fmla="*/ 64 w 236"/>
              <a:gd name="T73" fmla="*/ 181 h 236"/>
              <a:gd name="T74" fmla="*/ 55 w 236"/>
              <a:gd name="T75" fmla="*/ 172 h 236"/>
              <a:gd name="T76" fmla="*/ 55 w 236"/>
              <a:gd name="T77" fmla="*/ 63 h 236"/>
              <a:gd name="T78" fmla="*/ 64 w 236"/>
              <a:gd name="T79" fmla="*/ 54 h 236"/>
              <a:gd name="T80" fmla="*/ 171 w 236"/>
              <a:gd name="T81" fmla="*/ 54 h 236"/>
              <a:gd name="T82" fmla="*/ 181 w 236"/>
              <a:gd name="T83" fmla="*/ 63 h 236"/>
              <a:gd name="T84" fmla="*/ 181 w 236"/>
              <a:gd name="T85" fmla="*/ 172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36" h="236">
                <a:moveTo>
                  <a:pt x="74" y="160"/>
                </a:moveTo>
                <a:cubicBezTo>
                  <a:pt x="93" y="160"/>
                  <a:pt x="93" y="160"/>
                  <a:pt x="93" y="160"/>
                </a:cubicBezTo>
                <a:cubicBezTo>
                  <a:pt x="93" y="103"/>
                  <a:pt x="93" y="103"/>
                  <a:pt x="93" y="103"/>
                </a:cubicBezTo>
                <a:cubicBezTo>
                  <a:pt x="74" y="103"/>
                  <a:pt x="74" y="103"/>
                  <a:pt x="74" y="103"/>
                </a:cubicBezTo>
                <a:lnTo>
                  <a:pt x="74" y="160"/>
                </a:lnTo>
                <a:close/>
                <a:moveTo>
                  <a:pt x="140" y="102"/>
                </a:moveTo>
                <a:cubicBezTo>
                  <a:pt x="129" y="102"/>
                  <a:pt x="125" y="107"/>
                  <a:pt x="122" y="111"/>
                </a:cubicBezTo>
                <a:cubicBezTo>
                  <a:pt x="122" y="103"/>
                  <a:pt x="122" y="103"/>
                  <a:pt x="122" y="103"/>
                </a:cubicBezTo>
                <a:cubicBezTo>
                  <a:pt x="103" y="103"/>
                  <a:pt x="103" y="103"/>
                  <a:pt x="103" y="103"/>
                </a:cubicBezTo>
                <a:cubicBezTo>
                  <a:pt x="104" y="108"/>
                  <a:pt x="103" y="160"/>
                  <a:pt x="103" y="160"/>
                </a:cubicBezTo>
                <a:cubicBezTo>
                  <a:pt x="122" y="160"/>
                  <a:pt x="122" y="160"/>
                  <a:pt x="122" y="160"/>
                </a:cubicBezTo>
                <a:cubicBezTo>
                  <a:pt x="122" y="128"/>
                  <a:pt x="122" y="128"/>
                  <a:pt x="122" y="128"/>
                </a:cubicBezTo>
                <a:cubicBezTo>
                  <a:pt x="122" y="127"/>
                  <a:pt x="123" y="125"/>
                  <a:pt x="123" y="124"/>
                </a:cubicBezTo>
                <a:cubicBezTo>
                  <a:pt x="124" y="120"/>
                  <a:pt x="128" y="117"/>
                  <a:pt x="133" y="117"/>
                </a:cubicBezTo>
                <a:cubicBezTo>
                  <a:pt x="140" y="117"/>
                  <a:pt x="142" y="122"/>
                  <a:pt x="142" y="130"/>
                </a:cubicBezTo>
                <a:cubicBezTo>
                  <a:pt x="142" y="160"/>
                  <a:pt x="142" y="160"/>
                  <a:pt x="142" y="160"/>
                </a:cubicBezTo>
                <a:cubicBezTo>
                  <a:pt x="161" y="160"/>
                  <a:pt x="161" y="160"/>
                  <a:pt x="161" y="160"/>
                </a:cubicBezTo>
                <a:cubicBezTo>
                  <a:pt x="161" y="160"/>
                  <a:pt x="161" y="160"/>
                  <a:pt x="161" y="160"/>
                </a:cubicBezTo>
                <a:cubicBezTo>
                  <a:pt x="161" y="127"/>
                  <a:pt x="161" y="127"/>
                  <a:pt x="161" y="127"/>
                </a:cubicBezTo>
                <a:cubicBezTo>
                  <a:pt x="161" y="110"/>
                  <a:pt x="152" y="102"/>
                  <a:pt x="140" y="102"/>
                </a:cubicBezTo>
                <a:close/>
                <a:moveTo>
                  <a:pt x="122" y="111"/>
                </a:moveTo>
                <a:cubicBezTo>
                  <a:pt x="122" y="111"/>
                  <a:pt x="122" y="111"/>
                  <a:pt x="122" y="111"/>
                </a:cubicBezTo>
                <a:cubicBezTo>
                  <a:pt x="122" y="111"/>
                  <a:pt x="122" y="111"/>
                  <a:pt x="122" y="111"/>
                </a:cubicBezTo>
                <a:close/>
                <a:moveTo>
                  <a:pt x="83" y="75"/>
                </a:moveTo>
                <a:cubicBezTo>
                  <a:pt x="77" y="75"/>
                  <a:pt x="73" y="80"/>
                  <a:pt x="73" y="85"/>
                </a:cubicBezTo>
                <a:cubicBezTo>
                  <a:pt x="73" y="91"/>
                  <a:pt x="77" y="95"/>
                  <a:pt x="83" y="95"/>
                </a:cubicBezTo>
                <a:cubicBezTo>
                  <a:pt x="83" y="95"/>
                  <a:pt x="83" y="95"/>
                  <a:pt x="83" y="95"/>
                </a:cubicBezTo>
                <a:cubicBezTo>
                  <a:pt x="90" y="95"/>
                  <a:pt x="94" y="91"/>
                  <a:pt x="94" y="85"/>
                </a:cubicBezTo>
                <a:cubicBezTo>
                  <a:pt x="94" y="80"/>
                  <a:pt x="90" y="75"/>
                  <a:pt x="83" y="75"/>
                </a:cubicBezTo>
                <a:close/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81" y="172"/>
                </a:moveTo>
                <a:cubicBezTo>
                  <a:pt x="181" y="177"/>
                  <a:pt x="176" y="181"/>
                  <a:pt x="171" y="181"/>
                </a:cubicBezTo>
                <a:cubicBezTo>
                  <a:pt x="64" y="181"/>
                  <a:pt x="64" y="181"/>
                  <a:pt x="64" y="181"/>
                </a:cubicBezTo>
                <a:cubicBezTo>
                  <a:pt x="59" y="181"/>
                  <a:pt x="55" y="177"/>
                  <a:pt x="55" y="172"/>
                </a:cubicBezTo>
                <a:cubicBezTo>
                  <a:pt x="55" y="63"/>
                  <a:pt x="55" y="63"/>
                  <a:pt x="55" y="63"/>
                </a:cubicBezTo>
                <a:cubicBezTo>
                  <a:pt x="55" y="58"/>
                  <a:pt x="59" y="54"/>
                  <a:pt x="64" y="54"/>
                </a:cubicBezTo>
                <a:cubicBezTo>
                  <a:pt x="171" y="54"/>
                  <a:pt x="171" y="54"/>
                  <a:pt x="171" y="54"/>
                </a:cubicBezTo>
                <a:cubicBezTo>
                  <a:pt x="176" y="54"/>
                  <a:pt x="181" y="58"/>
                  <a:pt x="181" y="63"/>
                </a:cubicBezTo>
                <a:cubicBezTo>
                  <a:pt x="181" y="172"/>
                  <a:pt x="181" y="172"/>
                  <a:pt x="181" y="17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20" name="Freeform: Shape 47"/>
          <p:cNvSpPr/>
          <p:nvPr/>
        </p:nvSpPr>
        <p:spPr bwMode="auto">
          <a:xfrm>
            <a:off x="5844362" y="4125872"/>
            <a:ext cx="380602" cy="380602"/>
          </a:xfrm>
          <a:custGeom>
            <a:avLst/>
            <a:gdLst>
              <a:gd name="T0" fmla="*/ 184 w 260"/>
              <a:gd name="T1" fmla="*/ 106 h 260"/>
              <a:gd name="T2" fmla="*/ 193 w 260"/>
              <a:gd name="T3" fmla="*/ 143 h 260"/>
              <a:gd name="T4" fmla="*/ 117 w 260"/>
              <a:gd name="T5" fmla="*/ 219 h 260"/>
              <a:gd name="T6" fmla="*/ 42 w 260"/>
              <a:gd name="T7" fmla="*/ 143 h 260"/>
              <a:gd name="T8" fmla="*/ 117 w 260"/>
              <a:gd name="T9" fmla="*/ 66 h 260"/>
              <a:gd name="T10" fmla="*/ 154 w 260"/>
              <a:gd name="T11" fmla="*/ 76 h 260"/>
              <a:gd name="T12" fmla="*/ 183 w 260"/>
              <a:gd name="T13" fmla="*/ 46 h 260"/>
              <a:gd name="T14" fmla="*/ 117 w 260"/>
              <a:gd name="T15" fmla="*/ 25 h 260"/>
              <a:gd name="T16" fmla="*/ 0 w 260"/>
              <a:gd name="T17" fmla="*/ 143 h 260"/>
              <a:gd name="T18" fmla="*/ 117 w 260"/>
              <a:gd name="T19" fmla="*/ 260 h 260"/>
              <a:gd name="T20" fmla="*/ 233 w 260"/>
              <a:gd name="T21" fmla="*/ 143 h 260"/>
              <a:gd name="T22" fmla="*/ 213 w 260"/>
              <a:gd name="T23" fmla="*/ 77 h 260"/>
              <a:gd name="T24" fmla="*/ 184 w 260"/>
              <a:gd name="T25" fmla="*/ 106 h 260"/>
              <a:gd name="T26" fmla="*/ 225 w 260"/>
              <a:gd name="T27" fmla="*/ 35 h 260"/>
              <a:gd name="T28" fmla="*/ 225 w 260"/>
              <a:gd name="T29" fmla="*/ 35 h 260"/>
              <a:gd name="T30" fmla="*/ 225 w 260"/>
              <a:gd name="T31" fmla="*/ 0 h 260"/>
              <a:gd name="T32" fmla="*/ 203 w 260"/>
              <a:gd name="T33" fmla="*/ 23 h 260"/>
              <a:gd name="T34" fmla="*/ 203 w 260"/>
              <a:gd name="T35" fmla="*/ 46 h 260"/>
              <a:gd name="T36" fmla="*/ 139 w 260"/>
              <a:gd name="T37" fmla="*/ 111 h 260"/>
              <a:gd name="T38" fmla="*/ 117 w 260"/>
              <a:gd name="T39" fmla="*/ 104 h 260"/>
              <a:gd name="T40" fmla="*/ 79 w 260"/>
              <a:gd name="T41" fmla="*/ 143 h 260"/>
              <a:gd name="T42" fmla="*/ 117 w 260"/>
              <a:gd name="T43" fmla="*/ 181 h 260"/>
              <a:gd name="T44" fmla="*/ 155 w 260"/>
              <a:gd name="T45" fmla="*/ 143 h 260"/>
              <a:gd name="T46" fmla="*/ 150 w 260"/>
              <a:gd name="T47" fmla="*/ 123 h 260"/>
              <a:gd name="T48" fmla="*/ 215 w 260"/>
              <a:gd name="T49" fmla="*/ 58 h 260"/>
              <a:gd name="T50" fmla="*/ 237 w 260"/>
              <a:gd name="T51" fmla="*/ 58 h 260"/>
              <a:gd name="T52" fmla="*/ 260 w 260"/>
              <a:gd name="T53" fmla="*/ 35 h 260"/>
              <a:gd name="T54" fmla="*/ 225 w 260"/>
              <a:gd name="T55" fmla="*/ 35 h 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60" h="260">
                <a:moveTo>
                  <a:pt x="184" y="106"/>
                </a:moveTo>
                <a:cubicBezTo>
                  <a:pt x="190" y="117"/>
                  <a:pt x="193" y="129"/>
                  <a:pt x="193" y="143"/>
                </a:cubicBezTo>
                <a:cubicBezTo>
                  <a:pt x="193" y="185"/>
                  <a:pt x="159" y="219"/>
                  <a:pt x="117" y="219"/>
                </a:cubicBezTo>
                <a:cubicBezTo>
                  <a:pt x="76" y="219"/>
                  <a:pt x="42" y="185"/>
                  <a:pt x="42" y="143"/>
                </a:cubicBezTo>
                <a:cubicBezTo>
                  <a:pt x="42" y="100"/>
                  <a:pt x="76" y="66"/>
                  <a:pt x="117" y="66"/>
                </a:cubicBezTo>
                <a:cubicBezTo>
                  <a:pt x="131" y="66"/>
                  <a:pt x="143" y="70"/>
                  <a:pt x="154" y="76"/>
                </a:cubicBezTo>
                <a:cubicBezTo>
                  <a:pt x="183" y="46"/>
                  <a:pt x="183" y="46"/>
                  <a:pt x="183" y="46"/>
                </a:cubicBezTo>
                <a:cubicBezTo>
                  <a:pt x="165" y="33"/>
                  <a:pt x="141" y="25"/>
                  <a:pt x="117" y="25"/>
                </a:cubicBezTo>
                <a:cubicBezTo>
                  <a:pt x="52" y="25"/>
                  <a:pt x="0" y="78"/>
                  <a:pt x="0" y="143"/>
                </a:cubicBezTo>
                <a:cubicBezTo>
                  <a:pt x="0" y="207"/>
                  <a:pt x="52" y="260"/>
                  <a:pt x="117" y="260"/>
                </a:cubicBezTo>
                <a:cubicBezTo>
                  <a:pt x="181" y="260"/>
                  <a:pt x="233" y="207"/>
                  <a:pt x="233" y="143"/>
                </a:cubicBezTo>
                <a:cubicBezTo>
                  <a:pt x="233" y="118"/>
                  <a:pt x="226" y="96"/>
                  <a:pt x="213" y="77"/>
                </a:cubicBezTo>
                <a:cubicBezTo>
                  <a:pt x="184" y="106"/>
                  <a:pt x="184" y="106"/>
                  <a:pt x="184" y="106"/>
                </a:cubicBezTo>
                <a:close/>
                <a:moveTo>
                  <a:pt x="225" y="35"/>
                </a:moveTo>
                <a:cubicBezTo>
                  <a:pt x="225" y="35"/>
                  <a:pt x="225" y="35"/>
                  <a:pt x="225" y="35"/>
                </a:cubicBezTo>
                <a:cubicBezTo>
                  <a:pt x="225" y="0"/>
                  <a:pt x="225" y="0"/>
                  <a:pt x="225" y="0"/>
                </a:cubicBezTo>
                <a:cubicBezTo>
                  <a:pt x="203" y="23"/>
                  <a:pt x="203" y="23"/>
                  <a:pt x="203" y="23"/>
                </a:cubicBezTo>
                <a:cubicBezTo>
                  <a:pt x="203" y="46"/>
                  <a:pt x="203" y="46"/>
                  <a:pt x="203" y="46"/>
                </a:cubicBezTo>
                <a:cubicBezTo>
                  <a:pt x="139" y="111"/>
                  <a:pt x="139" y="111"/>
                  <a:pt x="139" y="111"/>
                </a:cubicBezTo>
                <a:cubicBezTo>
                  <a:pt x="133" y="106"/>
                  <a:pt x="125" y="104"/>
                  <a:pt x="117" y="104"/>
                </a:cubicBezTo>
                <a:cubicBezTo>
                  <a:pt x="96" y="104"/>
                  <a:pt x="79" y="121"/>
                  <a:pt x="79" y="143"/>
                </a:cubicBezTo>
                <a:cubicBezTo>
                  <a:pt x="79" y="164"/>
                  <a:pt x="96" y="181"/>
                  <a:pt x="117" y="181"/>
                </a:cubicBezTo>
                <a:cubicBezTo>
                  <a:pt x="138" y="181"/>
                  <a:pt x="155" y="164"/>
                  <a:pt x="155" y="143"/>
                </a:cubicBezTo>
                <a:cubicBezTo>
                  <a:pt x="155" y="136"/>
                  <a:pt x="154" y="129"/>
                  <a:pt x="150" y="123"/>
                </a:cubicBezTo>
                <a:cubicBezTo>
                  <a:pt x="215" y="58"/>
                  <a:pt x="215" y="58"/>
                  <a:pt x="215" y="58"/>
                </a:cubicBezTo>
                <a:cubicBezTo>
                  <a:pt x="237" y="58"/>
                  <a:pt x="237" y="58"/>
                  <a:pt x="237" y="58"/>
                </a:cubicBezTo>
                <a:cubicBezTo>
                  <a:pt x="260" y="35"/>
                  <a:pt x="260" y="35"/>
                  <a:pt x="260" y="35"/>
                </a:cubicBezTo>
                <a:cubicBezTo>
                  <a:pt x="225" y="35"/>
                  <a:pt x="225" y="35"/>
                  <a:pt x="225" y="3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21" name="Freeform: Shape 48"/>
          <p:cNvSpPr/>
          <p:nvPr/>
        </p:nvSpPr>
        <p:spPr bwMode="auto">
          <a:xfrm>
            <a:off x="7734374" y="4125872"/>
            <a:ext cx="380602" cy="380602"/>
          </a:xfrm>
          <a:custGeom>
            <a:avLst/>
            <a:gdLst>
              <a:gd name="T0" fmla="*/ 0 w 236"/>
              <a:gd name="T1" fmla="*/ 118 h 236"/>
              <a:gd name="T2" fmla="*/ 236 w 236"/>
              <a:gd name="T3" fmla="*/ 118 h 236"/>
              <a:gd name="T4" fmla="*/ 150 w 236"/>
              <a:gd name="T5" fmla="*/ 168 h 236"/>
              <a:gd name="T6" fmla="*/ 128 w 236"/>
              <a:gd name="T7" fmla="*/ 196 h 236"/>
              <a:gd name="T8" fmla="*/ 125 w 236"/>
              <a:gd name="T9" fmla="*/ 199 h 236"/>
              <a:gd name="T10" fmla="*/ 111 w 236"/>
              <a:gd name="T11" fmla="*/ 198 h 236"/>
              <a:gd name="T12" fmla="*/ 110 w 236"/>
              <a:gd name="T13" fmla="*/ 180 h 236"/>
              <a:gd name="T14" fmla="*/ 90 w 236"/>
              <a:gd name="T15" fmla="*/ 173 h 236"/>
              <a:gd name="T16" fmla="*/ 79 w 236"/>
              <a:gd name="T17" fmla="*/ 166 h 236"/>
              <a:gd name="T18" fmla="*/ 78 w 236"/>
              <a:gd name="T19" fmla="*/ 160 h 236"/>
              <a:gd name="T20" fmla="*/ 89 w 236"/>
              <a:gd name="T21" fmla="*/ 147 h 236"/>
              <a:gd name="T22" fmla="*/ 91 w 236"/>
              <a:gd name="T23" fmla="*/ 148 h 236"/>
              <a:gd name="T24" fmla="*/ 119 w 236"/>
              <a:gd name="T25" fmla="*/ 160 h 236"/>
              <a:gd name="T26" fmla="*/ 137 w 236"/>
              <a:gd name="T27" fmla="*/ 145 h 236"/>
              <a:gd name="T28" fmla="*/ 133 w 236"/>
              <a:gd name="T29" fmla="*/ 137 h 236"/>
              <a:gd name="T30" fmla="*/ 122 w 236"/>
              <a:gd name="T31" fmla="*/ 130 h 236"/>
              <a:gd name="T32" fmla="*/ 109 w 236"/>
              <a:gd name="T33" fmla="*/ 125 h 236"/>
              <a:gd name="T34" fmla="*/ 98 w 236"/>
              <a:gd name="T35" fmla="*/ 120 h 236"/>
              <a:gd name="T36" fmla="*/ 89 w 236"/>
              <a:gd name="T37" fmla="*/ 113 h 236"/>
              <a:gd name="T38" fmla="*/ 82 w 236"/>
              <a:gd name="T39" fmla="*/ 103 h 236"/>
              <a:gd name="T40" fmla="*/ 79 w 236"/>
              <a:gd name="T41" fmla="*/ 90 h 236"/>
              <a:gd name="T42" fmla="*/ 110 w 236"/>
              <a:gd name="T43" fmla="*/ 57 h 236"/>
              <a:gd name="T44" fmla="*/ 111 w 236"/>
              <a:gd name="T45" fmla="*/ 38 h 236"/>
              <a:gd name="T46" fmla="*/ 125 w 236"/>
              <a:gd name="T47" fmla="*/ 37 h 236"/>
              <a:gd name="T48" fmla="*/ 128 w 236"/>
              <a:gd name="T49" fmla="*/ 40 h 236"/>
              <a:gd name="T50" fmla="*/ 137 w 236"/>
              <a:gd name="T51" fmla="*/ 58 h 236"/>
              <a:gd name="T52" fmla="*/ 151 w 236"/>
              <a:gd name="T53" fmla="*/ 65 h 236"/>
              <a:gd name="T54" fmla="*/ 155 w 236"/>
              <a:gd name="T55" fmla="*/ 69 h 236"/>
              <a:gd name="T56" fmla="*/ 149 w 236"/>
              <a:gd name="T57" fmla="*/ 85 h 236"/>
              <a:gd name="T58" fmla="*/ 144 w 236"/>
              <a:gd name="T59" fmla="*/ 86 h 236"/>
              <a:gd name="T60" fmla="*/ 140 w 236"/>
              <a:gd name="T61" fmla="*/ 82 h 236"/>
              <a:gd name="T62" fmla="*/ 128 w 236"/>
              <a:gd name="T63" fmla="*/ 77 h 236"/>
              <a:gd name="T64" fmla="*/ 107 w 236"/>
              <a:gd name="T65" fmla="*/ 80 h 236"/>
              <a:gd name="T66" fmla="*/ 102 w 236"/>
              <a:gd name="T67" fmla="*/ 94 h 236"/>
              <a:gd name="T68" fmla="*/ 108 w 236"/>
              <a:gd name="T69" fmla="*/ 101 h 236"/>
              <a:gd name="T70" fmla="*/ 118 w 236"/>
              <a:gd name="T71" fmla="*/ 106 h 236"/>
              <a:gd name="T72" fmla="*/ 132 w 236"/>
              <a:gd name="T73" fmla="*/ 112 h 236"/>
              <a:gd name="T74" fmla="*/ 145 w 236"/>
              <a:gd name="T75" fmla="*/ 119 h 236"/>
              <a:gd name="T76" fmla="*/ 155 w 236"/>
              <a:gd name="T77" fmla="*/ 129 h 236"/>
              <a:gd name="T78" fmla="*/ 159 w 236"/>
              <a:gd name="T79" fmla="*/ 14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moveTo>
                  <a:pt x="150" y="168"/>
                </a:moveTo>
                <a:cubicBezTo>
                  <a:pt x="145" y="175"/>
                  <a:pt x="137" y="179"/>
                  <a:pt x="128" y="180"/>
                </a:cubicBezTo>
                <a:cubicBezTo>
                  <a:pt x="128" y="196"/>
                  <a:pt x="128" y="196"/>
                  <a:pt x="128" y="196"/>
                </a:cubicBezTo>
                <a:cubicBezTo>
                  <a:pt x="128" y="197"/>
                  <a:pt x="127" y="198"/>
                  <a:pt x="127" y="198"/>
                </a:cubicBezTo>
                <a:cubicBezTo>
                  <a:pt x="126" y="199"/>
                  <a:pt x="126" y="199"/>
                  <a:pt x="125" y="199"/>
                </a:cubicBezTo>
                <a:cubicBezTo>
                  <a:pt x="113" y="199"/>
                  <a:pt x="113" y="199"/>
                  <a:pt x="113" y="199"/>
                </a:cubicBezTo>
                <a:cubicBezTo>
                  <a:pt x="112" y="199"/>
                  <a:pt x="111" y="199"/>
                  <a:pt x="111" y="198"/>
                </a:cubicBezTo>
                <a:cubicBezTo>
                  <a:pt x="110" y="197"/>
                  <a:pt x="110" y="197"/>
                  <a:pt x="110" y="196"/>
                </a:cubicBezTo>
                <a:cubicBezTo>
                  <a:pt x="110" y="180"/>
                  <a:pt x="110" y="180"/>
                  <a:pt x="110" y="180"/>
                </a:cubicBezTo>
                <a:cubicBezTo>
                  <a:pt x="106" y="180"/>
                  <a:pt x="102" y="179"/>
                  <a:pt x="99" y="177"/>
                </a:cubicBezTo>
                <a:cubicBezTo>
                  <a:pt x="95" y="176"/>
                  <a:pt x="92" y="175"/>
                  <a:pt x="90" y="173"/>
                </a:cubicBezTo>
                <a:cubicBezTo>
                  <a:pt x="88" y="172"/>
                  <a:pt x="85" y="171"/>
                  <a:pt x="83" y="169"/>
                </a:cubicBezTo>
                <a:cubicBezTo>
                  <a:pt x="81" y="168"/>
                  <a:pt x="80" y="166"/>
                  <a:pt x="79" y="166"/>
                </a:cubicBezTo>
                <a:cubicBezTo>
                  <a:pt x="79" y="165"/>
                  <a:pt x="78" y="164"/>
                  <a:pt x="78" y="164"/>
                </a:cubicBezTo>
                <a:cubicBezTo>
                  <a:pt x="77" y="163"/>
                  <a:pt x="77" y="162"/>
                  <a:pt x="78" y="160"/>
                </a:cubicBezTo>
                <a:cubicBezTo>
                  <a:pt x="87" y="148"/>
                  <a:pt x="87" y="148"/>
                  <a:pt x="87" y="148"/>
                </a:cubicBezTo>
                <a:cubicBezTo>
                  <a:pt x="87" y="148"/>
                  <a:pt x="88" y="147"/>
                  <a:pt x="89" y="147"/>
                </a:cubicBezTo>
                <a:cubicBezTo>
                  <a:pt x="90" y="147"/>
                  <a:pt x="90" y="147"/>
                  <a:pt x="91" y="148"/>
                </a:cubicBezTo>
                <a:cubicBezTo>
                  <a:pt x="91" y="148"/>
                  <a:pt x="91" y="148"/>
                  <a:pt x="91" y="148"/>
                </a:cubicBezTo>
                <a:cubicBezTo>
                  <a:pt x="98" y="154"/>
                  <a:pt x="105" y="158"/>
                  <a:pt x="112" y="159"/>
                </a:cubicBezTo>
                <a:cubicBezTo>
                  <a:pt x="115" y="160"/>
                  <a:pt x="117" y="160"/>
                  <a:pt x="119" y="160"/>
                </a:cubicBezTo>
                <a:cubicBezTo>
                  <a:pt x="124" y="160"/>
                  <a:pt x="128" y="159"/>
                  <a:pt x="131" y="156"/>
                </a:cubicBezTo>
                <a:cubicBezTo>
                  <a:pt x="135" y="154"/>
                  <a:pt x="137" y="150"/>
                  <a:pt x="137" y="145"/>
                </a:cubicBezTo>
                <a:cubicBezTo>
                  <a:pt x="137" y="144"/>
                  <a:pt x="136" y="142"/>
                  <a:pt x="136" y="140"/>
                </a:cubicBezTo>
                <a:cubicBezTo>
                  <a:pt x="135" y="139"/>
                  <a:pt x="134" y="138"/>
                  <a:pt x="133" y="137"/>
                </a:cubicBezTo>
                <a:cubicBezTo>
                  <a:pt x="132" y="136"/>
                  <a:pt x="130" y="135"/>
                  <a:pt x="127" y="133"/>
                </a:cubicBezTo>
                <a:cubicBezTo>
                  <a:pt x="125" y="132"/>
                  <a:pt x="123" y="131"/>
                  <a:pt x="122" y="130"/>
                </a:cubicBezTo>
                <a:cubicBezTo>
                  <a:pt x="120" y="130"/>
                  <a:pt x="118" y="129"/>
                  <a:pt x="115" y="128"/>
                </a:cubicBezTo>
                <a:cubicBezTo>
                  <a:pt x="112" y="127"/>
                  <a:pt x="110" y="126"/>
                  <a:pt x="109" y="125"/>
                </a:cubicBezTo>
                <a:cubicBezTo>
                  <a:pt x="108" y="125"/>
                  <a:pt x="106" y="124"/>
                  <a:pt x="104" y="123"/>
                </a:cubicBezTo>
                <a:cubicBezTo>
                  <a:pt x="101" y="122"/>
                  <a:pt x="100" y="121"/>
                  <a:pt x="98" y="120"/>
                </a:cubicBezTo>
                <a:cubicBezTo>
                  <a:pt x="97" y="119"/>
                  <a:pt x="95" y="118"/>
                  <a:pt x="93" y="117"/>
                </a:cubicBezTo>
                <a:cubicBezTo>
                  <a:pt x="91" y="116"/>
                  <a:pt x="90" y="114"/>
                  <a:pt x="89" y="113"/>
                </a:cubicBezTo>
                <a:cubicBezTo>
                  <a:pt x="87" y="112"/>
                  <a:pt x="86" y="110"/>
                  <a:pt x="85" y="109"/>
                </a:cubicBezTo>
                <a:cubicBezTo>
                  <a:pt x="83" y="107"/>
                  <a:pt x="82" y="105"/>
                  <a:pt x="82" y="103"/>
                </a:cubicBezTo>
                <a:cubicBezTo>
                  <a:pt x="81" y="102"/>
                  <a:pt x="80" y="100"/>
                  <a:pt x="80" y="97"/>
                </a:cubicBezTo>
                <a:cubicBezTo>
                  <a:pt x="79" y="95"/>
                  <a:pt x="79" y="93"/>
                  <a:pt x="79" y="90"/>
                </a:cubicBezTo>
                <a:cubicBezTo>
                  <a:pt x="79" y="82"/>
                  <a:pt x="82" y="75"/>
                  <a:pt x="88" y="69"/>
                </a:cubicBezTo>
                <a:cubicBezTo>
                  <a:pt x="93" y="62"/>
                  <a:pt x="101" y="58"/>
                  <a:pt x="110" y="57"/>
                </a:cubicBezTo>
                <a:cubicBezTo>
                  <a:pt x="110" y="40"/>
                  <a:pt x="110" y="40"/>
                  <a:pt x="110" y="40"/>
                </a:cubicBezTo>
                <a:cubicBezTo>
                  <a:pt x="110" y="40"/>
                  <a:pt x="110" y="39"/>
                  <a:pt x="111" y="38"/>
                </a:cubicBezTo>
                <a:cubicBezTo>
                  <a:pt x="111" y="38"/>
                  <a:pt x="112" y="37"/>
                  <a:pt x="113" y="37"/>
                </a:cubicBezTo>
                <a:cubicBezTo>
                  <a:pt x="125" y="37"/>
                  <a:pt x="125" y="37"/>
                  <a:pt x="125" y="37"/>
                </a:cubicBezTo>
                <a:cubicBezTo>
                  <a:pt x="126" y="37"/>
                  <a:pt x="126" y="38"/>
                  <a:pt x="127" y="38"/>
                </a:cubicBezTo>
                <a:cubicBezTo>
                  <a:pt x="127" y="39"/>
                  <a:pt x="128" y="39"/>
                  <a:pt x="128" y="40"/>
                </a:cubicBezTo>
                <a:cubicBezTo>
                  <a:pt x="128" y="56"/>
                  <a:pt x="128" y="56"/>
                  <a:pt x="128" y="56"/>
                </a:cubicBezTo>
                <a:cubicBezTo>
                  <a:pt x="131" y="57"/>
                  <a:pt x="134" y="57"/>
                  <a:pt x="137" y="58"/>
                </a:cubicBezTo>
                <a:cubicBezTo>
                  <a:pt x="140" y="59"/>
                  <a:pt x="143" y="60"/>
                  <a:pt x="145" y="61"/>
                </a:cubicBezTo>
                <a:cubicBezTo>
                  <a:pt x="147" y="62"/>
                  <a:pt x="149" y="63"/>
                  <a:pt x="151" y="65"/>
                </a:cubicBezTo>
                <a:cubicBezTo>
                  <a:pt x="152" y="66"/>
                  <a:pt x="153" y="67"/>
                  <a:pt x="154" y="67"/>
                </a:cubicBezTo>
                <a:cubicBezTo>
                  <a:pt x="155" y="68"/>
                  <a:pt x="155" y="68"/>
                  <a:pt x="155" y="69"/>
                </a:cubicBezTo>
                <a:cubicBezTo>
                  <a:pt x="156" y="70"/>
                  <a:pt x="156" y="71"/>
                  <a:pt x="156" y="72"/>
                </a:cubicBezTo>
                <a:cubicBezTo>
                  <a:pt x="149" y="85"/>
                  <a:pt x="149" y="85"/>
                  <a:pt x="149" y="85"/>
                </a:cubicBezTo>
                <a:cubicBezTo>
                  <a:pt x="148" y="86"/>
                  <a:pt x="148" y="86"/>
                  <a:pt x="147" y="87"/>
                </a:cubicBezTo>
                <a:cubicBezTo>
                  <a:pt x="146" y="87"/>
                  <a:pt x="145" y="86"/>
                  <a:pt x="144" y="86"/>
                </a:cubicBezTo>
                <a:cubicBezTo>
                  <a:pt x="144" y="86"/>
                  <a:pt x="144" y="85"/>
                  <a:pt x="143" y="85"/>
                </a:cubicBezTo>
                <a:cubicBezTo>
                  <a:pt x="142" y="84"/>
                  <a:pt x="141" y="83"/>
                  <a:pt x="140" y="82"/>
                </a:cubicBezTo>
                <a:cubicBezTo>
                  <a:pt x="138" y="81"/>
                  <a:pt x="136" y="80"/>
                  <a:pt x="134" y="80"/>
                </a:cubicBezTo>
                <a:cubicBezTo>
                  <a:pt x="133" y="79"/>
                  <a:pt x="130" y="78"/>
                  <a:pt x="128" y="77"/>
                </a:cubicBezTo>
                <a:cubicBezTo>
                  <a:pt x="125" y="77"/>
                  <a:pt x="123" y="76"/>
                  <a:pt x="120" y="76"/>
                </a:cubicBezTo>
                <a:cubicBezTo>
                  <a:pt x="115" y="76"/>
                  <a:pt x="110" y="77"/>
                  <a:pt x="107" y="80"/>
                </a:cubicBezTo>
                <a:cubicBezTo>
                  <a:pt x="103" y="83"/>
                  <a:pt x="101" y="86"/>
                  <a:pt x="101" y="90"/>
                </a:cubicBezTo>
                <a:cubicBezTo>
                  <a:pt x="101" y="92"/>
                  <a:pt x="102" y="93"/>
                  <a:pt x="102" y="94"/>
                </a:cubicBezTo>
                <a:cubicBezTo>
                  <a:pt x="103" y="96"/>
                  <a:pt x="103" y="97"/>
                  <a:pt x="105" y="98"/>
                </a:cubicBezTo>
                <a:cubicBezTo>
                  <a:pt x="106" y="99"/>
                  <a:pt x="107" y="100"/>
                  <a:pt x="108" y="101"/>
                </a:cubicBezTo>
                <a:cubicBezTo>
                  <a:pt x="109" y="102"/>
                  <a:pt x="111" y="103"/>
                  <a:pt x="113" y="104"/>
                </a:cubicBezTo>
                <a:cubicBezTo>
                  <a:pt x="115" y="105"/>
                  <a:pt x="117" y="106"/>
                  <a:pt x="118" y="106"/>
                </a:cubicBezTo>
                <a:cubicBezTo>
                  <a:pt x="120" y="107"/>
                  <a:pt x="122" y="108"/>
                  <a:pt x="125" y="109"/>
                </a:cubicBezTo>
                <a:cubicBezTo>
                  <a:pt x="128" y="110"/>
                  <a:pt x="130" y="111"/>
                  <a:pt x="132" y="112"/>
                </a:cubicBezTo>
                <a:cubicBezTo>
                  <a:pt x="133" y="112"/>
                  <a:pt x="136" y="113"/>
                  <a:pt x="138" y="115"/>
                </a:cubicBezTo>
                <a:cubicBezTo>
                  <a:pt x="141" y="116"/>
                  <a:pt x="143" y="117"/>
                  <a:pt x="145" y="119"/>
                </a:cubicBezTo>
                <a:cubicBezTo>
                  <a:pt x="147" y="120"/>
                  <a:pt x="149" y="121"/>
                  <a:pt x="151" y="123"/>
                </a:cubicBezTo>
                <a:cubicBezTo>
                  <a:pt x="153" y="125"/>
                  <a:pt x="154" y="127"/>
                  <a:pt x="155" y="129"/>
                </a:cubicBezTo>
                <a:cubicBezTo>
                  <a:pt x="156" y="131"/>
                  <a:pt x="157" y="133"/>
                  <a:pt x="158" y="136"/>
                </a:cubicBezTo>
                <a:cubicBezTo>
                  <a:pt x="159" y="138"/>
                  <a:pt x="159" y="141"/>
                  <a:pt x="159" y="144"/>
                </a:cubicBezTo>
                <a:cubicBezTo>
                  <a:pt x="159" y="153"/>
                  <a:pt x="156" y="161"/>
                  <a:pt x="150" y="168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22" name="Freeform: Shape 49"/>
          <p:cNvSpPr/>
          <p:nvPr/>
        </p:nvSpPr>
        <p:spPr bwMode="auto">
          <a:xfrm>
            <a:off x="2064338" y="4125872"/>
            <a:ext cx="380602" cy="380602"/>
          </a:xfrm>
          <a:custGeom>
            <a:avLst/>
            <a:gdLst>
              <a:gd name="T0" fmla="*/ 116 w 232"/>
              <a:gd name="T1" fmla="*/ 0 h 232"/>
              <a:gd name="T2" fmla="*/ 0 w 232"/>
              <a:gd name="T3" fmla="*/ 116 h 232"/>
              <a:gd name="T4" fmla="*/ 116 w 232"/>
              <a:gd name="T5" fmla="*/ 232 h 232"/>
              <a:gd name="T6" fmla="*/ 232 w 232"/>
              <a:gd name="T7" fmla="*/ 116 h 232"/>
              <a:gd name="T8" fmla="*/ 116 w 232"/>
              <a:gd name="T9" fmla="*/ 0 h 232"/>
              <a:gd name="T10" fmla="*/ 129 w 232"/>
              <a:gd name="T11" fmla="*/ 208 h 232"/>
              <a:gd name="T12" fmla="*/ 129 w 232"/>
              <a:gd name="T13" fmla="*/ 190 h 232"/>
              <a:gd name="T14" fmla="*/ 117 w 232"/>
              <a:gd name="T15" fmla="*/ 178 h 232"/>
              <a:gd name="T16" fmla="*/ 105 w 232"/>
              <a:gd name="T17" fmla="*/ 190 h 232"/>
              <a:gd name="T18" fmla="*/ 105 w 232"/>
              <a:gd name="T19" fmla="*/ 208 h 232"/>
              <a:gd name="T20" fmla="*/ 25 w 232"/>
              <a:gd name="T21" fmla="*/ 129 h 232"/>
              <a:gd name="T22" fmla="*/ 42 w 232"/>
              <a:gd name="T23" fmla="*/ 129 h 232"/>
              <a:gd name="T24" fmla="*/ 53 w 232"/>
              <a:gd name="T25" fmla="*/ 117 h 232"/>
              <a:gd name="T26" fmla="*/ 42 w 232"/>
              <a:gd name="T27" fmla="*/ 105 h 232"/>
              <a:gd name="T28" fmla="*/ 24 w 232"/>
              <a:gd name="T29" fmla="*/ 105 h 232"/>
              <a:gd name="T30" fmla="*/ 104 w 232"/>
              <a:gd name="T31" fmla="*/ 25 h 232"/>
              <a:gd name="T32" fmla="*/ 104 w 232"/>
              <a:gd name="T33" fmla="*/ 41 h 232"/>
              <a:gd name="T34" fmla="*/ 116 w 232"/>
              <a:gd name="T35" fmla="*/ 53 h 232"/>
              <a:gd name="T36" fmla="*/ 128 w 232"/>
              <a:gd name="T37" fmla="*/ 41 h 232"/>
              <a:gd name="T38" fmla="*/ 128 w 232"/>
              <a:gd name="T39" fmla="*/ 25 h 232"/>
              <a:gd name="T40" fmla="*/ 208 w 232"/>
              <a:gd name="T41" fmla="*/ 104 h 232"/>
              <a:gd name="T42" fmla="*/ 190 w 232"/>
              <a:gd name="T43" fmla="*/ 104 h 232"/>
              <a:gd name="T44" fmla="*/ 179 w 232"/>
              <a:gd name="T45" fmla="*/ 116 h 232"/>
              <a:gd name="T46" fmla="*/ 190 w 232"/>
              <a:gd name="T47" fmla="*/ 128 h 232"/>
              <a:gd name="T48" fmla="*/ 208 w 232"/>
              <a:gd name="T49" fmla="*/ 128 h 232"/>
              <a:gd name="T50" fmla="*/ 129 w 232"/>
              <a:gd name="T51" fmla="*/ 208 h 232"/>
              <a:gd name="T52" fmla="*/ 124 w 232"/>
              <a:gd name="T53" fmla="*/ 94 h 232"/>
              <a:gd name="T54" fmla="*/ 70 w 232"/>
              <a:gd name="T55" fmla="*/ 69 h 232"/>
              <a:gd name="T56" fmla="*/ 94 w 232"/>
              <a:gd name="T57" fmla="*/ 124 h 232"/>
              <a:gd name="T58" fmla="*/ 109 w 232"/>
              <a:gd name="T59" fmla="*/ 138 h 232"/>
              <a:gd name="T60" fmla="*/ 163 w 232"/>
              <a:gd name="T61" fmla="*/ 163 h 232"/>
              <a:gd name="T62" fmla="*/ 138 w 232"/>
              <a:gd name="T63" fmla="*/ 108 h 232"/>
              <a:gd name="T64" fmla="*/ 124 w 232"/>
              <a:gd name="T65" fmla="*/ 94 h 232"/>
              <a:gd name="T66" fmla="*/ 123 w 232"/>
              <a:gd name="T67" fmla="*/ 123 h 232"/>
              <a:gd name="T68" fmla="*/ 110 w 232"/>
              <a:gd name="T69" fmla="*/ 123 h 232"/>
              <a:gd name="T70" fmla="*/ 110 w 232"/>
              <a:gd name="T71" fmla="*/ 109 h 232"/>
              <a:gd name="T72" fmla="*/ 123 w 232"/>
              <a:gd name="T73" fmla="*/ 109 h 232"/>
              <a:gd name="T74" fmla="*/ 123 w 232"/>
              <a:gd name="T75" fmla="*/ 123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32" h="232">
                <a:moveTo>
                  <a:pt x="116" y="0"/>
                </a:moveTo>
                <a:cubicBezTo>
                  <a:pt x="52" y="0"/>
                  <a:pt x="0" y="52"/>
                  <a:pt x="0" y="116"/>
                </a:cubicBezTo>
                <a:cubicBezTo>
                  <a:pt x="0" y="180"/>
                  <a:pt x="52" y="232"/>
                  <a:pt x="116" y="232"/>
                </a:cubicBezTo>
                <a:cubicBezTo>
                  <a:pt x="180" y="232"/>
                  <a:pt x="232" y="180"/>
                  <a:pt x="232" y="116"/>
                </a:cubicBezTo>
                <a:cubicBezTo>
                  <a:pt x="232" y="52"/>
                  <a:pt x="180" y="0"/>
                  <a:pt x="116" y="0"/>
                </a:cubicBezTo>
                <a:close/>
                <a:moveTo>
                  <a:pt x="129" y="208"/>
                </a:moveTo>
                <a:cubicBezTo>
                  <a:pt x="129" y="190"/>
                  <a:pt x="129" y="190"/>
                  <a:pt x="129" y="190"/>
                </a:cubicBezTo>
                <a:cubicBezTo>
                  <a:pt x="129" y="183"/>
                  <a:pt x="123" y="178"/>
                  <a:pt x="117" y="178"/>
                </a:cubicBezTo>
                <a:cubicBezTo>
                  <a:pt x="110" y="178"/>
                  <a:pt x="105" y="183"/>
                  <a:pt x="105" y="190"/>
                </a:cubicBezTo>
                <a:cubicBezTo>
                  <a:pt x="105" y="208"/>
                  <a:pt x="105" y="208"/>
                  <a:pt x="105" y="208"/>
                </a:cubicBezTo>
                <a:cubicBezTo>
                  <a:pt x="63" y="203"/>
                  <a:pt x="30" y="170"/>
                  <a:pt x="25" y="129"/>
                </a:cubicBezTo>
                <a:cubicBezTo>
                  <a:pt x="42" y="129"/>
                  <a:pt x="42" y="129"/>
                  <a:pt x="42" y="129"/>
                </a:cubicBezTo>
                <a:cubicBezTo>
                  <a:pt x="48" y="129"/>
                  <a:pt x="53" y="123"/>
                  <a:pt x="53" y="117"/>
                </a:cubicBezTo>
                <a:cubicBezTo>
                  <a:pt x="53" y="110"/>
                  <a:pt x="48" y="105"/>
                  <a:pt x="42" y="105"/>
                </a:cubicBezTo>
                <a:cubicBezTo>
                  <a:pt x="24" y="105"/>
                  <a:pt x="24" y="105"/>
                  <a:pt x="24" y="105"/>
                </a:cubicBezTo>
                <a:cubicBezTo>
                  <a:pt x="29" y="63"/>
                  <a:pt x="63" y="30"/>
                  <a:pt x="104" y="25"/>
                </a:cubicBezTo>
                <a:cubicBezTo>
                  <a:pt x="104" y="41"/>
                  <a:pt x="104" y="41"/>
                  <a:pt x="104" y="41"/>
                </a:cubicBezTo>
                <a:cubicBezTo>
                  <a:pt x="104" y="47"/>
                  <a:pt x="109" y="53"/>
                  <a:pt x="116" y="53"/>
                </a:cubicBezTo>
                <a:cubicBezTo>
                  <a:pt x="122" y="53"/>
                  <a:pt x="128" y="47"/>
                  <a:pt x="128" y="41"/>
                </a:cubicBezTo>
                <a:cubicBezTo>
                  <a:pt x="128" y="25"/>
                  <a:pt x="128" y="25"/>
                  <a:pt x="128" y="25"/>
                </a:cubicBezTo>
                <a:cubicBezTo>
                  <a:pt x="169" y="30"/>
                  <a:pt x="202" y="63"/>
                  <a:pt x="208" y="104"/>
                </a:cubicBezTo>
                <a:cubicBezTo>
                  <a:pt x="190" y="104"/>
                  <a:pt x="190" y="104"/>
                  <a:pt x="190" y="104"/>
                </a:cubicBezTo>
                <a:cubicBezTo>
                  <a:pt x="184" y="104"/>
                  <a:pt x="179" y="109"/>
                  <a:pt x="179" y="116"/>
                </a:cubicBezTo>
                <a:cubicBezTo>
                  <a:pt x="179" y="122"/>
                  <a:pt x="184" y="128"/>
                  <a:pt x="190" y="128"/>
                </a:cubicBezTo>
                <a:cubicBezTo>
                  <a:pt x="208" y="128"/>
                  <a:pt x="208" y="128"/>
                  <a:pt x="208" y="128"/>
                </a:cubicBezTo>
                <a:cubicBezTo>
                  <a:pt x="203" y="169"/>
                  <a:pt x="170" y="202"/>
                  <a:pt x="129" y="208"/>
                </a:cubicBezTo>
                <a:close/>
                <a:moveTo>
                  <a:pt x="124" y="94"/>
                </a:moveTo>
                <a:cubicBezTo>
                  <a:pt x="70" y="69"/>
                  <a:pt x="70" y="69"/>
                  <a:pt x="70" y="69"/>
                </a:cubicBezTo>
                <a:cubicBezTo>
                  <a:pt x="94" y="124"/>
                  <a:pt x="94" y="124"/>
                  <a:pt x="94" y="124"/>
                </a:cubicBezTo>
                <a:cubicBezTo>
                  <a:pt x="97" y="129"/>
                  <a:pt x="103" y="136"/>
                  <a:pt x="109" y="138"/>
                </a:cubicBezTo>
                <a:cubicBezTo>
                  <a:pt x="163" y="163"/>
                  <a:pt x="163" y="163"/>
                  <a:pt x="163" y="163"/>
                </a:cubicBezTo>
                <a:cubicBezTo>
                  <a:pt x="138" y="108"/>
                  <a:pt x="138" y="108"/>
                  <a:pt x="138" y="108"/>
                </a:cubicBezTo>
                <a:cubicBezTo>
                  <a:pt x="136" y="103"/>
                  <a:pt x="130" y="96"/>
                  <a:pt x="124" y="94"/>
                </a:cubicBezTo>
                <a:close/>
                <a:moveTo>
                  <a:pt x="123" y="123"/>
                </a:moveTo>
                <a:cubicBezTo>
                  <a:pt x="119" y="126"/>
                  <a:pt x="113" y="126"/>
                  <a:pt x="110" y="123"/>
                </a:cubicBezTo>
                <a:cubicBezTo>
                  <a:pt x="106" y="119"/>
                  <a:pt x="106" y="113"/>
                  <a:pt x="110" y="109"/>
                </a:cubicBezTo>
                <a:cubicBezTo>
                  <a:pt x="113" y="106"/>
                  <a:pt x="119" y="106"/>
                  <a:pt x="123" y="109"/>
                </a:cubicBezTo>
                <a:cubicBezTo>
                  <a:pt x="127" y="113"/>
                  <a:pt x="127" y="119"/>
                  <a:pt x="123" y="1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23" name="Freeform: Shape 50"/>
          <p:cNvSpPr/>
          <p:nvPr/>
        </p:nvSpPr>
        <p:spPr bwMode="auto">
          <a:xfrm>
            <a:off x="3954350" y="4125872"/>
            <a:ext cx="380602" cy="380602"/>
          </a:xfrm>
          <a:custGeom>
            <a:avLst/>
            <a:gdLst>
              <a:gd name="T0" fmla="*/ 182 w 236"/>
              <a:gd name="T1" fmla="*/ 109 h 236"/>
              <a:gd name="T2" fmla="*/ 157 w 236"/>
              <a:gd name="T3" fmla="*/ 103 h 236"/>
              <a:gd name="T4" fmla="*/ 134 w 236"/>
              <a:gd name="T5" fmla="*/ 102 h 236"/>
              <a:gd name="T6" fmla="*/ 120 w 236"/>
              <a:gd name="T7" fmla="*/ 114 h 236"/>
              <a:gd name="T8" fmla="*/ 118 w 236"/>
              <a:gd name="T9" fmla="*/ 129 h 236"/>
              <a:gd name="T10" fmla="*/ 122 w 236"/>
              <a:gd name="T11" fmla="*/ 141 h 236"/>
              <a:gd name="T12" fmla="*/ 135 w 236"/>
              <a:gd name="T13" fmla="*/ 156 h 236"/>
              <a:gd name="T14" fmla="*/ 139 w 236"/>
              <a:gd name="T15" fmla="*/ 185 h 236"/>
              <a:gd name="T16" fmla="*/ 152 w 236"/>
              <a:gd name="T17" fmla="*/ 198 h 236"/>
              <a:gd name="T18" fmla="*/ 169 w 236"/>
              <a:gd name="T19" fmla="*/ 180 h 236"/>
              <a:gd name="T20" fmla="*/ 187 w 236"/>
              <a:gd name="T21" fmla="*/ 150 h 236"/>
              <a:gd name="T22" fmla="*/ 200 w 236"/>
              <a:gd name="T23" fmla="*/ 122 h 236"/>
              <a:gd name="T24" fmla="*/ 182 w 236"/>
              <a:gd name="T25" fmla="*/ 109 h 236"/>
              <a:gd name="T26" fmla="*/ 118 w 236"/>
              <a:gd name="T27" fmla="*/ 0 h 236"/>
              <a:gd name="T28" fmla="*/ 0 w 236"/>
              <a:gd name="T29" fmla="*/ 118 h 236"/>
              <a:gd name="T30" fmla="*/ 118 w 236"/>
              <a:gd name="T31" fmla="*/ 236 h 236"/>
              <a:gd name="T32" fmla="*/ 236 w 236"/>
              <a:gd name="T33" fmla="*/ 118 h 236"/>
              <a:gd name="T34" fmla="*/ 118 w 236"/>
              <a:gd name="T35" fmla="*/ 0 h 236"/>
              <a:gd name="T36" fmla="*/ 126 w 236"/>
              <a:gd name="T37" fmla="*/ 212 h 236"/>
              <a:gd name="T38" fmla="*/ 128 w 236"/>
              <a:gd name="T39" fmla="*/ 208 h 236"/>
              <a:gd name="T40" fmla="*/ 125 w 236"/>
              <a:gd name="T41" fmla="*/ 186 h 236"/>
              <a:gd name="T42" fmla="*/ 105 w 236"/>
              <a:gd name="T43" fmla="*/ 186 h 236"/>
              <a:gd name="T44" fmla="*/ 98 w 236"/>
              <a:gd name="T45" fmla="*/ 207 h 236"/>
              <a:gd name="T46" fmla="*/ 102 w 236"/>
              <a:gd name="T47" fmla="*/ 211 h 236"/>
              <a:gd name="T48" fmla="*/ 34 w 236"/>
              <a:gd name="T49" fmla="*/ 161 h 236"/>
              <a:gd name="T50" fmla="*/ 44 w 236"/>
              <a:gd name="T51" fmla="*/ 157 h 236"/>
              <a:gd name="T52" fmla="*/ 44 w 236"/>
              <a:gd name="T53" fmla="*/ 157 h 236"/>
              <a:gd name="T54" fmla="*/ 81 w 236"/>
              <a:gd name="T55" fmla="*/ 142 h 236"/>
              <a:gd name="T56" fmla="*/ 81 w 236"/>
              <a:gd name="T57" fmla="*/ 118 h 236"/>
              <a:gd name="T58" fmla="*/ 55 w 236"/>
              <a:gd name="T59" fmla="*/ 94 h 236"/>
              <a:gd name="T60" fmla="*/ 28 w 236"/>
              <a:gd name="T61" fmla="*/ 90 h 236"/>
              <a:gd name="T62" fmla="*/ 84 w 236"/>
              <a:gd name="T63" fmla="*/ 30 h 236"/>
              <a:gd name="T64" fmla="*/ 84 w 236"/>
              <a:gd name="T65" fmla="*/ 31 h 236"/>
              <a:gd name="T66" fmla="*/ 102 w 236"/>
              <a:gd name="T67" fmla="*/ 56 h 236"/>
              <a:gd name="T68" fmla="*/ 120 w 236"/>
              <a:gd name="T69" fmla="*/ 79 h 236"/>
              <a:gd name="T70" fmla="*/ 131 w 236"/>
              <a:gd name="T71" fmla="*/ 97 h 236"/>
              <a:gd name="T72" fmla="*/ 146 w 236"/>
              <a:gd name="T73" fmla="*/ 88 h 236"/>
              <a:gd name="T74" fmla="*/ 177 w 236"/>
              <a:gd name="T75" fmla="*/ 66 h 236"/>
              <a:gd name="T76" fmla="*/ 190 w 236"/>
              <a:gd name="T77" fmla="*/ 57 h 236"/>
              <a:gd name="T78" fmla="*/ 212 w 236"/>
              <a:gd name="T79" fmla="*/ 118 h 236"/>
              <a:gd name="T80" fmla="*/ 126 w 236"/>
              <a:gd name="T81" fmla="*/ 212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36" h="236">
                <a:moveTo>
                  <a:pt x="182" y="109"/>
                </a:moveTo>
                <a:cubicBezTo>
                  <a:pt x="172" y="107"/>
                  <a:pt x="161" y="105"/>
                  <a:pt x="157" y="103"/>
                </a:cubicBezTo>
                <a:cubicBezTo>
                  <a:pt x="153" y="102"/>
                  <a:pt x="143" y="101"/>
                  <a:pt x="134" y="102"/>
                </a:cubicBezTo>
                <a:cubicBezTo>
                  <a:pt x="125" y="103"/>
                  <a:pt x="119" y="109"/>
                  <a:pt x="120" y="114"/>
                </a:cubicBezTo>
                <a:cubicBezTo>
                  <a:pt x="121" y="119"/>
                  <a:pt x="120" y="126"/>
                  <a:pt x="118" y="129"/>
                </a:cubicBezTo>
                <a:cubicBezTo>
                  <a:pt x="117" y="132"/>
                  <a:pt x="118" y="138"/>
                  <a:pt x="122" y="141"/>
                </a:cubicBezTo>
                <a:cubicBezTo>
                  <a:pt x="127" y="144"/>
                  <a:pt x="132" y="151"/>
                  <a:pt x="135" y="156"/>
                </a:cubicBezTo>
                <a:cubicBezTo>
                  <a:pt x="138" y="162"/>
                  <a:pt x="140" y="175"/>
                  <a:pt x="139" y="185"/>
                </a:cubicBezTo>
                <a:cubicBezTo>
                  <a:pt x="139" y="195"/>
                  <a:pt x="145" y="201"/>
                  <a:pt x="152" y="198"/>
                </a:cubicBezTo>
                <a:cubicBezTo>
                  <a:pt x="160" y="195"/>
                  <a:pt x="167" y="187"/>
                  <a:pt x="169" y="180"/>
                </a:cubicBezTo>
                <a:cubicBezTo>
                  <a:pt x="171" y="174"/>
                  <a:pt x="179" y="160"/>
                  <a:pt x="187" y="150"/>
                </a:cubicBezTo>
                <a:cubicBezTo>
                  <a:pt x="195" y="140"/>
                  <a:pt x="201" y="127"/>
                  <a:pt x="200" y="122"/>
                </a:cubicBezTo>
                <a:cubicBezTo>
                  <a:pt x="200" y="116"/>
                  <a:pt x="191" y="111"/>
                  <a:pt x="182" y="109"/>
                </a:cubicBezTo>
                <a:close/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26" y="212"/>
                </a:moveTo>
                <a:cubicBezTo>
                  <a:pt x="127" y="211"/>
                  <a:pt x="128" y="209"/>
                  <a:pt x="128" y="208"/>
                </a:cubicBezTo>
                <a:cubicBezTo>
                  <a:pt x="130" y="201"/>
                  <a:pt x="128" y="191"/>
                  <a:pt x="125" y="186"/>
                </a:cubicBezTo>
                <a:cubicBezTo>
                  <a:pt x="121" y="181"/>
                  <a:pt x="112" y="181"/>
                  <a:pt x="105" y="186"/>
                </a:cubicBezTo>
                <a:cubicBezTo>
                  <a:pt x="97" y="191"/>
                  <a:pt x="94" y="200"/>
                  <a:pt x="98" y="207"/>
                </a:cubicBezTo>
                <a:cubicBezTo>
                  <a:pt x="99" y="208"/>
                  <a:pt x="100" y="210"/>
                  <a:pt x="102" y="211"/>
                </a:cubicBezTo>
                <a:cubicBezTo>
                  <a:pt x="72" y="206"/>
                  <a:pt x="47" y="187"/>
                  <a:pt x="34" y="161"/>
                </a:cubicBezTo>
                <a:cubicBezTo>
                  <a:pt x="37" y="161"/>
                  <a:pt x="40" y="159"/>
                  <a:pt x="44" y="157"/>
                </a:cubicBezTo>
                <a:cubicBezTo>
                  <a:pt x="44" y="157"/>
                  <a:pt x="44" y="157"/>
                  <a:pt x="44" y="157"/>
                </a:cubicBezTo>
                <a:cubicBezTo>
                  <a:pt x="57" y="148"/>
                  <a:pt x="74" y="141"/>
                  <a:pt x="81" y="142"/>
                </a:cubicBezTo>
                <a:cubicBezTo>
                  <a:pt x="89" y="142"/>
                  <a:pt x="89" y="131"/>
                  <a:pt x="81" y="118"/>
                </a:cubicBezTo>
                <a:cubicBezTo>
                  <a:pt x="74" y="105"/>
                  <a:pt x="62" y="94"/>
                  <a:pt x="55" y="94"/>
                </a:cubicBezTo>
                <a:cubicBezTo>
                  <a:pt x="48" y="94"/>
                  <a:pt x="36" y="92"/>
                  <a:pt x="28" y="90"/>
                </a:cubicBezTo>
                <a:cubicBezTo>
                  <a:pt x="37" y="62"/>
                  <a:pt x="58" y="41"/>
                  <a:pt x="84" y="30"/>
                </a:cubicBezTo>
                <a:cubicBezTo>
                  <a:pt x="84" y="31"/>
                  <a:pt x="84" y="31"/>
                  <a:pt x="84" y="31"/>
                </a:cubicBezTo>
                <a:cubicBezTo>
                  <a:pt x="86" y="39"/>
                  <a:pt x="95" y="50"/>
                  <a:pt x="102" y="56"/>
                </a:cubicBezTo>
                <a:cubicBezTo>
                  <a:pt x="110" y="62"/>
                  <a:pt x="118" y="72"/>
                  <a:pt x="120" y="79"/>
                </a:cubicBezTo>
                <a:cubicBezTo>
                  <a:pt x="122" y="85"/>
                  <a:pt x="127" y="93"/>
                  <a:pt x="131" y="97"/>
                </a:cubicBezTo>
                <a:cubicBezTo>
                  <a:pt x="136" y="100"/>
                  <a:pt x="142" y="96"/>
                  <a:pt x="146" y="88"/>
                </a:cubicBezTo>
                <a:cubicBezTo>
                  <a:pt x="150" y="80"/>
                  <a:pt x="164" y="70"/>
                  <a:pt x="177" y="66"/>
                </a:cubicBezTo>
                <a:cubicBezTo>
                  <a:pt x="183" y="64"/>
                  <a:pt x="187" y="61"/>
                  <a:pt x="190" y="57"/>
                </a:cubicBezTo>
                <a:cubicBezTo>
                  <a:pt x="204" y="74"/>
                  <a:pt x="212" y="95"/>
                  <a:pt x="212" y="118"/>
                </a:cubicBezTo>
                <a:cubicBezTo>
                  <a:pt x="212" y="168"/>
                  <a:pt x="174" y="208"/>
                  <a:pt x="126" y="2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cxnSp>
        <p:nvCxnSpPr>
          <p:cNvPr id="24" name="Straight Connector 54"/>
          <p:cNvCxnSpPr/>
          <p:nvPr/>
        </p:nvCxnSpPr>
        <p:spPr>
          <a:xfrm>
            <a:off x="2551573" y="4312795"/>
            <a:ext cx="129614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55"/>
          <p:cNvCxnSpPr/>
          <p:nvPr/>
        </p:nvCxnSpPr>
        <p:spPr>
          <a:xfrm>
            <a:off x="4441585" y="4313126"/>
            <a:ext cx="129614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56"/>
          <p:cNvCxnSpPr/>
          <p:nvPr/>
        </p:nvCxnSpPr>
        <p:spPr>
          <a:xfrm>
            <a:off x="6331597" y="4312795"/>
            <a:ext cx="129614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57"/>
          <p:cNvCxnSpPr/>
          <p:nvPr/>
        </p:nvCxnSpPr>
        <p:spPr>
          <a:xfrm>
            <a:off x="8221609" y="4312795"/>
            <a:ext cx="129614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33"/>
          <p:cNvSpPr txBox="1"/>
          <p:nvPr/>
        </p:nvSpPr>
        <p:spPr bwMode="auto">
          <a:xfrm>
            <a:off x="1343472" y="4506474"/>
            <a:ext cx="1741779" cy="42511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none" lIns="0" tIns="0" rIns="0" bIns="0" anchor="b" anchorCtr="1">
            <a:normAutofit/>
          </a:bodyPr>
          <a:lstStyle/>
          <a:p>
            <a:pPr algn="ctr">
              <a:buClr>
                <a:prstClr val="white"/>
              </a:buClr>
              <a:defRPr/>
            </a:pPr>
            <a:r>
              <a:rPr lang="zh-CN" altLang="en-US" sz="1600" b="1">
                <a:solidFill>
                  <a:schemeClr val="accent1"/>
                </a:solidFill>
              </a:rPr>
              <a:t>标题文本预设</a:t>
            </a:r>
            <a:endParaRPr lang="zh-CN" altLang="en-US" sz="1600" b="1">
              <a:solidFill>
                <a:schemeClr val="accent1"/>
              </a:solidFill>
            </a:endParaRPr>
          </a:p>
        </p:txBody>
      </p:sp>
      <p:sp>
        <p:nvSpPr>
          <p:cNvPr id="42" name="TextBox 34"/>
          <p:cNvSpPr txBox="1"/>
          <p:nvPr/>
        </p:nvSpPr>
        <p:spPr bwMode="auto">
          <a:xfrm>
            <a:off x="1343472" y="4931585"/>
            <a:ext cx="1741779" cy="567794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000"/>
              <a:t>此部分内容作为文字排版占位显示 （建议使用主题字体）</a:t>
            </a:r>
            <a:endParaRPr lang="zh-CN" altLang="en-US" sz="1000"/>
          </a:p>
        </p:txBody>
      </p:sp>
      <p:sp>
        <p:nvSpPr>
          <p:cNvPr id="39" name="TextBox 37"/>
          <p:cNvSpPr txBox="1"/>
          <p:nvPr/>
        </p:nvSpPr>
        <p:spPr bwMode="auto">
          <a:xfrm>
            <a:off x="3273761" y="4506474"/>
            <a:ext cx="1741779" cy="42511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none" lIns="0" tIns="0" rIns="0" bIns="0" anchor="b" anchorCtr="1">
            <a:normAutofit/>
          </a:bodyPr>
          <a:lstStyle/>
          <a:p>
            <a:pPr algn="ctr">
              <a:buClr>
                <a:prstClr val="white"/>
              </a:buClr>
              <a:defRPr/>
            </a:pPr>
            <a:r>
              <a:rPr lang="zh-CN" altLang="en-US" sz="1600" b="1">
                <a:solidFill>
                  <a:schemeClr val="accent2">
                    <a:lumMod val="100000"/>
                  </a:schemeClr>
                </a:solidFill>
              </a:rPr>
              <a:t>标题文本预设</a:t>
            </a:r>
            <a:endParaRPr lang="zh-CN" altLang="en-US" sz="1600" b="1">
              <a:solidFill>
                <a:schemeClr val="accent2">
                  <a:lumMod val="100000"/>
                </a:schemeClr>
              </a:solidFill>
            </a:endParaRPr>
          </a:p>
        </p:txBody>
      </p:sp>
      <p:sp>
        <p:nvSpPr>
          <p:cNvPr id="40" name="TextBox 38"/>
          <p:cNvSpPr txBox="1"/>
          <p:nvPr/>
        </p:nvSpPr>
        <p:spPr bwMode="auto">
          <a:xfrm>
            <a:off x="3273761" y="4931585"/>
            <a:ext cx="1741779" cy="567794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000"/>
              <a:t>此部分内容作为文字排版占位显示 （建议使用主题字体）</a:t>
            </a:r>
            <a:endParaRPr lang="zh-CN" altLang="en-US" sz="1000"/>
          </a:p>
        </p:txBody>
      </p:sp>
      <p:sp>
        <p:nvSpPr>
          <p:cNvPr id="37" name="TextBox 40"/>
          <p:cNvSpPr txBox="1"/>
          <p:nvPr/>
        </p:nvSpPr>
        <p:spPr bwMode="auto">
          <a:xfrm>
            <a:off x="5141403" y="4506474"/>
            <a:ext cx="1741779" cy="42511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none" lIns="0" tIns="0" rIns="0" bIns="0" anchor="b" anchorCtr="1">
            <a:normAutofit/>
          </a:bodyPr>
          <a:lstStyle/>
          <a:p>
            <a:pPr algn="ctr">
              <a:buClr>
                <a:prstClr val="white"/>
              </a:buClr>
              <a:defRPr/>
            </a:pPr>
            <a:r>
              <a:rPr lang="zh-CN" altLang="en-US" sz="1600" b="1">
                <a:solidFill>
                  <a:schemeClr val="accent3">
                    <a:lumMod val="100000"/>
                  </a:schemeClr>
                </a:solidFill>
              </a:rPr>
              <a:t>标题文本预设</a:t>
            </a:r>
            <a:endParaRPr lang="zh-CN" altLang="en-US" sz="1600" b="1">
              <a:solidFill>
                <a:schemeClr val="accent3">
                  <a:lumMod val="100000"/>
                </a:schemeClr>
              </a:solidFill>
            </a:endParaRPr>
          </a:p>
        </p:txBody>
      </p:sp>
      <p:sp>
        <p:nvSpPr>
          <p:cNvPr id="38" name="TextBox 45"/>
          <p:cNvSpPr txBox="1"/>
          <p:nvPr/>
        </p:nvSpPr>
        <p:spPr bwMode="auto">
          <a:xfrm>
            <a:off x="5141403" y="4931585"/>
            <a:ext cx="1741779" cy="567794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000"/>
              <a:t>此部分内容作为文字排版占位显示 （建议使用主题字体）</a:t>
            </a:r>
            <a:endParaRPr lang="zh-CN" altLang="en-US" sz="1000"/>
          </a:p>
        </p:txBody>
      </p:sp>
      <p:sp>
        <p:nvSpPr>
          <p:cNvPr id="35" name="TextBox 53"/>
          <p:cNvSpPr txBox="1"/>
          <p:nvPr/>
        </p:nvSpPr>
        <p:spPr bwMode="auto">
          <a:xfrm>
            <a:off x="7053785" y="4506474"/>
            <a:ext cx="1741779" cy="42511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none" lIns="0" tIns="0" rIns="0" bIns="0" anchor="b" anchorCtr="1">
            <a:normAutofit/>
          </a:bodyPr>
          <a:lstStyle/>
          <a:p>
            <a:pPr algn="ctr">
              <a:buClr>
                <a:prstClr val="white"/>
              </a:buClr>
              <a:defRPr/>
            </a:pPr>
            <a:r>
              <a:rPr lang="zh-CN" altLang="en-US" sz="1600" b="1">
                <a:solidFill>
                  <a:schemeClr val="accent4">
                    <a:lumMod val="100000"/>
                  </a:schemeClr>
                </a:solidFill>
              </a:rPr>
              <a:t>标题文本预设</a:t>
            </a:r>
            <a:endParaRPr lang="zh-CN" altLang="en-US" sz="1600" b="1">
              <a:solidFill>
                <a:schemeClr val="accent4">
                  <a:lumMod val="100000"/>
                </a:schemeClr>
              </a:solidFill>
            </a:endParaRPr>
          </a:p>
        </p:txBody>
      </p:sp>
      <p:sp>
        <p:nvSpPr>
          <p:cNvPr id="36" name="TextBox 59"/>
          <p:cNvSpPr txBox="1"/>
          <p:nvPr/>
        </p:nvSpPr>
        <p:spPr bwMode="auto">
          <a:xfrm>
            <a:off x="7053785" y="4931585"/>
            <a:ext cx="1741779" cy="567794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000"/>
              <a:t>此部分内容作为文字排版占位显示 （建议使用主题字体）</a:t>
            </a:r>
            <a:endParaRPr lang="zh-CN" altLang="en-US" sz="1000"/>
          </a:p>
        </p:txBody>
      </p:sp>
      <p:sp>
        <p:nvSpPr>
          <p:cNvPr id="33" name="TextBox 61"/>
          <p:cNvSpPr txBox="1"/>
          <p:nvPr/>
        </p:nvSpPr>
        <p:spPr bwMode="auto">
          <a:xfrm>
            <a:off x="8943795" y="4506474"/>
            <a:ext cx="1741779" cy="42511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none" lIns="0" tIns="0" rIns="0" bIns="0" anchor="b" anchorCtr="1">
            <a:normAutofit/>
          </a:bodyPr>
          <a:lstStyle/>
          <a:p>
            <a:pPr algn="ctr">
              <a:buClr>
                <a:prstClr val="white"/>
              </a:buClr>
              <a:defRPr/>
            </a:pPr>
            <a:r>
              <a:rPr lang="zh-CN" altLang="en-US" sz="1600" b="1">
                <a:solidFill>
                  <a:schemeClr val="accent5">
                    <a:lumMod val="100000"/>
                  </a:schemeClr>
                </a:solidFill>
              </a:rPr>
              <a:t>标题文本预设</a:t>
            </a:r>
            <a:endParaRPr lang="zh-CN" altLang="en-US" sz="1600" b="1">
              <a:solidFill>
                <a:schemeClr val="accent5">
                  <a:lumMod val="100000"/>
                </a:schemeClr>
              </a:solidFill>
            </a:endParaRPr>
          </a:p>
        </p:txBody>
      </p:sp>
      <p:sp>
        <p:nvSpPr>
          <p:cNvPr id="34" name="TextBox 62"/>
          <p:cNvSpPr txBox="1"/>
          <p:nvPr/>
        </p:nvSpPr>
        <p:spPr bwMode="auto">
          <a:xfrm>
            <a:off x="8943795" y="4931585"/>
            <a:ext cx="1741779" cy="567794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000"/>
              <a:t>此部分内容作为文字排版占位显示 （建议使用主题字体）</a:t>
            </a:r>
            <a:endParaRPr lang="zh-CN" altLang="en-US" sz="1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5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3" grpId="0" animBg="1"/>
      <p:bldP spid="47" grpId="0"/>
      <p:bldP spid="55" grpId="0" animBg="1"/>
      <p:bldP spid="56" grpId="0"/>
      <p:bldP spid="57" grpId="0" animBg="1"/>
      <p:bldP spid="58" grpId="0"/>
      <p:bldP spid="59" grpId="0" animBg="1"/>
      <p:bldP spid="60" grpId="0"/>
      <p:bldP spid="61" grpId="0" animBg="1"/>
      <p:bldP spid="62" grpId="0"/>
      <p:bldP spid="19" grpId="0" animBg="1"/>
      <p:bldP spid="20" grpId="0" animBg="1"/>
      <p:bldP spid="21" grpId="0" animBg="1"/>
      <p:bldP spid="22" grpId="0" animBg="1"/>
      <p:bldP spid="23" grpId="0" animBg="1"/>
      <p:bldP spid="41" grpId="0"/>
      <p:bldP spid="42" grpId="0"/>
      <p:bldP spid="39" grpId="0"/>
      <p:bldP spid="40" grpId="0"/>
      <p:bldP spid="37" grpId="0"/>
      <p:bldP spid="38" grpId="0"/>
      <p:bldP spid="35" grpId="0"/>
      <p:bldP spid="36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0" y="1988840"/>
            <a:ext cx="12192000" cy="259228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grpSp>
        <p:nvGrpSpPr>
          <p:cNvPr id="42" name="组合 41"/>
          <p:cNvGrpSpPr/>
          <p:nvPr/>
        </p:nvGrpSpPr>
        <p:grpSpPr>
          <a:xfrm>
            <a:off x="719139" y="1825962"/>
            <a:ext cx="10749988" cy="3977561"/>
            <a:chOff x="719138" y="2636912"/>
            <a:chExt cx="10987885" cy="3977561"/>
          </a:xfrm>
        </p:grpSpPr>
        <p:grpSp>
          <p:nvGrpSpPr>
            <p:cNvPr id="51" name="组合 50"/>
            <p:cNvGrpSpPr/>
            <p:nvPr/>
          </p:nvGrpSpPr>
          <p:grpSpPr>
            <a:xfrm>
              <a:off x="719138" y="2636912"/>
              <a:ext cx="2568550" cy="3977561"/>
              <a:chOff x="1776000" y="2575560"/>
              <a:chExt cx="2880000" cy="3977561"/>
            </a:xfrm>
          </p:grpSpPr>
          <p:sp>
            <p:nvSpPr>
              <p:cNvPr id="70" name="流程图: 离页连接符 69"/>
              <p:cNvSpPr/>
              <p:nvPr/>
            </p:nvSpPr>
            <p:spPr>
              <a:xfrm>
                <a:off x="1776001" y="2738439"/>
                <a:ext cx="2879999" cy="1914698"/>
              </a:xfrm>
              <a:prstGeom prst="flowChartOffpage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71" name="矩形 70"/>
              <p:cNvSpPr/>
              <p:nvPr/>
            </p:nvSpPr>
            <p:spPr>
              <a:xfrm>
                <a:off x="1776000" y="2575560"/>
                <a:ext cx="2880000" cy="16287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50000">
                    <a:schemeClr val="accent2">
                      <a:alpha val="85000"/>
                    </a:schemeClr>
                  </a:gs>
                  <a:gs pos="100000">
                    <a:schemeClr val="accent3">
                      <a:alpha val="78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bg1"/>
                </a:solidFill>
              </a:ln>
            </p:spPr>
            <p:txBody>
              <a:bodyPr wrap="none" tIns="180000" rtlCol="0" anchor="t">
                <a:noAutofit/>
              </a:bodyPr>
              <a:lstStyle/>
              <a:p>
                <a:pPr algn="ctr"/>
                <a:endParaRPr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文本框 6"/>
              <p:cNvSpPr txBox="1"/>
              <p:nvPr/>
            </p:nvSpPr>
            <p:spPr>
              <a:xfrm>
                <a:off x="1888068" y="3462279"/>
                <a:ext cx="2655862" cy="646331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/>
              </a:bodyPr>
              <a:lstStyle/>
              <a:p>
                <a:pPr algn="ctr" defTabSz="913765">
                  <a:lnSpc>
                    <a:spcPct val="150000"/>
                  </a:lnSpc>
                  <a:defRPr/>
                </a:pPr>
                <a:r>
                  <a:rPr lang="zh-CN" altLang="en-US" sz="1050"/>
                  <a:t>此部分内容作为文字排版占位显示</a:t>
                </a:r>
                <a:br>
                  <a:rPr lang="zh-CN" altLang="en-US" sz="1050"/>
                </a:br>
                <a:r>
                  <a:rPr lang="zh-CN" altLang="en-US" sz="1050"/>
                  <a:t>（建议使用主题字体）</a:t>
                </a:r>
                <a:endParaRPr lang="zh-CN" altLang="en-US" sz="1050"/>
              </a:p>
            </p:txBody>
          </p:sp>
          <p:sp>
            <p:nvSpPr>
              <p:cNvPr id="73" name="矩形 72"/>
              <p:cNvSpPr/>
              <p:nvPr/>
            </p:nvSpPr>
            <p:spPr>
              <a:xfrm>
                <a:off x="2048626" y="2968606"/>
                <a:ext cx="2334749" cy="493673"/>
              </a:xfrm>
              <a:prstGeom prst="rect">
                <a:avLst/>
              </a:prstGeom>
            </p:spPr>
            <p:txBody>
              <a:bodyPr wrap="none" lIns="72000" tIns="0" rIns="72000" bIns="0" anchor="ctr" anchorCtr="0">
                <a:normAutofit/>
              </a:bodyPr>
              <a:lstStyle/>
              <a:p>
                <a:pPr lvl="0" algn="ctr" defTabSz="913765">
                  <a:defRPr/>
                </a:pPr>
                <a:r>
                  <a:rPr lang="zh-CN" altLang="en-US" b="1"/>
                  <a:t>标题文本预设</a:t>
                </a:r>
                <a:endParaRPr lang="zh-CN" altLang="en-US" b="1"/>
              </a:p>
            </p:txBody>
          </p:sp>
          <p:sp>
            <p:nvSpPr>
              <p:cNvPr id="74" name="文本框 47"/>
              <p:cNvSpPr txBox="1"/>
              <p:nvPr/>
            </p:nvSpPr>
            <p:spPr>
              <a:xfrm>
                <a:off x="1888068" y="5906790"/>
                <a:ext cx="2655862" cy="646331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/>
              </a:bodyPr>
              <a:lstStyle/>
              <a:p>
                <a:pPr algn="ctr" defTabSz="913765">
                  <a:lnSpc>
                    <a:spcPct val="150000"/>
                  </a:lnSpc>
                  <a:defRPr/>
                </a:pPr>
                <a:r>
                  <a:rPr lang="zh-CN" altLang="en-US" sz="1050"/>
                  <a:t>此部分内容作为文字排版占位显示</a:t>
                </a:r>
                <a:br>
                  <a:rPr lang="zh-CN" altLang="en-US" sz="1050"/>
                </a:br>
                <a:r>
                  <a:rPr lang="zh-CN" altLang="en-US" sz="1050"/>
                  <a:t>（建议使用主题字体）</a:t>
                </a:r>
                <a:endParaRPr lang="zh-CN" altLang="en-US" sz="1050"/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3525583" y="2636912"/>
              <a:ext cx="2568550" cy="3977561"/>
              <a:chOff x="1776000" y="2575560"/>
              <a:chExt cx="2880000" cy="3977561"/>
            </a:xfrm>
          </p:grpSpPr>
          <p:sp>
            <p:nvSpPr>
              <p:cNvPr id="65" name="流程图: 离页连接符 64"/>
              <p:cNvSpPr/>
              <p:nvPr/>
            </p:nvSpPr>
            <p:spPr>
              <a:xfrm>
                <a:off x="1776001" y="2738439"/>
                <a:ext cx="2879999" cy="1914698"/>
              </a:xfrm>
              <a:prstGeom prst="flowChartOffpage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1776000" y="2575560"/>
                <a:ext cx="2880000" cy="16287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50000">
                    <a:schemeClr val="accent2">
                      <a:alpha val="85000"/>
                    </a:schemeClr>
                  </a:gs>
                  <a:gs pos="100000">
                    <a:schemeClr val="accent3">
                      <a:alpha val="78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bg1"/>
                </a:solidFill>
              </a:ln>
            </p:spPr>
            <p:txBody>
              <a:bodyPr wrap="none" tIns="180000" rtlCol="0" anchor="t">
                <a:noAutofit/>
              </a:bodyPr>
              <a:lstStyle/>
              <a:p>
                <a:pPr algn="ctr"/>
                <a:endParaRPr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文本框 23"/>
              <p:cNvSpPr txBox="1"/>
              <p:nvPr/>
            </p:nvSpPr>
            <p:spPr>
              <a:xfrm>
                <a:off x="1888068" y="3462279"/>
                <a:ext cx="2655862" cy="646331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/>
              </a:bodyPr>
              <a:lstStyle/>
              <a:p>
                <a:pPr algn="ctr" defTabSz="913765">
                  <a:lnSpc>
                    <a:spcPct val="150000"/>
                  </a:lnSpc>
                  <a:defRPr/>
                </a:pPr>
                <a:r>
                  <a:rPr lang="zh-CN" altLang="en-US" sz="1050"/>
                  <a:t>此部分内容作为文字排版占位显示</a:t>
                </a:r>
                <a:br>
                  <a:rPr lang="zh-CN" altLang="en-US" sz="1050"/>
                </a:br>
                <a:r>
                  <a:rPr lang="zh-CN" altLang="en-US" sz="1050"/>
                  <a:t>（建议使用主题字体）</a:t>
                </a:r>
                <a:endParaRPr lang="zh-CN" altLang="en-US" sz="1050"/>
              </a:p>
            </p:txBody>
          </p:sp>
          <p:sp>
            <p:nvSpPr>
              <p:cNvPr id="68" name="矩形 67"/>
              <p:cNvSpPr/>
              <p:nvPr/>
            </p:nvSpPr>
            <p:spPr>
              <a:xfrm>
                <a:off x="2048626" y="2968606"/>
                <a:ext cx="2334749" cy="493673"/>
              </a:xfrm>
              <a:prstGeom prst="rect">
                <a:avLst/>
              </a:prstGeom>
            </p:spPr>
            <p:txBody>
              <a:bodyPr wrap="none" lIns="72000" tIns="0" rIns="72000" bIns="0" anchor="ctr" anchorCtr="0">
                <a:normAutofit/>
              </a:bodyPr>
              <a:lstStyle/>
              <a:p>
                <a:pPr lvl="0" algn="ctr" defTabSz="913765">
                  <a:defRPr/>
                </a:pPr>
                <a:r>
                  <a:rPr lang="zh-CN" altLang="en-US" b="1" dirty="0"/>
                  <a:t>标题文本预设</a:t>
                </a:r>
                <a:endParaRPr lang="zh-CN" altLang="en-US" b="1" dirty="0"/>
              </a:p>
            </p:txBody>
          </p:sp>
          <p:sp>
            <p:nvSpPr>
              <p:cNvPr id="69" name="文本框 48"/>
              <p:cNvSpPr txBox="1"/>
              <p:nvPr/>
            </p:nvSpPr>
            <p:spPr>
              <a:xfrm>
                <a:off x="1888068" y="5906790"/>
                <a:ext cx="2655862" cy="646331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/>
              </a:bodyPr>
              <a:lstStyle/>
              <a:p>
                <a:pPr algn="ctr" defTabSz="913765">
                  <a:lnSpc>
                    <a:spcPct val="150000"/>
                  </a:lnSpc>
                  <a:defRPr/>
                </a:pPr>
                <a:r>
                  <a:rPr lang="zh-CN" altLang="en-US" sz="1050"/>
                  <a:t>此部分内容作为文字排版占位显示</a:t>
                </a:r>
                <a:br>
                  <a:rPr lang="zh-CN" altLang="en-US" sz="1050"/>
                </a:br>
                <a:r>
                  <a:rPr lang="zh-CN" altLang="en-US" sz="1050"/>
                  <a:t>（建议使用主题字体）</a:t>
                </a:r>
                <a:endParaRPr lang="zh-CN" altLang="en-US" sz="1050"/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6332028" y="2636912"/>
              <a:ext cx="2568550" cy="3977561"/>
              <a:chOff x="1776000" y="2575560"/>
              <a:chExt cx="2880000" cy="3977561"/>
            </a:xfrm>
          </p:grpSpPr>
          <p:sp>
            <p:nvSpPr>
              <p:cNvPr id="60" name="流程图: 离页连接符 59"/>
              <p:cNvSpPr/>
              <p:nvPr/>
            </p:nvSpPr>
            <p:spPr>
              <a:xfrm>
                <a:off x="1776001" y="2738439"/>
                <a:ext cx="2879999" cy="1914698"/>
              </a:xfrm>
              <a:prstGeom prst="flowChartOffpage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1776000" y="2575560"/>
                <a:ext cx="2880000" cy="16287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50000">
                    <a:schemeClr val="accent2">
                      <a:alpha val="85000"/>
                    </a:schemeClr>
                  </a:gs>
                  <a:gs pos="100000">
                    <a:schemeClr val="accent3">
                      <a:alpha val="78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bg1"/>
                </a:solidFill>
              </a:ln>
            </p:spPr>
            <p:txBody>
              <a:bodyPr wrap="none" tIns="180000" rtlCol="0" anchor="t">
                <a:noAutofit/>
              </a:bodyPr>
              <a:lstStyle/>
              <a:p>
                <a:pPr algn="ctr"/>
                <a:endParaRPr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文本框 28"/>
              <p:cNvSpPr txBox="1"/>
              <p:nvPr/>
            </p:nvSpPr>
            <p:spPr>
              <a:xfrm>
                <a:off x="1888068" y="3462279"/>
                <a:ext cx="2655862" cy="646331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/>
              </a:bodyPr>
              <a:lstStyle/>
              <a:p>
                <a:pPr algn="ctr" defTabSz="913765">
                  <a:lnSpc>
                    <a:spcPct val="150000"/>
                  </a:lnSpc>
                  <a:defRPr/>
                </a:pPr>
                <a:r>
                  <a:rPr lang="zh-CN" altLang="en-US" sz="1050"/>
                  <a:t>此部分内容作为文字排版占位显示</a:t>
                </a:r>
                <a:br>
                  <a:rPr lang="zh-CN" altLang="en-US" sz="1050"/>
                </a:br>
                <a:r>
                  <a:rPr lang="zh-CN" altLang="en-US" sz="1050"/>
                  <a:t>（建议使用主题字体）</a:t>
                </a:r>
                <a:endParaRPr lang="zh-CN" altLang="en-US" sz="1050"/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2048626" y="2968606"/>
                <a:ext cx="2334749" cy="493673"/>
              </a:xfrm>
              <a:prstGeom prst="rect">
                <a:avLst/>
              </a:prstGeom>
            </p:spPr>
            <p:txBody>
              <a:bodyPr wrap="none" lIns="72000" tIns="0" rIns="72000" bIns="0" anchor="ctr" anchorCtr="0">
                <a:normAutofit/>
              </a:bodyPr>
              <a:lstStyle/>
              <a:p>
                <a:pPr lvl="0" algn="ctr" defTabSz="913765">
                  <a:defRPr/>
                </a:pPr>
                <a:r>
                  <a:rPr lang="zh-CN" altLang="en-US" b="1"/>
                  <a:t>标题文本预设</a:t>
                </a:r>
                <a:endParaRPr lang="zh-CN" altLang="en-US" b="1"/>
              </a:p>
            </p:txBody>
          </p:sp>
          <p:sp>
            <p:nvSpPr>
              <p:cNvPr id="64" name="文本框 49"/>
              <p:cNvSpPr txBox="1"/>
              <p:nvPr/>
            </p:nvSpPr>
            <p:spPr>
              <a:xfrm>
                <a:off x="1888068" y="5906790"/>
                <a:ext cx="2655862" cy="646331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/>
              </a:bodyPr>
              <a:lstStyle/>
              <a:p>
                <a:pPr algn="ctr" defTabSz="913765">
                  <a:lnSpc>
                    <a:spcPct val="150000"/>
                  </a:lnSpc>
                  <a:defRPr/>
                </a:pPr>
                <a:r>
                  <a:rPr lang="zh-CN" altLang="en-US" sz="1050"/>
                  <a:t>此部分内容作为文字排版占位显示</a:t>
                </a:r>
                <a:br>
                  <a:rPr lang="zh-CN" altLang="en-US" sz="1050"/>
                </a:br>
                <a:r>
                  <a:rPr lang="zh-CN" altLang="en-US" sz="1050"/>
                  <a:t>（建议使用主题字体）</a:t>
                </a:r>
                <a:endParaRPr lang="zh-CN" altLang="en-US" sz="1050"/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>
              <a:off x="9138473" y="2636912"/>
              <a:ext cx="2568550" cy="3977561"/>
              <a:chOff x="1776000" y="2575560"/>
              <a:chExt cx="2880000" cy="3977561"/>
            </a:xfrm>
          </p:grpSpPr>
          <p:sp>
            <p:nvSpPr>
              <p:cNvPr id="55" name="流程图: 离页连接符 54"/>
              <p:cNvSpPr/>
              <p:nvPr/>
            </p:nvSpPr>
            <p:spPr>
              <a:xfrm>
                <a:off x="1776001" y="2738439"/>
                <a:ext cx="2879999" cy="1914698"/>
              </a:xfrm>
              <a:prstGeom prst="flowChartOffpage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1776000" y="2575560"/>
                <a:ext cx="2880000" cy="16287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50000">
                    <a:schemeClr val="accent2">
                      <a:alpha val="85000"/>
                    </a:schemeClr>
                  </a:gs>
                  <a:gs pos="100000">
                    <a:schemeClr val="accent3">
                      <a:alpha val="78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bg1"/>
                </a:solidFill>
              </a:ln>
            </p:spPr>
            <p:txBody>
              <a:bodyPr wrap="none" tIns="180000" rtlCol="0" anchor="t">
                <a:noAutofit/>
              </a:bodyPr>
              <a:lstStyle/>
              <a:p>
                <a:pPr algn="ctr"/>
                <a:endParaRPr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文本框 33"/>
              <p:cNvSpPr txBox="1"/>
              <p:nvPr/>
            </p:nvSpPr>
            <p:spPr>
              <a:xfrm>
                <a:off x="1888068" y="3462279"/>
                <a:ext cx="2655862" cy="646331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/>
              </a:bodyPr>
              <a:lstStyle/>
              <a:p>
                <a:pPr algn="ctr" defTabSz="913765">
                  <a:lnSpc>
                    <a:spcPct val="150000"/>
                  </a:lnSpc>
                  <a:defRPr/>
                </a:pPr>
                <a:r>
                  <a:rPr lang="zh-CN" altLang="en-US" sz="1050"/>
                  <a:t>此部分内容作为文字排版占位显示</a:t>
                </a:r>
                <a:br>
                  <a:rPr lang="zh-CN" altLang="en-US" sz="1050"/>
                </a:br>
                <a:r>
                  <a:rPr lang="zh-CN" altLang="en-US" sz="1050"/>
                  <a:t>（建议使用主题字体）</a:t>
                </a:r>
                <a:endParaRPr lang="zh-CN" altLang="en-US" sz="1050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2048626" y="2968606"/>
                <a:ext cx="2334749" cy="493673"/>
              </a:xfrm>
              <a:prstGeom prst="rect">
                <a:avLst/>
              </a:prstGeom>
            </p:spPr>
            <p:txBody>
              <a:bodyPr wrap="none" lIns="72000" tIns="0" rIns="72000" bIns="0" anchor="ctr" anchorCtr="0">
                <a:normAutofit/>
              </a:bodyPr>
              <a:lstStyle/>
              <a:p>
                <a:pPr lvl="0" algn="ctr" defTabSz="913765">
                  <a:defRPr/>
                </a:pPr>
                <a:r>
                  <a:rPr lang="zh-CN" altLang="en-US" b="1"/>
                  <a:t>标题文本预设</a:t>
                </a:r>
                <a:endParaRPr lang="zh-CN" altLang="en-US" b="1"/>
              </a:p>
            </p:txBody>
          </p:sp>
          <p:sp>
            <p:nvSpPr>
              <p:cNvPr id="59" name="文本框 50"/>
              <p:cNvSpPr txBox="1"/>
              <p:nvPr/>
            </p:nvSpPr>
            <p:spPr>
              <a:xfrm>
                <a:off x="1888068" y="5906790"/>
                <a:ext cx="2655862" cy="646331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/>
              </a:bodyPr>
              <a:lstStyle/>
              <a:p>
                <a:pPr algn="ctr" defTabSz="913765">
                  <a:lnSpc>
                    <a:spcPct val="150000"/>
                  </a:lnSpc>
                  <a:defRPr/>
                </a:pPr>
                <a:r>
                  <a:rPr lang="zh-CN" altLang="en-US" sz="1050"/>
                  <a:t>此部分内容作为文字排版占位显示</a:t>
                </a:r>
                <a:br>
                  <a:rPr lang="zh-CN" altLang="en-US" sz="1050"/>
                </a:br>
                <a:r>
                  <a:rPr lang="zh-CN" altLang="en-US" sz="1050"/>
                  <a:t>（建议使用主题字体）</a:t>
                </a:r>
                <a:endParaRPr lang="zh-CN" altLang="en-US" sz="1050"/>
              </a:p>
            </p:txBody>
          </p:sp>
        </p:grpSp>
      </p:grpSp>
      <p:sp>
        <p:nvSpPr>
          <p:cNvPr id="43" name="矩形 42"/>
          <p:cNvSpPr/>
          <p:nvPr/>
        </p:nvSpPr>
        <p:spPr>
          <a:xfrm>
            <a:off x="1651572" y="1501926"/>
            <a:ext cx="648072" cy="648072"/>
          </a:xfrm>
          <a:prstGeom prst="rect">
            <a:avLst/>
          </a:prstGeom>
          <a:solidFill>
            <a:schemeClr val="bg1"/>
          </a:solidFill>
          <a:ln w="28575">
            <a:gradFill>
              <a:gsLst>
                <a:gs pos="0">
                  <a:schemeClr val="accent1"/>
                </a:gs>
                <a:gs pos="5800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225425" indent="-225425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kern="0">
                <a:solidFill>
                  <a:prstClr val="black"/>
                </a:solidFill>
              </a:rPr>
              <a:t>1</a:t>
            </a:r>
            <a:endParaRPr lang="zh-CN" altLang="en-US" sz="2000" b="1" kern="0">
              <a:solidFill>
                <a:prstClr val="black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4397256" y="1501926"/>
            <a:ext cx="648072" cy="648072"/>
          </a:xfrm>
          <a:prstGeom prst="rect">
            <a:avLst/>
          </a:prstGeom>
          <a:solidFill>
            <a:schemeClr val="bg1"/>
          </a:solidFill>
          <a:ln w="28575">
            <a:gradFill>
              <a:gsLst>
                <a:gs pos="0">
                  <a:schemeClr val="accent1"/>
                </a:gs>
                <a:gs pos="5800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225425" indent="-225425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kern="0">
                <a:solidFill>
                  <a:prstClr val="black"/>
                </a:solidFill>
              </a:rPr>
              <a:t>2</a:t>
            </a:r>
            <a:endParaRPr lang="zh-CN" altLang="en-US" sz="2000" b="1" kern="0">
              <a:solidFill>
                <a:prstClr val="black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142940" y="1501926"/>
            <a:ext cx="648072" cy="648072"/>
          </a:xfrm>
          <a:prstGeom prst="rect">
            <a:avLst/>
          </a:prstGeom>
          <a:solidFill>
            <a:schemeClr val="bg1"/>
          </a:solidFill>
          <a:ln w="28575">
            <a:gradFill>
              <a:gsLst>
                <a:gs pos="0">
                  <a:schemeClr val="accent1"/>
                </a:gs>
                <a:gs pos="5800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225425" indent="-225425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kern="0">
                <a:solidFill>
                  <a:prstClr val="black"/>
                </a:solidFill>
              </a:rPr>
              <a:t>3</a:t>
            </a:r>
            <a:endParaRPr lang="zh-CN" altLang="en-US" sz="2000" b="1" kern="0">
              <a:solidFill>
                <a:prstClr val="black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9888624" y="1501926"/>
            <a:ext cx="648072" cy="648072"/>
          </a:xfrm>
          <a:prstGeom prst="rect">
            <a:avLst/>
          </a:prstGeom>
          <a:solidFill>
            <a:schemeClr val="bg1"/>
          </a:solidFill>
          <a:ln w="28575">
            <a:gradFill>
              <a:gsLst>
                <a:gs pos="0">
                  <a:schemeClr val="accent1"/>
                </a:gs>
                <a:gs pos="5800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225425" indent="-225425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kern="0">
                <a:solidFill>
                  <a:prstClr val="black"/>
                </a:solidFill>
              </a:rPr>
              <a:t>4</a:t>
            </a:r>
            <a:endParaRPr lang="zh-CN" altLang="en-US" sz="2000" b="1" kern="0">
              <a:solidFill>
                <a:prstClr val="black"/>
              </a:solidFill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1569588" y="4175109"/>
            <a:ext cx="812040" cy="8120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zh-CN" altLang="en-US" sz="1200">
                <a:solidFill>
                  <a:sysClr val="windowText" lastClr="000000"/>
                </a:solidFill>
              </a:rPr>
              <a:t>关键词</a:t>
            </a:r>
            <a:endParaRPr sz="1200">
              <a:solidFill>
                <a:sysClr val="windowText" lastClr="000000"/>
              </a:solidFill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4315272" y="4175109"/>
            <a:ext cx="812040" cy="8120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zh-CN" altLang="en-US" sz="1200">
                <a:solidFill>
                  <a:sysClr val="windowText" lastClr="000000"/>
                </a:solidFill>
              </a:rPr>
              <a:t>关键词</a:t>
            </a:r>
            <a:endParaRPr sz="1200">
              <a:solidFill>
                <a:sysClr val="windowText" lastClr="000000"/>
              </a:solidFill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7060956" y="4175109"/>
            <a:ext cx="812040" cy="8120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zh-CN" altLang="en-US" sz="1200">
                <a:solidFill>
                  <a:sysClr val="windowText" lastClr="000000"/>
                </a:solidFill>
              </a:rPr>
              <a:t>关键词</a:t>
            </a:r>
            <a:endParaRPr sz="1200">
              <a:solidFill>
                <a:sysClr val="windowText" lastClr="000000"/>
              </a:solidFill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9806640" y="4175109"/>
            <a:ext cx="812040" cy="8120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zh-CN" altLang="en-US" sz="1200">
                <a:solidFill>
                  <a:sysClr val="windowText" lastClr="000000"/>
                </a:solidFill>
              </a:rPr>
              <a:t>关键词</a:t>
            </a:r>
            <a:endParaRPr sz="120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reeform: Shape 4"/>
          <p:cNvSpPr/>
          <p:nvPr/>
        </p:nvSpPr>
        <p:spPr bwMode="auto">
          <a:xfrm>
            <a:off x="8525954" y="3765827"/>
            <a:ext cx="981334" cy="147262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80"/>
              </a:cxn>
              <a:cxn ang="0">
                <a:pos x="0" y="650"/>
              </a:cxn>
              <a:cxn ang="0">
                <a:pos x="0" y="1187"/>
              </a:cxn>
              <a:cxn ang="0">
                <a:pos x="791" y="1187"/>
              </a:cxn>
              <a:cxn ang="0">
                <a:pos x="791" y="650"/>
              </a:cxn>
              <a:cxn ang="0">
                <a:pos x="791" y="580"/>
              </a:cxn>
              <a:cxn ang="0">
                <a:pos x="791" y="0"/>
              </a:cxn>
              <a:cxn ang="0">
                <a:pos x="0" y="0"/>
              </a:cxn>
            </a:cxnLst>
            <a:rect l="0" t="0" r="r" b="b"/>
            <a:pathLst>
              <a:path w="791" h="1187">
                <a:moveTo>
                  <a:pt x="0" y="0"/>
                </a:moveTo>
                <a:lnTo>
                  <a:pt x="0" y="580"/>
                </a:lnTo>
                <a:lnTo>
                  <a:pt x="0" y="650"/>
                </a:lnTo>
                <a:lnTo>
                  <a:pt x="0" y="1187"/>
                </a:lnTo>
                <a:lnTo>
                  <a:pt x="791" y="1187"/>
                </a:lnTo>
                <a:lnTo>
                  <a:pt x="791" y="650"/>
                </a:lnTo>
                <a:lnTo>
                  <a:pt x="791" y="580"/>
                </a:lnTo>
                <a:lnTo>
                  <a:pt x="79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2857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54" name="Rectangle 5"/>
          <p:cNvSpPr/>
          <p:nvPr/>
        </p:nvSpPr>
        <p:spPr bwMode="auto">
          <a:xfrm>
            <a:off x="8739581" y="4829979"/>
            <a:ext cx="403957" cy="16158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none" lIns="0" tIns="0" rIns="0" bIns="0" anchor="t" anchorCtr="0" compatLnSpc="1">
            <a:norm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50">
                <a:solidFill>
                  <a:srgbClr val="F1F1F1"/>
                </a:solidFill>
              </a:rPr>
              <a:t>关键词</a:t>
            </a:r>
            <a:endParaRPr lang="zh-CN" altLang="en-US" sz="1050">
              <a:solidFill>
                <a:srgbClr val="F1F1F1"/>
              </a:solidFill>
            </a:endParaRPr>
          </a:p>
        </p:txBody>
      </p:sp>
      <p:sp>
        <p:nvSpPr>
          <p:cNvPr id="55" name="Rectangle 6"/>
          <p:cNvSpPr/>
          <p:nvPr/>
        </p:nvSpPr>
        <p:spPr bwMode="auto">
          <a:xfrm>
            <a:off x="8860923" y="3949438"/>
            <a:ext cx="519373" cy="6232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none" lIns="0" tIns="0" rIns="0" bIns="0" anchor="t" anchorCtr="0" compatLnSpc="1">
            <a:norm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4050" b="1">
                <a:solidFill>
                  <a:srgbClr val="F1F1F1"/>
                </a:solidFill>
              </a:rPr>
              <a:t>￥</a:t>
            </a:r>
            <a:endParaRPr lang="en-US" sz="4050" b="1">
              <a:solidFill>
                <a:srgbClr val="F1F1F1"/>
              </a:solidFill>
            </a:endParaRPr>
          </a:p>
        </p:txBody>
      </p:sp>
      <p:sp>
        <p:nvSpPr>
          <p:cNvPr id="56" name="Freeform: Shape 7"/>
          <p:cNvSpPr/>
          <p:nvPr/>
        </p:nvSpPr>
        <p:spPr bwMode="auto">
          <a:xfrm>
            <a:off x="9009799" y="3907257"/>
            <a:ext cx="13646" cy="104213"/>
          </a:xfrm>
          <a:custGeom>
            <a:avLst/>
            <a:gdLst/>
            <a:ahLst/>
            <a:cxnLst>
              <a:cxn ang="0">
                <a:pos x="4" y="55"/>
              </a:cxn>
              <a:cxn ang="0">
                <a:pos x="0" y="52"/>
              </a:cxn>
              <a:cxn ang="0">
                <a:pos x="0" y="3"/>
              </a:cxn>
              <a:cxn ang="0">
                <a:pos x="4" y="0"/>
              </a:cxn>
              <a:cxn ang="0">
                <a:pos x="7" y="3"/>
              </a:cxn>
              <a:cxn ang="0">
                <a:pos x="7" y="52"/>
              </a:cxn>
              <a:cxn ang="0">
                <a:pos x="4" y="55"/>
              </a:cxn>
            </a:cxnLst>
            <a:rect l="0" t="0" r="r" b="b"/>
            <a:pathLst>
              <a:path w="7" h="55">
                <a:moveTo>
                  <a:pt x="4" y="55"/>
                </a:moveTo>
                <a:cubicBezTo>
                  <a:pt x="2" y="55"/>
                  <a:pt x="0" y="54"/>
                  <a:pt x="0" y="52"/>
                </a:cubicBezTo>
                <a:cubicBezTo>
                  <a:pt x="0" y="3"/>
                  <a:pt x="0" y="3"/>
                  <a:pt x="0" y="3"/>
                </a:cubicBezTo>
                <a:cubicBezTo>
                  <a:pt x="0" y="1"/>
                  <a:pt x="2" y="0"/>
                  <a:pt x="4" y="0"/>
                </a:cubicBezTo>
                <a:cubicBezTo>
                  <a:pt x="6" y="0"/>
                  <a:pt x="7" y="1"/>
                  <a:pt x="7" y="3"/>
                </a:cubicBezTo>
                <a:cubicBezTo>
                  <a:pt x="7" y="52"/>
                  <a:pt x="7" y="52"/>
                  <a:pt x="7" y="52"/>
                </a:cubicBezTo>
                <a:cubicBezTo>
                  <a:pt x="7" y="54"/>
                  <a:pt x="6" y="55"/>
                  <a:pt x="4" y="55"/>
                </a:cubicBezTo>
                <a:close/>
              </a:path>
            </a:pathLst>
          </a:custGeom>
          <a:solidFill>
            <a:srgbClr val="F1F1F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57" name="Freeform: Shape 8"/>
          <p:cNvSpPr/>
          <p:nvPr/>
        </p:nvSpPr>
        <p:spPr bwMode="auto">
          <a:xfrm>
            <a:off x="8870849" y="3929588"/>
            <a:ext cx="47144" cy="101732"/>
          </a:xfrm>
          <a:custGeom>
            <a:avLst/>
            <a:gdLst/>
            <a:ahLst/>
            <a:cxnLst>
              <a:cxn ang="0">
                <a:pos x="20" y="53"/>
              </a:cxn>
              <a:cxn ang="0">
                <a:pos x="17" y="51"/>
              </a:cxn>
              <a:cxn ang="0">
                <a:pos x="1" y="6"/>
              </a:cxn>
              <a:cxn ang="0">
                <a:pos x="3" y="1"/>
              </a:cxn>
              <a:cxn ang="0">
                <a:pos x="7" y="3"/>
              </a:cxn>
              <a:cxn ang="0">
                <a:pos x="24" y="48"/>
              </a:cxn>
              <a:cxn ang="0">
                <a:pos x="22" y="53"/>
              </a:cxn>
              <a:cxn ang="0">
                <a:pos x="20" y="53"/>
              </a:cxn>
            </a:cxnLst>
            <a:rect l="0" t="0" r="r" b="b"/>
            <a:pathLst>
              <a:path w="25" h="53">
                <a:moveTo>
                  <a:pt x="20" y="53"/>
                </a:moveTo>
                <a:cubicBezTo>
                  <a:pt x="19" y="53"/>
                  <a:pt x="18" y="52"/>
                  <a:pt x="17" y="51"/>
                </a:cubicBezTo>
                <a:cubicBezTo>
                  <a:pt x="1" y="6"/>
                  <a:pt x="1" y="6"/>
                  <a:pt x="1" y="6"/>
                </a:cubicBezTo>
                <a:cubicBezTo>
                  <a:pt x="0" y="4"/>
                  <a:pt x="1" y="1"/>
                  <a:pt x="3" y="1"/>
                </a:cubicBezTo>
                <a:cubicBezTo>
                  <a:pt x="5" y="0"/>
                  <a:pt x="7" y="1"/>
                  <a:pt x="7" y="3"/>
                </a:cubicBezTo>
                <a:cubicBezTo>
                  <a:pt x="24" y="48"/>
                  <a:pt x="24" y="48"/>
                  <a:pt x="24" y="48"/>
                </a:cubicBezTo>
                <a:cubicBezTo>
                  <a:pt x="25" y="50"/>
                  <a:pt x="24" y="52"/>
                  <a:pt x="22" y="53"/>
                </a:cubicBezTo>
                <a:cubicBezTo>
                  <a:pt x="21" y="53"/>
                  <a:pt x="21" y="53"/>
                  <a:pt x="20" y="53"/>
                </a:cubicBezTo>
                <a:close/>
              </a:path>
            </a:pathLst>
          </a:custGeom>
          <a:solidFill>
            <a:srgbClr val="F1F1F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58" name="Freeform: Shape 9"/>
          <p:cNvSpPr/>
          <p:nvPr/>
        </p:nvSpPr>
        <p:spPr bwMode="auto">
          <a:xfrm>
            <a:off x="8749268" y="4000304"/>
            <a:ext cx="74437" cy="85604"/>
          </a:xfrm>
          <a:custGeom>
            <a:avLst/>
            <a:gdLst/>
            <a:ahLst/>
            <a:cxnLst>
              <a:cxn ang="0">
                <a:pos x="35" y="45"/>
              </a:cxn>
              <a:cxn ang="0">
                <a:pos x="32" y="43"/>
              </a:cxn>
              <a:cxn ang="0">
                <a:pos x="1" y="6"/>
              </a:cxn>
              <a:cxn ang="0">
                <a:pos x="2" y="1"/>
              </a:cxn>
              <a:cxn ang="0">
                <a:pos x="7" y="2"/>
              </a:cxn>
              <a:cxn ang="0">
                <a:pos x="38" y="39"/>
              </a:cxn>
              <a:cxn ang="0">
                <a:pos x="38" y="44"/>
              </a:cxn>
              <a:cxn ang="0">
                <a:pos x="35" y="45"/>
              </a:cxn>
            </a:cxnLst>
            <a:rect l="0" t="0" r="r" b="b"/>
            <a:pathLst>
              <a:path w="39" h="45">
                <a:moveTo>
                  <a:pt x="35" y="45"/>
                </a:moveTo>
                <a:cubicBezTo>
                  <a:pt x="34" y="45"/>
                  <a:pt x="33" y="44"/>
                  <a:pt x="32" y="43"/>
                </a:cubicBezTo>
                <a:cubicBezTo>
                  <a:pt x="1" y="6"/>
                  <a:pt x="1" y="6"/>
                  <a:pt x="1" y="6"/>
                </a:cubicBezTo>
                <a:cubicBezTo>
                  <a:pt x="0" y="5"/>
                  <a:pt x="0" y="3"/>
                  <a:pt x="2" y="1"/>
                </a:cubicBezTo>
                <a:cubicBezTo>
                  <a:pt x="3" y="0"/>
                  <a:pt x="6" y="0"/>
                  <a:pt x="7" y="2"/>
                </a:cubicBezTo>
                <a:cubicBezTo>
                  <a:pt x="38" y="39"/>
                  <a:pt x="38" y="39"/>
                  <a:pt x="38" y="39"/>
                </a:cubicBezTo>
                <a:cubicBezTo>
                  <a:pt x="39" y="40"/>
                  <a:pt x="39" y="43"/>
                  <a:pt x="38" y="44"/>
                </a:cubicBezTo>
                <a:cubicBezTo>
                  <a:pt x="37" y="44"/>
                  <a:pt x="36" y="45"/>
                  <a:pt x="35" y="45"/>
                </a:cubicBezTo>
                <a:close/>
              </a:path>
            </a:pathLst>
          </a:custGeom>
          <a:solidFill>
            <a:srgbClr val="F1F1F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59" name="Freeform: Shape 10"/>
          <p:cNvSpPr/>
          <p:nvPr/>
        </p:nvSpPr>
        <p:spPr bwMode="auto">
          <a:xfrm>
            <a:off x="8658701" y="4106998"/>
            <a:ext cx="95528" cy="60791"/>
          </a:xfrm>
          <a:custGeom>
            <a:avLst/>
            <a:gdLst/>
            <a:ahLst/>
            <a:cxnLst>
              <a:cxn ang="0">
                <a:pos x="46" y="32"/>
              </a:cxn>
              <a:cxn ang="0">
                <a:pos x="44" y="32"/>
              </a:cxn>
              <a:cxn ang="0">
                <a:pos x="2" y="8"/>
              </a:cxn>
              <a:cxn ang="0">
                <a:pos x="1" y="3"/>
              </a:cxn>
              <a:cxn ang="0">
                <a:pos x="6" y="1"/>
              </a:cxn>
              <a:cxn ang="0">
                <a:pos x="47" y="25"/>
              </a:cxn>
              <a:cxn ang="0">
                <a:pos x="49" y="30"/>
              </a:cxn>
              <a:cxn ang="0">
                <a:pos x="46" y="32"/>
              </a:cxn>
            </a:cxnLst>
            <a:rect l="0" t="0" r="r" b="b"/>
            <a:pathLst>
              <a:path w="50" h="32">
                <a:moveTo>
                  <a:pt x="46" y="32"/>
                </a:moveTo>
                <a:cubicBezTo>
                  <a:pt x="45" y="32"/>
                  <a:pt x="44" y="32"/>
                  <a:pt x="44" y="32"/>
                </a:cubicBezTo>
                <a:cubicBezTo>
                  <a:pt x="2" y="8"/>
                  <a:pt x="2" y="8"/>
                  <a:pt x="2" y="8"/>
                </a:cubicBezTo>
                <a:cubicBezTo>
                  <a:pt x="0" y="7"/>
                  <a:pt x="0" y="4"/>
                  <a:pt x="1" y="3"/>
                </a:cubicBezTo>
                <a:cubicBezTo>
                  <a:pt x="2" y="1"/>
                  <a:pt x="4" y="0"/>
                  <a:pt x="6" y="1"/>
                </a:cubicBezTo>
                <a:cubicBezTo>
                  <a:pt x="47" y="25"/>
                  <a:pt x="47" y="25"/>
                  <a:pt x="47" y="25"/>
                </a:cubicBezTo>
                <a:cubicBezTo>
                  <a:pt x="49" y="26"/>
                  <a:pt x="50" y="29"/>
                  <a:pt x="49" y="30"/>
                </a:cubicBezTo>
                <a:cubicBezTo>
                  <a:pt x="48" y="32"/>
                  <a:pt x="47" y="32"/>
                  <a:pt x="46" y="32"/>
                </a:cubicBezTo>
                <a:close/>
              </a:path>
            </a:pathLst>
          </a:custGeom>
          <a:solidFill>
            <a:srgbClr val="F1F1F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60" name="Freeform: Shape 11"/>
          <p:cNvSpPr/>
          <p:nvPr/>
        </p:nvSpPr>
        <p:spPr bwMode="auto">
          <a:xfrm>
            <a:off x="8611558" y="4240985"/>
            <a:ext cx="104213" cy="29776"/>
          </a:xfrm>
          <a:custGeom>
            <a:avLst/>
            <a:gdLst/>
            <a:ahLst/>
            <a:cxnLst>
              <a:cxn ang="0">
                <a:pos x="51" y="16"/>
              </a:cxn>
              <a:cxn ang="0">
                <a:pos x="50" y="16"/>
              </a:cxn>
              <a:cxn ang="0">
                <a:pos x="3" y="7"/>
              </a:cxn>
              <a:cxn ang="0">
                <a:pos x="0" y="3"/>
              </a:cxn>
              <a:cxn ang="0">
                <a:pos x="4" y="0"/>
              </a:cxn>
              <a:cxn ang="0">
                <a:pos x="52" y="9"/>
              </a:cxn>
              <a:cxn ang="0">
                <a:pos x="55" y="13"/>
              </a:cxn>
              <a:cxn ang="0">
                <a:pos x="51" y="16"/>
              </a:cxn>
            </a:cxnLst>
            <a:rect l="0" t="0" r="r" b="b"/>
            <a:pathLst>
              <a:path w="55" h="16">
                <a:moveTo>
                  <a:pt x="51" y="16"/>
                </a:moveTo>
                <a:cubicBezTo>
                  <a:pt x="50" y="16"/>
                  <a:pt x="50" y="16"/>
                  <a:pt x="50" y="16"/>
                </a:cubicBezTo>
                <a:cubicBezTo>
                  <a:pt x="3" y="7"/>
                  <a:pt x="3" y="7"/>
                  <a:pt x="3" y="7"/>
                </a:cubicBezTo>
                <a:cubicBezTo>
                  <a:pt x="1" y="7"/>
                  <a:pt x="0" y="5"/>
                  <a:pt x="0" y="3"/>
                </a:cubicBezTo>
                <a:cubicBezTo>
                  <a:pt x="0" y="1"/>
                  <a:pt x="2" y="0"/>
                  <a:pt x="4" y="0"/>
                </a:cubicBezTo>
                <a:cubicBezTo>
                  <a:pt x="52" y="9"/>
                  <a:pt x="52" y="9"/>
                  <a:pt x="52" y="9"/>
                </a:cubicBezTo>
                <a:cubicBezTo>
                  <a:pt x="54" y="9"/>
                  <a:pt x="55" y="11"/>
                  <a:pt x="55" y="13"/>
                </a:cubicBezTo>
                <a:cubicBezTo>
                  <a:pt x="54" y="15"/>
                  <a:pt x="53" y="16"/>
                  <a:pt x="51" y="16"/>
                </a:cubicBezTo>
                <a:close/>
              </a:path>
            </a:pathLst>
          </a:custGeom>
          <a:solidFill>
            <a:srgbClr val="F1F1F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61" name="Freeform: Shape 12"/>
          <p:cNvSpPr/>
          <p:nvPr/>
        </p:nvSpPr>
        <p:spPr bwMode="auto">
          <a:xfrm>
            <a:off x="8611558" y="4365047"/>
            <a:ext cx="104213" cy="29776"/>
          </a:xfrm>
          <a:custGeom>
            <a:avLst/>
            <a:gdLst/>
            <a:ahLst/>
            <a:cxnLst>
              <a:cxn ang="0">
                <a:pos x="4" y="16"/>
              </a:cxn>
              <a:cxn ang="0">
                <a:pos x="0" y="13"/>
              </a:cxn>
              <a:cxn ang="0">
                <a:pos x="3" y="9"/>
              </a:cxn>
              <a:cxn ang="0">
                <a:pos x="50" y="1"/>
              </a:cxn>
              <a:cxn ang="0">
                <a:pos x="55" y="4"/>
              </a:cxn>
              <a:cxn ang="0">
                <a:pos x="52" y="8"/>
              </a:cxn>
              <a:cxn ang="0">
                <a:pos x="4" y="16"/>
              </a:cxn>
            </a:cxnLst>
            <a:rect l="0" t="0" r="r" b="b"/>
            <a:pathLst>
              <a:path w="55" h="16">
                <a:moveTo>
                  <a:pt x="4" y="16"/>
                </a:moveTo>
                <a:cubicBezTo>
                  <a:pt x="2" y="16"/>
                  <a:pt x="0" y="15"/>
                  <a:pt x="0" y="13"/>
                </a:cubicBezTo>
                <a:cubicBezTo>
                  <a:pt x="0" y="11"/>
                  <a:pt x="1" y="9"/>
                  <a:pt x="3" y="9"/>
                </a:cubicBezTo>
                <a:cubicBezTo>
                  <a:pt x="50" y="1"/>
                  <a:pt x="50" y="1"/>
                  <a:pt x="50" y="1"/>
                </a:cubicBezTo>
                <a:cubicBezTo>
                  <a:pt x="52" y="0"/>
                  <a:pt x="54" y="1"/>
                  <a:pt x="55" y="4"/>
                </a:cubicBezTo>
                <a:cubicBezTo>
                  <a:pt x="55" y="6"/>
                  <a:pt x="54" y="7"/>
                  <a:pt x="52" y="8"/>
                </a:cubicBezTo>
                <a:cubicBezTo>
                  <a:pt x="4" y="16"/>
                  <a:pt x="4" y="16"/>
                  <a:pt x="4" y="16"/>
                </a:cubicBezTo>
                <a:close/>
              </a:path>
            </a:pathLst>
          </a:custGeom>
          <a:solidFill>
            <a:srgbClr val="F1F1F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62" name="Freeform: Shape 13"/>
          <p:cNvSpPr/>
          <p:nvPr/>
        </p:nvSpPr>
        <p:spPr bwMode="auto">
          <a:xfrm>
            <a:off x="8658701" y="4465538"/>
            <a:ext cx="95528" cy="60791"/>
          </a:xfrm>
          <a:custGeom>
            <a:avLst/>
            <a:gdLst/>
            <a:ahLst/>
            <a:cxnLst>
              <a:cxn ang="0">
                <a:pos x="4" y="32"/>
              </a:cxn>
              <a:cxn ang="0">
                <a:pos x="1" y="31"/>
              </a:cxn>
              <a:cxn ang="0">
                <a:pos x="2" y="26"/>
              </a:cxn>
              <a:cxn ang="0">
                <a:pos x="44" y="1"/>
              </a:cxn>
              <a:cxn ang="0">
                <a:pos x="49" y="3"/>
              </a:cxn>
              <a:cxn ang="0">
                <a:pos x="47" y="8"/>
              </a:cxn>
              <a:cxn ang="0">
                <a:pos x="6" y="32"/>
              </a:cxn>
              <a:cxn ang="0">
                <a:pos x="4" y="32"/>
              </a:cxn>
            </a:cxnLst>
            <a:rect l="0" t="0" r="r" b="b"/>
            <a:pathLst>
              <a:path w="50" h="32">
                <a:moveTo>
                  <a:pt x="4" y="32"/>
                </a:moveTo>
                <a:cubicBezTo>
                  <a:pt x="3" y="32"/>
                  <a:pt x="1" y="32"/>
                  <a:pt x="1" y="31"/>
                </a:cubicBezTo>
                <a:cubicBezTo>
                  <a:pt x="0" y="29"/>
                  <a:pt x="0" y="27"/>
                  <a:pt x="2" y="26"/>
                </a:cubicBezTo>
                <a:cubicBezTo>
                  <a:pt x="44" y="1"/>
                  <a:pt x="44" y="1"/>
                  <a:pt x="44" y="1"/>
                </a:cubicBezTo>
                <a:cubicBezTo>
                  <a:pt x="45" y="0"/>
                  <a:pt x="48" y="1"/>
                  <a:pt x="49" y="3"/>
                </a:cubicBezTo>
                <a:cubicBezTo>
                  <a:pt x="50" y="5"/>
                  <a:pt x="49" y="7"/>
                  <a:pt x="47" y="8"/>
                </a:cubicBezTo>
                <a:cubicBezTo>
                  <a:pt x="6" y="32"/>
                  <a:pt x="6" y="32"/>
                  <a:pt x="6" y="32"/>
                </a:cubicBezTo>
                <a:cubicBezTo>
                  <a:pt x="5" y="32"/>
                  <a:pt x="4" y="32"/>
                  <a:pt x="4" y="32"/>
                </a:cubicBezTo>
                <a:close/>
              </a:path>
            </a:pathLst>
          </a:custGeom>
          <a:solidFill>
            <a:srgbClr val="F1F1F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63" name="Freeform: Shape 14"/>
          <p:cNvSpPr/>
          <p:nvPr/>
        </p:nvSpPr>
        <p:spPr bwMode="auto">
          <a:xfrm>
            <a:off x="8749268" y="4549901"/>
            <a:ext cx="74437" cy="85604"/>
          </a:xfrm>
          <a:custGeom>
            <a:avLst/>
            <a:gdLst/>
            <a:ahLst/>
            <a:cxnLst>
              <a:cxn ang="0">
                <a:pos x="4" y="45"/>
              </a:cxn>
              <a:cxn ang="0">
                <a:pos x="2" y="44"/>
              </a:cxn>
              <a:cxn ang="0">
                <a:pos x="1" y="39"/>
              </a:cxn>
              <a:cxn ang="0">
                <a:pos x="32" y="2"/>
              </a:cxn>
              <a:cxn ang="0">
                <a:pos x="38" y="1"/>
              </a:cxn>
              <a:cxn ang="0">
                <a:pos x="38" y="7"/>
              </a:cxn>
              <a:cxn ang="0">
                <a:pos x="7" y="44"/>
              </a:cxn>
              <a:cxn ang="0">
                <a:pos x="4" y="45"/>
              </a:cxn>
            </a:cxnLst>
            <a:rect l="0" t="0" r="r" b="b"/>
            <a:pathLst>
              <a:path w="39" h="45">
                <a:moveTo>
                  <a:pt x="4" y="45"/>
                </a:moveTo>
                <a:cubicBezTo>
                  <a:pt x="3" y="45"/>
                  <a:pt x="3" y="45"/>
                  <a:pt x="2" y="44"/>
                </a:cubicBezTo>
                <a:cubicBezTo>
                  <a:pt x="0" y="43"/>
                  <a:pt x="0" y="40"/>
                  <a:pt x="1" y="39"/>
                </a:cubicBezTo>
                <a:cubicBezTo>
                  <a:pt x="32" y="2"/>
                  <a:pt x="32" y="2"/>
                  <a:pt x="32" y="2"/>
                </a:cubicBezTo>
                <a:cubicBezTo>
                  <a:pt x="34" y="0"/>
                  <a:pt x="36" y="0"/>
                  <a:pt x="38" y="1"/>
                </a:cubicBezTo>
                <a:cubicBezTo>
                  <a:pt x="39" y="3"/>
                  <a:pt x="39" y="5"/>
                  <a:pt x="38" y="7"/>
                </a:cubicBezTo>
                <a:cubicBezTo>
                  <a:pt x="7" y="44"/>
                  <a:pt x="7" y="44"/>
                  <a:pt x="7" y="44"/>
                </a:cubicBezTo>
                <a:cubicBezTo>
                  <a:pt x="6" y="44"/>
                  <a:pt x="5" y="45"/>
                  <a:pt x="4" y="45"/>
                </a:cubicBezTo>
                <a:close/>
              </a:path>
            </a:pathLst>
          </a:custGeom>
          <a:solidFill>
            <a:srgbClr val="F1F1F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64" name="Freeform: Shape 15"/>
          <p:cNvSpPr/>
          <p:nvPr/>
        </p:nvSpPr>
        <p:spPr bwMode="auto">
          <a:xfrm>
            <a:off x="8870849" y="4604488"/>
            <a:ext cx="47144" cy="101732"/>
          </a:xfrm>
          <a:custGeom>
            <a:avLst/>
            <a:gdLst/>
            <a:ahLst/>
            <a:cxnLst>
              <a:cxn ang="0">
                <a:pos x="4" y="53"/>
              </a:cxn>
              <a:cxn ang="0">
                <a:pos x="3" y="53"/>
              </a:cxn>
              <a:cxn ang="0">
                <a:pos x="1" y="48"/>
              </a:cxn>
              <a:cxn ang="0">
                <a:pos x="17" y="3"/>
              </a:cxn>
              <a:cxn ang="0">
                <a:pos x="22" y="0"/>
              </a:cxn>
              <a:cxn ang="0">
                <a:pos x="24" y="5"/>
              </a:cxn>
              <a:cxn ang="0">
                <a:pos x="7" y="50"/>
              </a:cxn>
              <a:cxn ang="0">
                <a:pos x="4" y="53"/>
              </a:cxn>
            </a:cxnLst>
            <a:rect l="0" t="0" r="r" b="b"/>
            <a:pathLst>
              <a:path w="25" h="53">
                <a:moveTo>
                  <a:pt x="4" y="53"/>
                </a:moveTo>
                <a:cubicBezTo>
                  <a:pt x="4" y="53"/>
                  <a:pt x="3" y="53"/>
                  <a:pt x="3" y="53"/>
                </a:cubicBezTo>
                <a:cubicBezTo>
                  <a:pt x="1" y="52"/>
                  <a:pt x="0" y="50"/>
                  <a:pt x="1" y="48"/>
                </a:cubicBezTo>
                <a:cubicBezTo>
                  <a:pt x="17" y="3"/>
                  <a:pt x="17" y="3"/>
                  <a:pt x="17" y="3"/>
                </a:cubicBezTo>
                <a:cubicBezTo>
                  <a:pt x="18" y="1"/>
                  <a:pt x="20" y="0"/>
                  <a:pt x="22" y="0"/>
                </a:cubicBezTo>
                <a:cubicBezTo>
                  <a:pt x="24" y="1"/>
                  <a:pt x="25" y="3"/>
                  <a:pt x="24" y="5"/>
                </a:cubicBezTo>
                <a:cubicBezTo>
                  <a:pt x="7" y="50"/>
                  <a:pt x="7" y="50"/>
                  <a:pt x="7" y="50"/>
                </a:cubicBezTo>
                <a:cubicBezTo>
                  <a:pt x="7" y="52"/>
                  <a:pt x="6" y="53"/>
                  <a:pt x="4" y="53"/>
                </a:cubicBezTo>
                <a:close/>
              </a:path>
            </a:pathLst>
          </a:custGeom>
          <a:solidFill>
            <a:srgbClr val="F1F1F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65" name="Freeform: Shape 16"/>
          <p:cNvSpPr/>
          <p:nvPr/>
        </p:nvSpPr>
        <p:spPr bwMode="auto">
          <a:xfrm>
            <a:off x="9009799" y="4624338"/>
            <a:ext cx="13646" cy="106694"/>
          </a:xfrm>
          <a:custGeom>
            <a:avLst/>
            <a:gdLst/>
            <a:ahLst/>
            <a:cxnLst>
              <a:cxn ang="0">
                <a:pos x="4" y="56"/>
              </a:cxn>
              <a:cxn ang="0">
                <a:pos x="4" y="56"/>
              </a:cxn>
              <a:cxn ang="0">
                <a:pos x="0" y="52"/>
              </a:cxn>
              <a:cxn ang="0">
                <a:pos x="0" y="4"/>
              </a:cxn>
              <a:cxn ang="0">
                <a:pos x="4" y="0"/>
              </a:cxn>
              <a:cxn ang="0">
                <a:pos x="7" y="4"/>
              </a:cxn>
              <a:cxn ang="0">
                <a:pos x="7" y="52"/>
              </a:cxn>
              <a:cxn ang="0">
                <a:pos x="4" y="56"/>
              </a:cxn>
            </a:cxnLst>
            <a:rect l="0" t="0" r="r" b="b"/>
            <a:pathLst>
              <a:path w="7" h="56">
                <a:moveTo>
                  <a:pt x="4" y="56"/>
                </a:moveTo>
                <a:cubicBezTo>
                  <a:pt x="4" y="56"/>
                  <a:pt x="4" y="56"/>
                  <a:pt x="4" y="56"/>
                </a:cubicBezTo>
                <a:cubicBezTo>
                  <a:pt x="2" y="56"/>
                  <a:pt x="0" y="54"/>
                  <a:pt x="0" y="52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6" y="0"/>
                  <a:pt x="7" y="2"/>
                  <a:pt x="7" y="4"/>
                </a:cubicBezTo>
                <a:cubicBezTo>
                  <a:pt x="7" y="52"/>
                  <a:pt x="7" y="52"/>
                  <a:pt x="7" y="52"/>
                </a:cubicBezTo>
                <a:cubicBezTo>
                  <a:pt x="7" y="54"/>
                  <a:pt x="6" y="56"/>
                  <a:pt x="4" y="56"/>
                </a:cubicBezTo>
                <a:close/>
              </a:path>
            </a:pathLst>
          </a:custGeom>
          <a:solidFill>
            <a:srgbClr val="F1F1F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66" name="Freeform: Shape 17"/>
          <p:cNvSpPr/>
          <p:nvPr/>
        </p:nvSpPr>
        <p:spPr bwMode="auto">
          <a:xfrm>
            <a:off x="9116492" y="4604488"/>
            <a:ext cx="45902" cy="101732"/>
          </a:xfrm>
          <a:custGeom>
            <a:avLst/>
            <a:gdLst/>
            <a:ahLst/>
            <a:cxnLst>
              <a:cxn ang="0">
                <a:pos x="20" y="53"/>
              </a:cxn>
              <a:cxn ang="0">
                <a:pos x="17" y="50"/>
              </a:cxn>
              <a:cxn ang="0">
                <a:pos x="0" y="5"/>
              </a:cxn>
              <a:cxn ang="0">
                <a:pos x="2" y="0"/>
              </a:cxn>
              <a:cxn ang="0">
                <a:pos x="7" y="3"/>
              </a:cxn>
              <a:cxn ang="0">
                <a:pos x="24" y="48"/>
              </a:cxn>
              <a:cxn ang="0">
                <a:pos x="21" y="53"/>
              </a:cxn>
              <a:cxn ang="0">
                <a:pos x="20" y="53"/>
              </a:cxn>
            </a:cxnLst>
            <a:rect l="0" t="0" r="r" b="b"/>
            <a:pathLst>
              <a:path w="24" h="53">
                <a:moveTo>
                  <a:pt x="20" y="53"/>
                </a:moveTo>
                <a:cubicBezTo>
                  <a:pt x="19" y="53"/>
                  <a:pt x="17" y="52"/>
                  <a:pt x="17" y="50"/>
                </a:cubicBezTo>
                <a:cubicBezTo>
                  <a:pt x="0" y="5"/>
                  <a:pt x="0" y="5"/>
                  <a:pt x="0" y="5"/>
                </a:cubicBezTo>
                <a:cubicBezTo>
                  <a:pt x="0" y="3"/>
                  <a:pt x="1" y="1"/>
                  <a:pt x="2" y="0"/>
                </a:cubicBezTo>
                <a:cubicBezTo>
                  <a:pt x="4" y="0"/>
                  <a:pt x="6" y="1"/>
                  <a:pt x="7" y="3"/>
                </a:cubicBezTo>
                <a:cubicBezTo>
                  <a:pt x="24" y="48"/>
                  <a:pt x="24" y="48"/>
                  <a:pt x="24" y="48"/>
                </a:cubicBezTo>
                <a:cubicBezTo>
                  <a:pt x="24" y="50"/>
                  <a:pt x="23" y="52"/>
                  <a:pt x="21" y="53"/>
                </a:cubicBezTo>
                <a:cubicBezTo>
                  <a:pt x="21" y="53"/>
                  <a:pt x="21" y="53"/>
                  <a:pt x="20" y="53"/>
                </a:cubicBezTo>
                <a:close/>
              </a:path>
            </a:pathLst>
          </a:custGeom>
          <a:solidFill>
            <a:srgbClr val="F1F1F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67" name="Freeform: Shape 18"/>
          <p:cNvSpPr/>
          <p:nvPr/>
        </p:nvSpPr>
        <p:spPr bwMode="auto">
          <a:xfrm>
            <a:off x="9210781" y="4549901"/>
            <a:ext cx="73197" cy="85604"/>
          </a:xfrm>
          <a:custGeom>
            <a:avLst/>
            <a:gdLst/>
            <a:ahLst/>
            <a:cxnLst>
              <a:cxn ang="0">
                <a:pos x="35" y="45"/>
              </a:cxn>
              <a:cxn ang="0">
                <a:pos x="32" y="44"/>
              </a:cxn>
              <a:cxn ang="0">
                <a:pos x="1" y="7"/>
              </a:cxn>
              <a:cxn ang="0">
                <a:pos x="2" y="1"/>
              </a:cxn>
              <a:cxn ang="0">
                <a:pos x="7" y="2"/>
              </a:cxn>
              <a:cxn ang="0">
                <a:pos x="38" y="39"/>
              </a:cxn>
              <a:cxn ang="0">
                <a:pos x="37" y="44"/>
              </a:cxn>
              <a:cxn ang="0">
                <a:pos x="35" y="45"/>
              </a:cxn>
            </a:cxnLst>
            <a:rect l="0" t="0" r="r" b="b"/>
            <a:pathLst>
              <a:path w="39" h="45">
                <a:moveTo>
                  <a:pt x="35" y="45"/>
                </a:moveTo>
                <a:cubicBezTo>
                  <a:pt x="34" y="45"/>
                  <a:pt x="33" y="44"/>
                  <a:pt x="32" y="44"/>
                </a:cubicBezTo>
                <a:cubicBezTo>
                  <a:pt x="1" y="7"/>
                  <a:pt x="1" y="7"/>
                  <a:pt x="1" y="7"/>
                </a:cubicBezTo>
                <a:cubicBezTo>
                  <a:pt x="0" y="5"/>
                  <a:pt x="0" y="3"/>
                  <a:pt x="2" y="1"/>
                </a:cubicBezTo>
                <a:cubicBezTo>
                  <a:pt x="3" y="0"/>
                  <a:pt x="6" y="0"/>
                  <a:pt x="7" y="2"/>
                </a:cubicBezTo>
                <a:cubicBezTo>
                  <a:pt x="38" y="39"/>
                  <a:pt x="38" y="39"/>
                  <a:pt x="38" y="39"/>
                </a:cubicBezTo>
                <a:cubicBezTo>
                  <a:pt x="39" y="40"/>
                  <a:pt x="39" y="43"/>
                  <a:pt x="37" y="44"/>
                </a:cubicBezTo>
                <a:cubicBezTo>
                  <a:pt x="37" y="45"/>
                  <a:pt x="36" y="45"/>
                  <a:pt x="35" y="45"/>
                </a:cubicBezTo>
                <a:close/>
              </a:path>
            </a:pathLst>
          </a:custGeom>
          <a:solidFill>
            <a:srgbClr val="F1F1F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68" name="Freeform: Shape 19"/>
          <p:cNvSpPr/>
          <p:nvPr/>
        </p:nvSpPr>
        <p:spPr bwMode="auto">
          <a:xfrm>
            <a:off x="9279015" y="4465538"/>
            <a:ext cx="96769" cy="60791"/>
          </a:xfrm>
          <a:custGeom>
            <a:avLst/>
            <a:gdLst/>
            <a:ahLst/>
            <a:cxnLst>
              <a:cxn ang="0">
                <a:pos x="46" y="32"/>
              </a:cxn>
              <a:cxn ang="0">
                <a:pos x="45" y="32"/>
              </a:cxn>
              <a:cxn ang="0">
                <a:pos x="3" y="8"/>
              </a:cxn>
              <a:cxn ang="0">
                <a:pos x="1" y="3"/>
              </a:cxn>
              <a:cxn ang="0">
                <a:pos x="6" y="1"/>
              </a:cxn>
              <a:cxn ang="0">
                <a:pos x="48" y="26"/>
              </a:cxn>
              <a:cxn ang="0">
                <a:pos x="50" y="31"/>
              </a:cxn>
              <a:cxn ang="0">
                <a:pos x="46" y="32"/>
              </a:cxn>
            </a:cxnLst>
            <a:rect l="0" t="0" r="r" b="b"/>
            <a:pathLst>
              <a:path w="51" h="32">
                <a:moveTo>
                  <a:pt x="46" y="32"/>
                </a:moveTo>
                <a:cubicBezTo>
                  <a:pt x="46" y="32"/>
                  <a:pt x="45" y="32"/>
                  <a:pt x="45" y="32"/>
                </a:cubicBezTo>
                <a:cubicBezTo>
                  <a:pt x="3" y="8"/>
                  <a:pt x="3" y="8"/>
                  <a:pt x="3" y="8"/>
                </a:cubicBezTo>
                <a:cubicBezTo>
                  <a:pt x="1" y="7"/>
                  <a:pt x="0" y="5"/>
                  <a:pt x="1" y="3"/>
                </a:cubicBezTo>
                <a:cubicBezTo>
                  <a:pt x="2" y="1"/>
                  <a:pt x="5" y="0"/>
                  <a:pt x="6" y="1"/>
                </a:cubicBezTo>
                <a:cubicBezTo>
                  <a:pt x="48" y="26"/>
                  <a:pt x="48" y="26"/>
                  <a:pt x="48" y="26"/>
                </a:cubicBezTo>
                <a:cubicBezTo>
                  <a:pt x="50" y="27"/>
                  <a:pt x="51" y="29"/>
                  <a:pt x="50" y="31"/>
                </a:cubicBezTo>
                <a:cubicBezTo>
                  <a:pt x="49" y="32"/>
                  <a:pt x="48" y="32"/>
                  <a:pt x="46" y="32"/>
                </a:cubicBezTo>
                <a:close/>
              </a:path>
            </a:pathLst>
          </a:custGeom>
          <a:solidFill>
            <a:srgbClr val="F1F1F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69" name="Freeform: Shape 20"/>
          <p:cNvSpPr/>
          <p:nvPr/>
        </p:nvSpPr>
        <p:spPr bwMode="auto">
          <a:xfrm>
            <a:off x="9317473" y="4365047"/>
            <a:ext cx="106694" cy="29776"/>
          </a:xfrm>
          <a:custGeom>
            <a:avLst/>
            <a:gdLst/>
            <a:ahLst/>
            <a:cxnLst>
              <a:cxn ang="0">
                <a:pos x="52" y="16"/>
              </a:cxn>
              <a:cxn ang="0">
                <a:pos x="51" y="16"/>
              </a:cxn>
              <a:cxn ang="0">
                <a:pos x="3" y="8"/>
              </a:cxn>
              <a:cxn ang="0">
                <a:pos x="0" y="3"/>
              </a:cxn>
              <a:cxn ang="0">
                <a:pos x="5" y="0"/>
              </a:cxn>
              <a:cxn ang="0">
                <a:pos x="52" y="9"/>
              </a:cxn>
              <a:cxn ang="0">
                <a:pos x="55" y="13"/>
              </a:cxn>
              <a:cxn ang="0">
                <a:pos x="52" y="16"/>
              </a:cxn>
            </a:cxnLst>
            <a:rect l="0" t="0" r="r" b="b"/>
            <a:pathLst>
              <a:path w="56" h="16">
                <a:moveTo>
                  <a:pt x="52" y="16"/>
                </a:moveTo>
                <a:cubicBezTo>
                  <a:pt x="51" y="16"/>
                  <a:pt x="51" y="16"/>
                  <a:pt x="51" y="16"/>
                </a:cubicBezTo>
                <a:cubicBezTo>
                  <a:pt x="3" y="8"/>
                  <a:pt x="3" y="8"/>
                  <a:pt x="3" y="8"/>
                </a:cubicBezTo>
                <a:cubicBezTo>
                  <a:pt x="1" y="7"/>
                  <a:pt x="0" y="5"/>
                  <a:pt x="0" y="3"/>
                </a:cubicBezTo>
                <a:cubicBezTo>
                  <a:pt x="1" y="1"/>
                  <a:pt x="3" y="0"/>
                  <a:pt x="5" y="0"/>
                </a:cubicBezTo>
                <a:cubicBezTo>
                  <a:pt x="52" y="9"/>
                  <a:pt x="52" y="9"/>
                  <a:pt x="52" y="9"/>
                </a:cubicBezTo>
                <a:cubicBezTo>
                  <a:pt x="54" y="9"/>
                  <a:pt x="56" y="11"/>
                  <a:pt x="55" y="13"/>
                </a:cubicBezTo>
                <a:cubicBezTo>
                  <a:pt x="55" y="15"/>
                  <a:pt x="53" y="16"/>
                  <a:pt x="52" y="16"/>
                </a:cubicBezTo>
                <a:close/>
              </a:path>
            </a:pathLst>
          </a:custGeom>
          <a:solidFill>
            <a:srgbClr val="F1F1F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70" name="Freeform: Shape 21"/>
          <p:cNvSpPr/>
          <p:nvPr/>
        </p:nvSpPr>
        <p:spPr bwMode="auto">
          <a:xfrm>
            <a:off x="9317473" y="4240985"/>
            <a:ext cx="106694" cy="29776"/>
          </a:xfrm>
          <a:custGeom>
            <a:avLst/>
            <a:gdLst/>
            <a:ahLst/>
            <a:cxnLst>
              <a:cxn ang="0">
                <a:pos x="4" y="16"/>
              </a:cxn>
              <a:cxn ang="0">
                <a:pos x="0" y="13"/>
              </a:cxn>
              <a:cxn ang="0">
                <a:pos x="3" y="9"/>
              </a:cxn>
              <a:cxn ang="0">
                <a:pos x="51" y="0"/>
              </a:cxn>
              <a:cxn ang="0">
                <a:pos x="55" y="3"/>
              </a:cxn>
              <a:cxn ang="0">
                <a:pos x="52" y="7"/>
              </a:cxn>
              <a:cxn ang="0">
                <a:pos x="5" y="16"/>
              </a:cxn>
              <a:cxn ang="0">
                <a:pos x="4" y="16"/>
              </a:cxn>
            </a:cxnLst>
            <a:rect l="0" t="0" r="r" b="b"/>
            <a:pathLst>
              <a:path w="56" h="16">
                <a:moveTo>
                  <a:pt x="4" y="16"/>
                </a:moveTo>
                <a:cubicBezTo>
                  <a:pt x="2" y="16"/>
                  <a:pt x="1" y="15"/>
                  <a:pt x="0" y="13"/>
                </a:cubicBezTo>
                <a:cubicBezTo>
                  <a:pt x="0" y="11"/>
                  <a:pt x="1" y="9"/>
                  <a:pt x="3" y="9"/>
                </a:cubicBezTo>
                <a:cubicBezTo>
                  <a:pt x="51" y="0"/>
                  <a:pt x="51" y="0"/>
                  <a:pt x="51" y="0"/>
                </a:cubicBezTo>
                <a:cubicBezTo>
                  <a:pt x="53" y="0"/>
                  <a:pt x="55" y="1"/>
                  <a:pt x="55" y="3"/>
                </a:cubicBezTo>
                <a:cubicBezTo>
                  <a:pt x="56" y="5"/>
                  <a:pt x="54" y="7"/>
                  <a:pt x="52" y="7"/>
                </a:cubicBezTo>
                <a:cubicBezTo>
                  <a:pt x="5" y="16"/>
                  <a:pt x="5" y="16"/>
                  <a:pt x="5" y="16"/>
                </a:cubicBezTo>
                <a:lnTo>
                  <a:pt x="4" y="16"/>
                </a:lnTo>
                <a:close/>
              </a:path>
            </a:pathLst>
          </a:custGeom>
          <a:solidFill>
            <a:srgbClr val="F1F1F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71" name="Freeform: Shape 22"/>
          <p:cNvSpPr/>
          <p:nvPr/>
        </p:nvSpPr>
        <p:spPr bwMode="auto">
          <a:xfrm>
            <a:off x="9279015" y="4106998"/>
            <a:ext cx="96769" cy="60791"/>
          </a:xfrm>
          <a:custGeom>
            <a:avLst/>
            <a:gdLst/>
            <a:ahLst/>
            <a:cxnLst>
              <a:cxn ang="0">
                <a:pos x="5" y="32"/>
              </a:cxn>
              <a:cxn ang="0">
                <a:pos x="1" y="30"/>
              </a:cxn>
              <a:cxn ang="0">
                <a:pos x="3" y="25"/>
              </a:cxn>
              <a:cxn ang="0">
                <a:pos x="45" y="1"/>
              </a:cxn>
              <a:cxn ang="0">
                <a:pos x="50" y="3"/>
              </a:cxn>
              <a:cxn ang="0">
                <a:pos x="48" y="8"/>
              </a:cxn>
              <a:cxn ang="0">
                <a:pos x="6" y="32"/>
              </a:cxn>
              <a:cxn ang="0">
                <a:pos x="5" y="32"/>
              </a:cxn>
            </a:cxnLst>
            <a:rect l="0" t="0" r="r" b="b"/>
            <a:pathLst>
              <a:path w="51" h="32">
                <a:moveTo>
                  <a:pt x="5" y="32"/>
                </a:moveTo>
                <a:cubicBezTo>
                  <a:pt x="3" y="32"/>
                  <a:pt x="2" y="32"/>
                  <a:pt x="1" y="30"/>
                </a:cubicBezTo>
                <a:cubicBezTo>
                  <a:pt x="0" y="29"/>
                  <a:pt x="1" y="26"/>
                  <a:pt x="3" y="25"/>
                </a:cubicBezTo>
                <a:cubicBezTo>
                  <a:pt x="45" y="1"/>
                  <a:pt x="45" y="1"/>
                  <a:pt x="45" y="1"/>
                </a:cubicBezTo>
                <a:cubicBezTo>
                  <a:pt x="46" y="0"/>
                  <a:pt x="49" y="1"/>
                  <a:pt x="50" y="3"/>
                </a:cubicBezTo>
                <a:cubicBezTo>
                  <a:pt x="51" y="4"/>
                  <a:pt x="50" y="7"/>
                  <a:pt x="48" y="8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5" y="32"/>
                  <a:pt x="5" y="32"/>
                </a:cubicBezTo>
                <a:close/>
              </a:path>
            </a:pathLst>
          </a:custGeom>
          <a:solidFill>
            <a:srgbClr val="F1F1F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72" name="Freeform: Shape 23"/>
          <p:cNvSpPr/>
          <p:nvPr/>
        </p:nvSpPr>
        <p:spPr bwMode="auto">
          <a:xfrm>
            <a:off x="9210781" y="4000304"/>
            <a:ext cx="73197" cy="85604"/>
          </a:xfrm>
          <a:custGeom>
            <a:avLst/>
            <a:gdLst/>
            <a:ahLst/>
            <a:cxnLst>
              <a:cxn ang="0">
                <a:pos x="4" y="45"/>
              </a:cxn>
              <a:cxn ang="0">
                <a:pos x="2" y="44"/>
              </a:cxn>
              <a:cxn ang="0">
                <a:pos x="1" y="39"/>
              </a:cxn>
              <a:cxn ang="0">
                <a:pos x="32" y="2"/>
              </a:cxn>
              <a:cxn ang="0">
                <a:pos x="37" y="1"/>
              </a:cxn>
              <a:cxn ang="0">
                <a:pos x="38" y="6"/>
              </a:cxn>
              <a:cxn ang="0">
                <a:pos x="7" y="43"/>
              </a:cxn>
              <a:cxn ang="0">
                <a:pos x="4" y="45"/>
              </a:cxn>
            </a:cxnLst>
            <a:rect l="0" t="0" r="r" b="b"/>
            <a:pathLst>
              <a:path w="39" h="45">
                <a:moveTo>
                  <a:pt x="4" y="45"/>
                </a:moveTo>
                <a:cubicBezTo>
                  <a:pt x="3" y="45"/>
                  <a:pt x="2" y="44"/>
                  <a:pt x="2" y="44"/>
                </a:cubicBezTo>
                <a:cubicBezTo>
                  <a:pt x="0" y="43"/>
                  <a:pt x="0" y="40"/>
                  <a:pt x="1" y="39"/>
                </a:cubicBezTo>
                <a:cubicBezTo>
                  <a:pt x="32" y="2"/>
                  <a:pt x="32" y="2"/>
                  <a:pt x="32" y="2"/>
                </a:cubicBezTo>
                <a:cubicBezTo>
                  <a:pt x="33" y="0"/>
                  <a:pt x="36" y="0"/>
                  <a:pt x="37" y="1"/>
                </a:cubicBezTo>
                <a:cubicBezTo>
                  <a:pt x="39" y="3"/>
                  <a:pt x="39" y="5"/>
                  <a:pt x="38" y="6"/>
                </a:cubicBezTo>
                <a:cubicBezTo>
                  <a:pt x="7" y="43"/>
                  <a:pt x="7" y="43"/>
                  <a:pt x="7" y="43"/>
                </a:cubicBezTo>
                <a:cubicBezTo>
                  <a:pt x="6" y="44"/>
                  <a:pt x="5" y="45"/>
                  <a:pt x="4" y="45"/>
                </a:cubicBezTo>
                <a:close/>
              </a:path>
            </a:pathLst>
          </a:custGeom>
          <a:solidFill>
            <a:srgbClr val="F1F1F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73" name="Freeform: Shape 24"/>
          <p:cNvSpPr/>
          <p:nvPr/>
        </p:nvSpPr>
        <p:spPr bwMode="auto">
          <a:xfrm>
            <a:off x="9116492" y="3929588"/>
            <a:ext cx="45902" cy="101732"/>
          </a:xfrm>
          <a:custGeom>
            <a:avLst/>
            <a:gdLst/>
            <a:ahLst/>
            <a:cxnLst>
              <a:cxn ang="0">
                <a:pos x="4" y="53"/>
              </a:cxn>
              <a:cxn ang="0">
                <a:pos x="2" y="53"/>
              </a:cxn>
              <a:cxn ang="0">
                <a:pos x="0" y="48"/>
              </a:cxn>
              <a:cxn ang="0">
                <a:pos x="17" y="3"/>
              </a:cxn>
              <a:cxn ang="0">
                <a:pos x="21" y="1"/>
              </a:cxn>
              <a:cxn ang="0">
                <a:pos x="24" y="6"/>
              </a:cxn>
              <a:cxn ang="0">
                <a:pos x="7" y="51"/>
              </a:cxn>
              <a:cxn ang="0">
                <a:pos x="4" y="53"/>
              </a:cxn>
            </a:cxnLst>
            <a:rect l="0" t="0" r="r" b="b"/>
            <a:pathLst>
              <a:path w="24" h="53">
                <a:moveTo>
                  <a:pt x="4" y="53"/>
                </a:moveTo>
                <a:cubicBezTo>
                  <a:pt x="3" y="53"/>
                  <a:pt x="3" y="53"/>
                  <a:pt x="2" y="53"/>
                </a:cubicBezTo>
                <a:cubicBezTo>
                  <a:pt x="0" y="52"/>
                  <a:pt x="0" y="50"/>
                  <a:pt x="0" y="48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1"/>
                  <a:pt x="20" y="0"/>
                  <a:pt x="21" y="1"/>
                </a:cubicBezTo>
                <a:cubicBezTo>
                  <a:pt x="23" y="1"/>
                  <a:pt x="24" y="4"/>
                  <a:pt x="24" y="6"/>
                </a:cubicBezTo>
                <a:cubicBezTo>
                  <a:pt x="7" y="51"/>
                  <a:pt x="7" y="51"/>
                  <a:pt x="7" y="51"/>
                </a:cubicBezTo>
                <a:cubicBezTo>
                  <a:pt x="7" y="52"/>
                  <a:pt x="5" y="53"/>
                  <a:pt x="4" y="53"/>
                </a:cubicBezTo>
                <a:close/>
              </a:path>
            </a:pathLst>
          </a:custGeom>
          <a:solidFill>
            <a:srgbClr val="F1F1F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74" name="Freeform: Shape 25"/>
          <p:cNvSpPr/>
          <p:nvPr/>
        </p:nvSpPr>
        <p:spPr bwMode="auto">
          <a:xfrm>
            <a:off x="7217095" y="4996525"/>
            <a:ext cx="1782777" cy="1021035"/>
          </a:xfrm>
          <a:custGeom>
            <a:avLst/>
            <a:gdLst/>
            <a:ahLst/>
            <a:cxnLst>
              <a:cxn ang="0">
                <a:pos x="828" y="137"/>
              </a:cxn>
              <a:cxn ang="0">
                <a:pos x="828" y="83"/>
              </a:cxn>
              <a:cxn ang="0">
                <a:pos x="849" y="83"/>
              </a:cxn>
              <a:cxn ang="0">
                <a:pos x="801" y="0"/>
              </a:cxn>
              <a:cxn ang="0">
                <a:pos x="754" y="83"/>
              </a:cxn>
              <a:cxn ang="0">
                <a:pos x="774" y="83"/>
              </a:cxn>
              <a:cxn ang="0">
                <a:pos x="774" y="137"/>
              </a:cxn>
              <a:cxn ang="0">
                <a:pos x="671" y="137"/>
              </a:cxn>
              <a:cxn ang="0">
                <a:pos x="655" y="137"/>
              </a:cxn>
              <a:cxn ang="0">
                <a:pos x="419" y="137"/>
              </a:cxn>
              <a:cxn ang="0">
                <a:pos x="419" y="137"/>
              </a:cxn>
              <a:cxn ang="0">
                <a:pos x="390" y="137"/>
              </a:cxn>
              <a:cxn ang="0">
                <a:pos x="390" y="137"/>
              </a:cxn>
              <a:cxn ang="0">
                <a:pos x="126" y="137"/>
              </a:cxn>
              <a:cxn ang="0">
                <a:pos x="134" y="171"/>
              </a:cxn>
              <a:cxn ang="0">
                <a:pos x="14" y="411"/>
              </a:cxn>
              <a:cxn ang="0">
                <a:pos x="273" y="448"/>
              </a:cxn>
              <a:cxn ang="0">
                <a:pos x="671" y="525"/>
              </a:cxn>
              <a:cxn ang="0">
                <a:pos x="686" y="526"/>
              </a:cxn>
              <a:cxn ang="0">
                <a:pos x="935" y="536"/>
              </a:cxn>
              <a:cxn ang="0">
                <a:pos x="935" y="137"/>
              </a:cxn>
              <a:cxn ang="0">
                <a:pos x="828" y="137"/>
              </a:cxn>
            </a:cxnLst>
            <a:rect l="0" t="0" r="r" b="b"/>
            <a:pathLst>
              <a:path w="935" h="536">
                <a:moveTo>
                  <a:pt x="828" y="137"/>
                </a:moveTo>
                <a:cubicBezTo>
                  <a:pt x="828" y="83"/>
                  <a:pt x="828" y="83"/>
                  <a:pt x="828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01" y="0"/>
                  <a:pt x="801" y="0"/>
                  <a:pt x="801" y="0"/>
                </a:cubicBezTo>
                <a:cubicBezTo>
                  <a:pt x="754" y="83"/>
                  <a:pt x="754" y="83"/>
                  <a:pt x="754" y="83"/>
                </a:cubicBezTo>
                <a:cubicBezTo>
                  <a:pt x="774" y="83"/>
                  <a:pt x="774" y="83"/>
                  <a:pt x="774" y="83"/>
                </a:cubicBezTo>
                <a:cubicBezTo>
                  <a:pt x="774" y="137"/>
                  <a:pt x="774" y="137"/>
                  <a:pt x="774" y="137"/>
                </a:cubicBezTo>
                <a:cubicBezTo>
                  <a:pt x="671" y="137"/>
                  <a:pt x="671" y="137"/>
                  <a:pt x="671" y="137"/>
                </a:cubicBezTo>
                <a:cubicBezTo>
                  <a:pt x="655" y="137"/>
                  <a:pt x="655" y="137"/>
                  <a:pt x="655" y="137"/>
                </a:cubicBezTo>
                <a:cubicBezTo>
                  <a:pt x="419" y="137"/>
                  <a:pt x="419" y="137"/>
                  <a:pt x="419" y="137"/>
                </a:cubicBezTo>
                <a:cubicBezTo>
                  <a:pt x="419" y="137"/>
                  <a:pt x="419" y="137"/>
                  <a:pt x="419" y="137"/>
                </a:cubicBezTo>
                <a:cubicBezTo>
                  <a:pt x="390" y="137"/>
                  <a:pt x="390" y="137"/>
                  <a:pt x="390" y="137"/>
                </a:cubicBezTo>
                <a:cubicBezTo>
                  <a:pt x="390" y="137"/>
                  <a:pt x="390" y="137"/>
                  <a:pt x="390" y="137"/>
                </a:cubicBezTo>
                <a:cubicBezTo>
                  <a:pt x="126" y="137"/>
                  <a:pt x="126" y="137"/>
                  <a:pt x="126" y="137"/>
                </a:cubicBezTo>
                <a:cubicBezTo>
                  <a:pt x="129" y="148"/>
                  <a:pt x="131" y="160"/>
                  <a:pt x="134" y="171"/>
                </a:cubicBezTo>
                <a:cubicBezTo>
                  <a:pt x="134" y="171"/>
                  <a:pt x="0" y="384"/>
                  <a:pt x="14" y="411"/>
                </a:cubicBezTo>
                <a:cubicBezTo>
                  <a:pt x="28" y="439"/>
                  <a:pt x="273" y="448"/>
                  <a:pt x="273" y="448"/>
                </a:cubicBezTo>
                <a:cubicBezTo>
                  <a:pt x="273" y="448"/>
                  <a:pt x="390" y="501"/>
                  <a:pt x="671" y="525"/>
                </a:cubicBezTo>
                <a:cubicBezTo>
                  <a:pt x="686" y="526"/>
                  <a:pt x="686" y="526"/>
                  <a:pt x="686" y="526"/>
                </a:cubicBezTo>
                <a:cubicBezTo>
                  <a:pt x="761" y="532"/>
                  <a:pt x="837" y="536"/>
                  <a:pt x="935" y="536"/>
                </a:cubicBezTo>
                <a:cubicBezTo>
                  <a:pt x="935" y="137"/>
                  <a:pt x="935" y="137"/>
                  <a:pt x="935" y="137"/>
                </a:cubicBezTo>
                <a:lnTo>
                  <a:pt x="828" y="137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857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75" name="Rectangle 26"/>
          <p:cNvSpPr/>
          <p:nvPr/>
        </p:nvSpPr>
        <p:spPr bwMode="auto">
          <a:xfrm>
            <a:off x="7577408" y="5533414"/>
            <a:ext cx="403957" cy="16158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none" lIns="0" tIns="0" rIns="0" bIns="0" anchor="t" anchorCtr="0" compatLnSpc="1">
            <a:norm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50" b="1"/>
              <a:t>关键词</a:t>
            </a:r>
            <a:endParaRPr lang="zh-CN" altLang="en-US" sz="1050" b="1"/>
          </a:p>
        </p:txBody>
      </p:sp>
      <p:sp>
        <p:nvSpPr>
          <p:cNvPr id="76" name="Freeform: Shape 27"/>
          <p:cNvSpPr/>
          <p:nvPr/>
        </p:nvSpPr>
        <p:spPr bwMode="auto">
          <a:xfrm>
            <a:off x="8327455" y="5381120"/>
            <a:ext cx="511138" cy="492529"/>
          </a:xfrm>
          <a:custGeom>
            <a:avLst/>
            <a:gdLst/>
            <a:ahLst/>
            <a:cxnLst>
              <a:cxn ang="0">
                <a:pos x="169" y="102"/>
              </a:cxn>
              <a:cxn ang="0">
                <a:pos x="176" y="30"/>
              </a:cxn>
              <a:cxn ang="0">
                <a:pos x="170" y="33"/>
              </a:cxn>
              <a:cxn ang="0">
                <a:pos x="143" y="111"/>
              </a:cxn>
              <a:cxn ang="0">
                <a:pos x="162" y="125"/>
              </a:cxn>
              <a:cxn ang="0">
                <a:pos x="209" y="144"/>
              </a:cxn>
              <a:cxn ang="0">
                <a:pos x="208" y="137"/>
              </a:cxn>
              <a:cxn ang="0">
                <a:pos x="150" y="111"/>
              </a:cxn>
              <a:cxn ang="0">
                <a:pos x="165" y="111"/>
              </a:cxn>
              <a:cxn ang="0">
                <a:pos x="150" y="111"/>
              </a:cxn>
              <a:cxn ang="0">
                <a:pos x="191" y="216"/>
              </a:cxn>
              <a:cxn ang="0">
                <a:pos x="253" y="111"/>
              </a:cxn>
              <a:cxn ang="0">
                <a:pos x="61" y="111"/>
              </a:cxn>
              <a:cxn ang="0">
                <a:pos x="47" y="126"/>
              </a:cxn>
              <a:cxn ang="0">
                <a:pos x="157" y="0"/>
              </a:cxn>
              <a:cxn ang="0">
                <a:pos x="177" y="190"/>
              </a:cxn>
              <a:cxn ang="0">
                <a:pos x="134" y="152"/>
              </a:cxn>
              <a:cxn ang="0">
                <a:pos x="117" y="146"/>
              </a:cxn>
              <a:cxn ang="0">
                <a:pos x="9" y="137"/>
              </a:cxn>
              <a:cxn ang="0">
                <a:pos x="0" y="204"/>
              </a:cxn>
              <a:cxn ang="0">
                <a:pos x="180" y="198"/>
              </a:cxn>
              <a:cxn ang="0">
                <a:pos x="162" y="191"/>
              </a:cxn>
              <a:cxn ang="0">
                <a:pos x="127" y="189"/>
              </a:cxn>
              <a:cxn ang="0">
                <a:pos x="129" y="162"/>
              </a:cxn>
              <a:cxn ang="0">
                <a:pos x="136" y="163"/>
              </a:cxn>
              <a:cxn ang="0">
                <a:pos x="162" y="191"/>
              </a:cxn>
              <a:cxn ang="0">
                <a:pos x="180" y="228"/>
              </a:cxn>
              <a:cxn ang="0">
                <a:pos x="162" y="237"/>
              </a:cxn>
              <a:cxn ang="0">
                <a:pos x="115" y="237"/>
              </a:cxn>
              <a:cxn ang="0">
                <a:pos x="44" y="216"/>
              </a:cxn>
              <a:cxn ang="0">
                <a:pos x="9" y="237"/>
              </a:cxn>
              <a:cxn ang="0">
                <a:pos x="0" y="209"/>
              </a:cxn>
              <a:cxn ang="0">
                <a:pos x="138" y="222"/>
              </a:cxn>
              <a:cxn ang="0">
                <a:pos x="138" y="258"/>
              </a:cxn>
              <a:cxn ang="0">
                <a:pos x="138" y="222"/>
              </a:cxn>
              <a:cxn ang="0">
                <a:pos x="129" y="240"/>
              </a:cxn>
              <a:cxn ang="0">
                <a:pos x="147" y="240"/>
              </a:cxn>
              <a:cxn ang="0">
                <a:pos x="44" y="222"/>
              </a:cxn>
              <a:cxn ang="0">
                <a:pos x="44" y="258"/>
              </a:cxn>
              <a:cxn ang="0">
                <a:pos x="44" y="222"/>
              </a:cxn>
              <a:cxn ang="0">
                <a:pos x="35" y="240"/>
              </a:cxn>
              <a:cxn ang="0">
                <a:pos x="53" y="240"/>
              </a:cxn>
            </a:cxnLst>
            <a:rect l="0" t="0" r="r" b="b"/>
            <a:pathLst>
              <a:path w="268" h="258">
                <a:moveTo>
                  <a:pt x="172" y="109"/>
                </a:moveTo>
                <a:cubicBezTo>
                  <a:pt x="171" y="106"/>
                  <a:pt x="170" y="104"/>
                  <a:pt x="169" y="102"/>
                </a:cubicBezTo>
                <a:cubicBezTo>
                  <a:pt x="180" y="35"/>
                  <a:pt x="180" y="35"/>
                  <a:pt x="180" y="35"/>
                </a:cubicBezTo>
                <a:cubicBezTo>
                  <a:pt x="180" y="33"/>
                  <a:pt x="178" y="30"/>
                  <a:pt x="176" y="30"/>
                </a:cubicBezTo>
                <a:cubicBezTo>
                  <a:pt x="176" y="30"/>
                  <a:pt x="176" y="30"/>
                  <a:pt x="176" y="30"/>
                </a:cubicBezTo>
                <a:cubicBezTo>
                  <a:pt x="173" y="29"/>
                  <a:pt x="171" y="30"/>
                  <a:pt x="170" y="33"/>
                </a:cubicBezTo>
                <a:cubicBezTo>
                  <a:pt x="151" y="97"/>
                  <a:pt x="151" y="97"/>
                  <a:pt x="151" y="97"/>
                </a:cubicBezTo>
                <a:cubicBezTo>
                  <a:pt x="146" y="100"/>
                  <a:pt x="143" y="105"/>
                  <a:pt x="143" y="111"/>
                </a:cubicBezTo>
                <a:cubicBezTo>
                  <a:pt x="143" y="119"/>
                  <a:pt x="149" y="125"/>
                  <a:pt x="157" y="125"/>
                </a:cubicBezTo>
                <a:cubicBezTo>
                  <a:pt x="159" y="125"/>
                  <a:pt x="160" y="125"/>
                  <a:pt x="162" y="125"/>
                </a:cubicBezTo>
                <a:cubicBezTo>
                  <a:pt x="202" y="146"/>
                  <a:pt x="202" y="146"/>
                  <a:pt x="202" y="146"/>
                </a:cubicBezTo>
                <a:cubicBezTo>
                  <a:pt x="205" y="147"/>
                  <a:pt x="207" y="146"/>
                  <a:pt x="209" y="144"/>
                </a:cubicBezTo>
                <a:cubicBezTo>
                  <a:pt x="209" y="144"/>
                  <a:pt x="209" y="144"/>
                  <a:pt x="209" y="144"/>
                </a:cubicBezTo>
                <a:cubicBezTo>
                  <a:pt x="210" y="142"/>
                  <a:pt x="210" y="139"/>
                  <a:pt x="208" y="137"/>
                </a:cubicBezTo>
                <a:lnTo>
                  <a:pt x="172" y="109"/>
                </a:lnTo>
                <a:close/>
                <a:moveTo>
                  <a:pt x="150" y="111"/>
                </a:moveTo>
                <a:cubicBezTo>
                  <a:pt x="150" y="107"/>
                  <a:pt x="153" y="103"/>
                  <a:pt x="157" y="103"/>
                </a:cubicBezTo>
                <a:cubicBezTo>
                  <a:pt x="161" y="103"/>
                  <a:pt x="165" y="107"/>
                  <a:pt x="165" y="111"/>
                </a:cubicBezTo>
                <a:cubicBezTo>
                  <a:pt x="165" y="115"/>
                  <a:pt x="161" y="118"/>
                  <a:pt x="157" y="118"/>
                </a:cubicBezTo>
                <a:cubicBezTo>
                  <a:pt x="153" y="118"/>
                  <a:pt x="150" y="115"/>
                  <a:pt x="150" y="111"/>
                </a:cubicBezTo>
                <a:close/>
                <a:moveTo>
                  <a:pt x="268" y="111"/>
                </a:moveTo>
                <a:cubicBezTo>
                  <a:pt x="268" y="160"/>
                  <a:pt x="236" y="202"/>
                  <a:pt x="191" y="216"/>
                </a:cubicBezTo>
                <a:cubicBezTo>
                  <a:pt x="191" y="200"/>
                  <a:pt x="191" y="200"/>
                  <a:pt x="191" y="200"/>
                </a:cubicBezTo>
                <a:cubicBezTo>
                  <a:pt x="227" y="187"/>
                  <a:pt x="253" y="152"/>
                  <a:pt x="253" y="111"/>
                </a:cubicBezTo>
                <a:cubicBezTo>
                  <a:pt x="253" y="58"/>
                  <a:pt x="210" y="15"/>
                  <a:pt x="157" y="15"/>
                </a:cubicBezTo>
                <a:cubicBezTo>
                  <a:pt x="104" y="15"/>
                  <a:pt x="61" y="58"/>
                  <a:pt x="61" y="111"/>
                </a:cubicBezTo>
                <a:cubicBezTo>
                  <a:pt x="61" y="116"/>
                  <a:pt x="62" y="121"/>
                  <a:pt x="63" y="126"/>
                </a:cubicBezTo>
                <a:cubicBezTo>
                  <a:pt x="47" y="126"/>
                  <a:pt x="47" y="126"/>
                  <a:pt x="47" y="126"/>
                </a:cubicBezTo>
                <a:cubicBezTo>
                  <a:pt x="47" y="121"/>
                  <a:pt x="46" y="116"/>
                  <a:pt x="46" y="111"/>
                </a:cubicBezTo>
                <a:cubicBezTo>
                  <a:pt x="46" y="49"/>
                  <a:pt x="96" y="0"/>
                  <a:pt x="157" y="0"/>
                </a:cubicBezTo>
                <a:cubicBezTo>
                  <a:pt x="218" y="0"/>
                  <a:pt x="268" y="49"/>
                  <a:pt x="268" y="111"/>
                </a:cubicBezTo>
                <a:close/>
                <a:moveTo>
                  <a:pt x="177" y="190"/>
                </a:moveTo>
                <a:cubicBezTo>
                  <a:pt x="142" y="156"/>
                  <a:pt x="142" y="156"/>
                  <a:pt x="142" y="156"/>
                </a:cubicBezTo>
                <a:cubicBezTo>
                  <a:pt x="140" y="154"/>
                  <a:pt x="137" y="152"/>
                  <a:pt x="134" y="152"/>
                </a:cubicBezTo>
                <a:cubicBezTo>
                  <a:pt x="117" y="152"/>
                  <a:pt x="117" y="152"/>
                  <a:pt x="117" y="152"/>
                </a:cubicBezTo>
                <a:cubicBezTo>
                  <a:pt x="117" y="146"/>
                  <a:pt x="117" y="146"/>
                  <a:pt x="117" y="146"/>
                </a:cubicBezTo>
                <a:cubicBezTo>
                  <a:pt x="117" y="141"/>
                  <a:pt x="113" y="137"/>
                  <a:pt x="108" y="137"/>
                </a:cubicBezTo>
                <a:cubicBezTo>
                  <a:pt x="9" y="137"/>
                  <a:pt x="9" y="137"/>
                  <a:pt x="9" y="137"/>
                </a:cubicBezTo>
                <a:cubicBezTo>
                  <a:pt x="4" y="137"/>
                  <a:pt x="0" y="141"/>
                  <a:pt x="0" y="146"/>
                </a:cubicBezTo>
                <a:cubicBezTo>
                  <a:pt x="0" y="204"/>
                  <a:pt x="0" y="204"/>
                  <a:pt x="0" y="204"/>
                </a:cubicBezTo>
                <a:cubicBezTo>
                  <a:pt x="180" y="204"/>
                  <a:pt x="180" y="204"/>
                  <a:pt x="180" y="204"/>
                </a:cubicBezTo>
                <a:cubicBezTo>
                  <a:pt x="180" y="198"/>
                  <a:pt x="180" y="198"/>
                  <a:pt x="180" y="198"/>
                </a:cubicBezTo>
                <a:cubicBezTo>
                  <a:pt x="180" y="195"/>
                  <a:pt x="179" y="192"/>
                  <a:pt x="177" y="190"/>
                </a:cubicBezTo>
                <a:close/>
                <a:moveTo>
                  <a:pt x="162" y="191"/>
                </a:moveTo>
                <a:cubicBezTo>
                  <a:pt x="129" y="191"/>
                  <a:pt x="129" y="191"/>
                  <a:pt x="129" y="191"/>
                </a:cubicBezTo>
                <a:cubicBezTo>
                  <a:pt x="128" y="191"/>
                  <a:pt x="127" y="190"/>
                  <a:pt x="127" y="189"/>
                </a:cubicBezTo>
                <a:cubicBezTo>
                  <a:pt x="127" y="164"/>
                  <a:pt x="127" y="164"/>
                  <a:pt x="127" y="164"/>
                </a:cubicBezTo>
                <a:cubicBezTo>
                  <a:pt x="127" y="163"/>
                  <a:pt x="128" y="162"/>
                  <a:pt x="129" y="162"/>
                </a:cubicBezTo>
                <a:cubicBezTo>
                  <a:pt x="135" y="162"/>
                  <a:pt x="135" y="162"/>
                  <a:pt x="135" y="162"/>
                </a:cubicBezTo>
                <a:cubicBezTo>
                  <a:pt x="136" y="163"/>
                  <a:pt x="136" y="163"/>
                  <a:pt x="136" y="163"/>
                </a:cubicBezTo>
                <a:cubicBezTo>
                  <a:pt x="163" y="188"/>
                  <a:pt x="163" y="188"/>
                  <a:pt x="163" y="188"/>
                </a:cubicBezTo>
                <a:cubicBezTo>
                  <a:pt x="164" y="189"/>
                  <a:pt x="163" y="191"/>
                  <a:pt x="162" y="191"/>
                </a:cubicBezTo>
                <a:close/>
                <a:moveTo>
                  <a:pt x="180" y="209"/>
                </a:moveTo>
                <a:cubicBezTo>
                  <a:pt x="180" y="228"/>
                  <a:pt x="180" y="228"/>
                  <a:pt x="180" y="228"/>
                </a:cubicBezTo>
                <a:cubicBezTo>
                  <a:pt x="180" y="233"/>
                  <a:pt x="176" y="237"/>
                  <a:pt x="171" y="237"/>
                </a:cubicBezTo>
                <a:cubicBezTo>
                  <a:pt x="162" y="237"/>
                  <a:pt x="162" y="237"/>
                  <a:pt x="162" y="237"/>
                </a:cubicBezTo>
                <a:cubicBezTo>
                  <a:pt x="160" y="225"/>
                  <a:pt x="150" y="216"/>
                  <a:pt x="138" y="216"/>
                </a:cubicBezTo>
                <a:cubicBezTo>
                  <a:pt x="126" y="216"/>
                  <a:pt x="117" y="225"/>
                  <a:pt x="115" y="237"/>
                </a:cubicBezTo>
                <a:cubicBezTo>
                  <a:pt x="68" y="237"/>
                  <a:pt x="68" y="237"/>
                  <a:pt x="68" y="237"/>
                </a:cubicBezTo>
                <a:cubicBezTo>
                  <a:pt x="66" y="225"/>
                  <a:pt x="56" y="216"/>
                  <a:pt x="44" y="216"/>
                </a:cubicBezTo>
                <a:cubicBezTo>
                  <a:pt x="32" y="216"/>
                  <a:pt x="22" y="225"/>
                  <a:pt x="21" y="237"/>
                </a:cubicBezTo>
                <a:cubicBezTo>
                  <a:pt x="9" y="237"/>
                  <a:pt x="9" y="237"/>
                  <a:pt x="9" y="237"/>
                </a:cubicBezTo>
                <a:cubicBezTo>
                  <a:pt x="4" y="237"/>
                  <a:pt x="0" y="233"/>
                  <a:pt x="0" y="228"/>
                </a:cubicBezTo>
                <a:cubicBezTo>
                  <a:pt x="0" y="209"/>
                  <a:pt x="0" y="209"/>
                  <a:pt x="0" y="209"/>
                </a:cubicBezTo>
                <a:lnTo>
                  <a:pt x="180" y="209"/>
                </a:lnTo>
                <a:close/>
                <a:moveTo>
                  <a:pt x="138" y="222"/>
                </a:moveTo>
                <a:cubicBezTo>
                  <a:pt x="129" y="222"/>
                  <a:pt x="120" y="230"/>
                  <a:pt x="120" y="240"/>
                </a:cubicBezTo>
                <a:cubicBezTo>
                  <a:pt x="120" y="250"/>
                  <a:pt x="129" y="258"/>
                  <a:pt x="138" y="258"/>
                </a:cubicBezTo>
                <a:cubicBezTo>
                  <a:pt x="148" y="258"/>
                  <a:pt x="156" y="250"/>
                  <a:pt x="156" y="240"/>
                </a:cubicBezTo>
                <a:cubicBezTo>
                  <a:pt x="156" y="230"/>
                  <a:pt x="148" y="222"/>
                  <a:pt x="138" y="222"/>
                </a:cubicBezTo>
                <a:close/>
                <a:moveTo>
                  <a:pt x="138" y="249"/>
                </a:moveTo>
                <a:cubicBezTo>
                  <a:pt x="133" y="249"/>
                  <a:pt x="129" y="245"/>
                  <a:pt x="129" y="240"/>
                </a:cubicBezTo>
                <a:cubicBezTo>
                  <a:pt x="129" y="235"/>
                  <a:pt x="133" y="231"/>
                  <a:pt x="138" y="231"/>
                </a:cubicBezTo>
                <a:cubicBezTo>
                  <a:pt x="143" y="231"/>
                  <a:pt x="147" y="235"/>
                  <a:pt x="147" y="240"/>
                </a:cubicBezTo>
                <a:cubicBezTo>
                  <a:pt x="147" y="245"/>
                  <a:pt x="143" y="249"/>
                  <a:pt x="138" y="249"/>
                </a:cubicBezTo>
                <a:close/>
                <a:moveTo>
                  <a:pt x="44" y="222"/>
                </a:moveTo>
                <a:cubicBezTo>
                  <a:pt x="34" y="222"/>
                  <a:pt x="26" y="230"/>
                  <a:pt x="26" y="240"/>
                </a:cubicBezTo>
                <a:cubicBezTo>
                  <a:pt x="26" y="250"/>
                  <a:pt x="34" y="258"/>
                  <a:pt x="44" y="258"/>
                </a:cubicBezTo>
                <a:cubicBezTo>
                  <a:pt x="54" y="258"/>
                  <a:pt x="62" y="250"/>
                  <a:pt x="62" y="240"/>
                </a:cubicBezTo>
                <a:cubicBezTo>
                  <a:pt x="62" y="230"/>
                  <a:pt x="54" y="222"/>
                  <a:pt x="44" y="222"/>
                </a:cubicBezTo>
                <a:close/>
                <a:moveTo>
                  <a:pt x="44" y="249"/>
                </a:moveTo>
                <a:cubicBezTo>
                  <a:pt x="39" y="249"/>
                  <a:pt x="35" y="245"/>
                  <a:pt x="35" y="240"/>
                </a:cubicBezTo>
                <a:cubicBezTo>
                  <a:pt x="35" y="235"/>
                  <a:pt x="39" y="231"/>
                  <a:pt x="44" y="231"/>
                </a:cubicBezTo>
                <a:cubicBezTo>
                  <a:pt x="49" y="231"/>
                  <a:pt x="53" y="235"/>
                  <a:pt x="53" y="240"/>
                </a:cubicBezTo>
                <a:cubicBezTo>
                  <a:pt x="53" y="245"/>
                  <a:pt x="49" y="249"/>
                  <a:pt x="44" y="249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77" name="Freeform: Shape 28"/>
          <p:cNvSpPr/>
          <p:nvPr/>
        </p:nvSpPr>
        <p:spPr bwMode="auto">
          <a:xfrm>
            <a:off x="7390783" y="3765825"/>
            <a:ext cx="1106638" cy="1739356"/>
          </a:xfrm>
          <a:custGeom>
            <a:avLst/>
            <a:gdLst/>
            <a:ahLst/>
            <a:cxnLst>
              <a:cxn ang="0">
                <a:pos x="580" y="772"/>
              </a:cxn>
              <a:cxn ang="0">
                <a:pos x="580" y="344"/>
              </a:cxn>
              <a:cxn ang="0">
                <a:pos x="578" y="344"/>
              </a:cxn>
              <a:cxn ang="0">
                <a:pos x="578" y="0"/>
              </a:cxn>
              <a:cxn ang="0">
                <a:pos x="224" y="0"/>
              </a:cxn>
              <a:cxn ang="0">
                <a:pos x="30" y="366"/>
              </a:cxn>
              <a:cxn ang="0">
                <a:pos x="28" y="378"/>
              </a:cxn>
              <a:cxn ang="0">
                <a:pos x="33" y="772"/>
              </a:cxn>
              <a:cxn ang="0">
                <a:pos x="342" y="772"/>
              </a:cxn>
              <a:cxn ang="0">
                <a:pos x="342" y="830"/>
              </a:cxn>
              <a:cxn ang="0">
                <a:pos x="321" y="830"/>
              </a:cxn>
              <a:cxn ang="0">
                <a:pos x="369" y="912"/>
              </a:cxn>
              <a:cxn ang="0">
                <a:pos x="416" y="830"/>
              </a:cxn>
              <a:cxn ang="0">
                <a:pos x="396" y="830"/>
              </a:cxn>
              <a:cxn ang="0">
                <a:pos x="396" y="772"/>
              </a:cxn>
              <a:cxn ang="0">
                <a:pos x="580" y="772"/>
              </a:cxn>
            </a:cxnLst>
            <a:rect l="0" t="0" r="r" b="b"/>
            <a:pathLst>
              <a:path w="580" h="912">
                <a:moveTo>
                  <a:pt x="580" y="772"/>
                </a:moveTo>
                <a:cubicBezTo>
                  <a:pt x="580" y="344"/>
                  <a:pt x="580" y="344"/>
                  <a:pt x="580" y="344"/>
                </a:cubicBezTo>
                <a:cubicBezTo>
                  <a:pt x="578" y="344"/>
                  <a:pt x="578" y="344"/>
                  <a:pt x="578" y="344"/>
                </a:cubicBezTo>
                <a:cubicBezTo>
                  <a:pt x="578" y="0"/>
                  <a:pt x="578" y="0"/>
                  <a:pt x="578" y="0"/>
                </a:cubicBezTo>
                <a:cubicBezTo>
                  <a:pt x="224" y="0"/>
                  <a:pt x="224" y="0"/>
                  <a:pt x="224" y="0"/>
                </a:cubicBezTo>
                <a:cubicBezTo>
                  <a:pt x="146" y="88"/>
                  <a:pt x="67" y="208"/>
                  <a:pt x="30" y="366"/>
                </a:cubicBezTo>
                <a:cubicBezTo>
                  <a:pt x="28" y="378"/>
                  <a:pt x="28" y="378"/>
                  <a:pt x="28" y="378"/>
                </a:cubicBezTo>
                <a:cubicBezTo>
                  <a:pt x="3" y="490"/>
                  <a:pt x="0" y="621"/>
                  <a:pt x="33" y="772"/>
                </a:cubicBezTo>
                <a:cubicBezTo>
                  <a:pt x="342" y="772"/>
                  <a:pt x="342" y="772"/>
                  <a:pt x="342" y="772"/>
                </a:cubicBezTo>
                <a:cubicBezTo>
                  <a:pt x="342" y="830"/>
                  <a:pt x="342" y="830"/>
                  <a:pt x="342" y="830"/>
                </a:cubicBezTo>
                <a:cubicBezTo>
                  <a:pt x="321" y="830"/>
                  <a:pt x="321" y="830"/>
                  <a:pt x="321" y="830"/>
                </a:cubicBezTo>
                <a:cubicBezTo>
                  <a:pt x="369" y="912"/>
                  <a:pt x="369" y="912"/>
                  <a:pt x="369" y="912"/>
                </a:cubicBezTo>
                <a:cubicBezTo>
                  <a:pt x="416" y="830"/>
                  <a:pt x="416" y="830"/>
                  <a:pt x="416" y="830"/>
                </a:cubicBezTo>
                <a:cubicBezTo>
                  <a:pt x="396" y="830"/>
                  <a:pt x="396" y="830"/>
                  <a:pt x="396" y="830"/>
                </a:cubicBezTo>
                <a:cubicBezTo>
                  <a:pt x="396" y="772"/>
                  <a:pt x="396" y="772"/>
                  <a:pt x="396" y="772"/>
                </a:cubicBezTo>
                <a:lnTo>
                  <a:pt x="580" y="772"/>
                </a:lnTo>
                <a:close/>
              </a:path>
            </a:pathLst>
          </a:custGeom>
          <a:solidFill>
            <a:schemeClr val="accent1"/>
          </a:solidFill>
          <a:ln w="2857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78" name="Rectangle 29"/>
          <p:cNvSpPr/>
          <p:nvPr/>
        </p:nvSpPr>
        <p:spPr bwMode="auto">
          <a:xfrm>
            <a:off x="7724609" y="4741994"/>
            <a:ext cx="403957" cy="16158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none" lIns="0" tIns="0" rIns="0" bIns="0" anchor="t" anchorCtr="0" compatLnSpc="1">
            <a:norm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50">
                <a:solidFill>
                  <a:srgbClr val="F1F1F1"/>
                </a:solidFill>
              </a:rPr>
              <a:t>关键词</a:t>
            </a:r>
            <a:endParaRPr lang="zh-CN" altLang="en-US" sz="1050">
              <a:solidFill>
                <a:srgbClr val="F1F1F1"/>
              </a:solidFill>
            </a:endParaRPr>
          </a:p>
        </p:txBody>
      </p:sp>
      <p:sp>
        <p:nvSpPr>
          <p:cNvPr id="79" name="Freeform: Shape 30"/>
          <p:cNvSpPr/>
          <p:nvPr/>
        </p:nvSpPr>
        <p:spPr bwMode="auto">
          <a:xfrm>
            <a:off x="7805151" y="4259595"/>
            <a:ext cx="395759" cy="397001"/>
          </a:xfrm>
          <a:custGeom>
            <a:avLst/>
            <a:gdLst/>
            <a:ahLst/>
            <a:cxnLst>
              <a:cxn ang="0">
                <a:pos x="104" y="208"/>
              </a:cxn>
              <a:cxn ang="0">
                <a:pos x="208" y="104"/>
              </a:cxn>
              <a:cxn ang="0">
                <a:pos x="196" y="55"/>
              </a:cxn>
              <a:cxn ang="0">
                <a:pos x="194" y="55"/>
              </a:cxn>
              <a:cxn ang="0">
                <a:pos x="192" y="55"/>
              </a:cxn>
              <a:cxn ang="0">
                <a:pos x="179" y="54"/>
              </a:cxn>
              <a:cxn ang="0">
                <a:pos x="169" y="63"/>
              </a:cxn>
              <a:cxn ang="0">
                <a:pos x="181" y="104"/>
              </a:cxn>
              <a:cxn ang="0">
                <a:pos x="104" y="180"/>
              </a:cxn>
              <a:cxn ang="0">
                <a:pos x="28" y="104"/>
              </a:cxn>
              <a:cxn ang="0">
                <a:pos x="104" y="27"/>
              </a:cxn>
              <a:cxn ang="0">
                <a:pos x="145" y="39"/>
              </a:cxn>
              <a:cxn ang="0">
                <a:pos x="153" y="30"/>
              </a:cxn>
              <a:cxn ang="0">
                <a:pos x="152" y="15"/>
              </a:cxn>
              <a:cxn ang="0">
                <a:pos x="152" y="11"/>
              </a:cxn>
              <a:cxn ang="0">
                <a:pos x="104" y="0"/>
              </a:cxn>
              <a:cxn ang="0">
                <a:pos x="0" y="104"/>
              </a:cxn>
              <a:cxn ang="0">
                <a:pos x="104" y="208"/>
              </a:cxn>
            </a:cxnLst>
            <a:rect l="0" t="0" r="r" b="b"/>
            <a:pathLst>
              <a:path w="208" h="208">
                <a:moveTo>
                  <a:pt x="104" y="208"/>
                </a:moveTo>
                <a:cubicBezTo>
                  <a:pt x="162" y="208"/>
                  <a:pt x="208" y="161"/>
                  <a:pt x="208" y="104"/>
                </a:cubicBezTo>
                <a:cubicBezTo>
                  <a:pt x="208" y="86"/>
                  <a:pt x="204" y="69"/>
                  <a:pt x="196" y="55"/>
                </a:cubicBezTo>
                <a:cubicBezTo>
                  <a:pt x="195" y="55"/>
                  <a:pt x="194" y="55"/>
                  <a:pt x="194" y="55"/>
                </a:cubicBezTo>
                <a:cubicBezTo>
                  <a:pt x="193" y="55"/>
                  <a:pt x="193" y="55"/>
                  <a:pt x="192" y="55"/>
                </a:cubicBezTo>
                <a:cubicBezTo>
                  <a:pt x="179" y="54"/>
                  <a:pt x="179" y="54"/>
                  <a:pt x="179" y="54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77" y="75"/>
                  <a:pt x="181" y="89"/>
                  <a:pt x="181" y="104"/>
                </a:cubicBezTo>
                <a:cubicBezTo>
                  <a:pt x="181" y="146"/>
                  <a:pt x="147" y="180"/>
                  <a:pt x="104" y="180"/>
                </a:cubicBezTo>
                <a:cubicBezTo>
                  <a:pt x="62" y="180"/>
                  <a:pt x="28" y="146"/>
                  <a:pt x="28" y="104"/>
                </a:cubicBezTo>
                <a:cubicBezTo>
                  <a:pt x="28" y="61"/>
                  <a:pt x="62" y="27"/>
                  <a:pt x="104" y="27"/>
                </a:cubicBezTo>
                <a:cubicBezTo>
                  <a:pt x="119" y="27"/>
                  <a:pt x="133" y="31"/>
                  <a:pt x="145" y="39"/>
                </a:cubicBezTo>
                <a:cubicBezTo>
                  <a:pt x="153" y="30"/>
                  <a:pt x="153" y="30"/>
                  <a:pt x="153" y="30"/>
                </a:cubicBezTo>
                <a:cubicBezTo>
                  <a:pt x="152" y="15"/>
                  <a:pt x="152" y="15"/>
                  <a:pt x="152" y="15"/>
                </a:cubicBezTo>
                <a:cubicBezTo>
                  <a:pt x="152" y="14"/>
                  <a:pt x="152" y="12"/>
                  <a:pt x="152" y="11"/>
                </a:cubicBezTo>
                <a:cubicBezTo>
                  <a:pt x="138" y="4"/>
                  <a:pt x="121" y="0"/>
                  <a:pt x="104" y="0"/>
                </a:cubicBezTo>
                <a:cubicBezTo>
                  <a:pt x="47" y="0"/>
                  <a:pt x="0" y="46"/>
                  <a:pt x="0" y="104"/>
                </a:cubicBezTo>
                <a:cubicBezTo>
                  <a:pt x="0" y="161"/>
                  <a:pt x="47" y="208"/>
                  <a:pt x="104" y="208"/>
                </a:cubicBezTo>
                <a:close/>
              </a:path>
            </a:pathLst>
          </a:custGeom>
          <a:solidFill>
            <a:srgbClr val="F1F1F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80" name="Freeform: Shape 31"/>
          <p:cNvSpPr/>
          <p:nvPr/>
        </p:nvSpPr>
        <p:spPr bwMode="auto">
          <a:xfrm>
            <a:off x="7905641" y="4358844"/>
            <a:ext cx="194778" cy="196019"/>
          </a:xfrm>
          <a:custGeom>
            <a:avLst/>
            <a:gdLst/>
            <a:ahLst/>
            <a:cxnLst>
              <a:cxn ang="0">
                <a:pos x="51" y="25"/>
              </a:cxn>
              <a:cxn ang="0">
                <a:pos x="53" y="25"/>
              </a:cxn>
              <a:cxn ang="0">
                <a:pos x="73" y="6"/>
              </a:cxn>
              <a:cxn ang="0">
                <a:pos x="73" y="5"/>
              </a:cxn>
              <a:cxn ang="0">
                <a:pos x="51" y="0"/>
              </a:cxn>
              <a:cxn ang="0">
                <a:pos x="0" y="52"/>
              </a:cxn>
              <a:cxn ang="0">
                <a:pos x="51" y="103"/>
              </a:cxn>
              <a:cxn ang="0">
                <a:pos x="102" y="52"/>
              </a:cxn>
              <a:cxn ang="0">
                <a:pos x="98" y="30"/>
              </a:cxn>
              <a:cxn ang="0">
                <a:pos x="97" y="30"/>
              </a:cxn>
              <a:cxn ang="0">
                <a:pos x="78" y="50"/>
              </a:cxn>
              <a:cxn ang="0">
                <a:pos x="78" y="52"/>
              </a:cxn>
              <a:cxn ang="0">
                <a:pos x="51" y="79"/>
              </a:cxn>
              <a:cxn ang="0">
                <a:pos x="24" y="52"/>
              </a:cxn>
              <a:cxn ang="0">
                <a:pos x="51" y="25"/>
              </a:cxn>
            </a:cxnLst>
            <a:rect l="0" t="0" r="r" b="b"/>
            <a:pathLst>
              <a:path w="102" h="103">
                <a:moveTo>
                  <a:pt x="51" y="25"/>
                </a:moveTo>
                <a:cubicBezTo>
                  <a:pt x="52" y="25"/>
                  <a:pt x="53" y="25"/>
                  <a:pt x="53" y="25"/>
                </a:cubicBezTo>
                <a:cubicBezTo>
                  <a:pt x="73" y="6"/>
                  <a:pt x="73" y="6"/>
                  <a:pt x="73" y="6"/>
                </a:cubicBezTo>
                <a:cubicBezTo>
                  <a:pt x="73" y="5"/>
                  <a:pt x="73" y="5"/>
                  <a:pt x="73" y="5"/>
                </a:cubicBezTo>
                <a:cubicBezTo>
                  <a:pt x="66" y="2"/>
                  <a:pt x="59" y="0"/>
                  <a:pt x="51" y="0"/>
                </a:cubicBezTo>
                <a:cubicBezTo>
                  <a:pt x="23" y="0"/>
                  <a:pt x="0" y="23"/>
                  <a:pt x="0" y="52"/>
                </a:cubicBezTo>
                <a:cubicBezTo>
                  <a:pt x="0" y="80"/>
                  <a:pt x="23" y="103"/>
                  <a:pt x="51" y="103"/>
                </a:cubicBezTo>
                <a:cubicBezTo>
                  <a:pt x="80" y="103"/>
                  <a:pt x="102" y="80"/>
                  <a:pt x="102" y="52"/>
                </a:cubicBezTo>
                <a:cubicBezTo>
                  <a:pt x="102" y="44"/>
                  <a:pt x="101" y="37"/>
                  <a:pt x="98" y="30"/>
                </a:cubicBezTo>
                <a:cubicBezTo>
                  <a:pt x="97" y="30"/>
                  <a:pt x="97" y="30"/>
                  <a:pt x="97" y="30"/>
                </a:cubicBezTo>
                <a:cubicBezTo>
                  <a:pt x="78" y="50"/>
                  <a:pt x="78" y="50"/>
                  <a:pt x="78" y="50"/>
                </a:cubicBezTo>
                <a:cubicBezTo>
                  <a:pt x="78" y="50"/>
                  <a:pt x="78" y="51"/>
                  <a:pt x="78" y="52"/>
                </a:cubicBezTo>
                <a:cubicBezTo>
                  <a:pt x="78" y="67"/>
                  <a:pt x="66" y="79"/>
                  <a:pt x="51" y="79"/>
                </a:cubicBezTo>
                <a:cubicBezTo>
                  <a:pt x="36" y="79"/>
                  <a:pt x="24" y="67"/>
                  <a:pt x="24" y="52"/>
                </a:cubicBezTo>
                <a:cubicBezTo>
                  <a:pt x="24" y="37"/>
                  <a:pt x="36" y="25"/>
                  <a:pt x="51" y="25"/>
                </a:cubicBezTo>
                <a:close/>
              </a:path>
            </a:pathLst>
          </a:custGeom>
          <a:solidFill>
            <a:srgbClr val="F1F1F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81" name="Freeform: Shape 32"/>
          <p:cNvSpPr/>
          <p:nvPr/>
        </p:nvSpPr>
        <p:spPr bwMode="auto">
          <a:xfrm>
            <a:off x="8003652" y="4213692"/>
            <a:ext cx="241921" cy="243162"/>
          </a:xfrm>
          <a:custGeom>
            <a:avLst/>
            <a:gdLst/>
            <a:ahLst/>
            <a:cxnLst>
              <a:cxn ang="0">
                <a:pos x="107" y="35"/>
              </a:cxn>
              <a:cxn ang="0">
                <a:pos x="114" y="29"/>
              </a:cxn>
              <a:cxn ang="0">
                <a:pos x="114" y="19"/>
              </a:cxn>
              <a:cxn ang="0">
                <a:pos x="109" y="14"/>
              </a:cxn>
              <a:cxn ang="0">
                <a:pos x="104" y="12"/>
              </a:cxn>
              <a:cxn ang="0">
                <a:pos x="99" y="14"/>
              </a:cxn>
              <a:cxn ang="0">
                <a:pos x="92" y="21"/>
              </a:cxn>
              <a:cxn ang="0">
                <a:pos x="91" y="3"/>
              </a:cxn>
              <a:cxn ang="0">
                <a:pos x="88" y="0"/>
              </a:cxn>
              <a:cxn ang="0">
                <a:pos x="87" y="1"/>
              </a:cxn>
              <a:cxn ang="0">
                <a:pos x="59" y="29"/>
              </a:cxn>
              <a:cxn ang="0">
                <a:pos x="55" y="38"/>
              </a:cxn>
              <a:cxn ang="0">
                <a:pos x="55" y="39"/>
              </a:cxn>
              <a:cxn ang="0">
                <a:pos x="57" y="57"/>
              </a:cxn>
              <a:cxn ang="0">
                <a:pos x="47" y="67"/>
              </a:cxn>
              <a:cxn ang="0">
                <a:pos x="29" y="85"/>
              </a:cxn>
              <a:cxn ang="0">
                <a:pos x="28" y="85"/>
              </a:cxn>
              <a:cxn ang="0">
                <a:pos x="11" y="103"/>
              </a:cxn>
              <a:cxn ang="0">
                <a:pos x="3" y="111"/>
              </a:cxn>
              <a:cxn ang="0">
                <a:pos x="1" y="114"/>
              </a:cxn>
              <a:cxn ang="0">
                <a:pos x="1" y="121"/>
              </a:cxn>
              <a:cxn ang="0">
                <a:pos x="7" y="127"/>
              </a:cxn>
              <a:cxn ang="0">
                <a:pos x="7" y="127"/>
              </a:cxn>
              <a:cxn ang="0">
                <a:pos x="13" y="127"/>
              </a:cxn>
              <a:cxn ang="0">
                <a:pos x="17" y="125"/>
              </a:cxn>
              <a:cxn ang="0">
                <a:pos x="72" y="70"/>
              </a:cxn>
              <a:cxn ang="0">
                <a:pos x="88" y="72"/>
              </a:cxn>
              <a:cxn ang="0">
                <a:pos x="89" y="72"/>
              </a:cxn>
              <a:cxn ang="0">
                <a:pos x="90" y="72"/>
              </a:cxn>
              <a:cxn ang="0">
                <a:pos x="98" y="68"/>
              </a:cxn>
              <a:cxn ang="0">
                <a:pos x="126" y="40"/>
              </a:cxn>
              <a:cxn ang="0">
                <a:pos x="124" y="36"/>
              </a:cxn>
              <a:cxn ang="0">
                <a:pos x="107" y="35"/>
              </a:cxn>
            </a:cxnLst>
            <a:rect l="0" t="0" r="r" b="b"/>
            <a:pathLst>
              <a:path w="127" h="127">
                <a:moveTo>
                  <a:pt x="107" y="35"/>
                </a:moveTo>
                <a:cubicBezTo>
                  <a:pt x="114" y="29"/>
                  <a:pt x="114" y="29"/>
                  <a:pt x="114" y="29"/>
                </a:cubicBezTo>
                <a:cubicBezTo>
                  <a:pt x="116" y="26"/>
                  <a:pt x="116" y="21"/>
                  <a:pt x="114" y="19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3"/>
                  <a:pt x="106" y="12"/>
                  <a:pt x="104" y="12"/>
                </a:cubicBezTo>
                <a:cubicBezTo>
                  <a:pt x="102" y="12"/>
                  <a:pt x="101" y="13"/>
                  <a:pt x="99" y="14"/>
                </a:cubicBezTo>
                <a:cubicBezTo>
                  <a:pt x="92" y="21"/>
                  <a:pt x="92" y="21"/>
                  <a:pt x="92" y="21"/>
                </a:cubicBezTo>
                <a:cubicBezTo>
                  <a:pt x="91" y="3"/>
                  <a:pt x="91" y="3"/>
                  <a:pt x="91" y="3"/>
                </a:cubicBezTo>
                <a:cubicBezTo>
                  <a:pt x="91" y="1"/>
                  <a:pt x="89" y="0"/>
                  <a:pt x="88" y="0"/>
                </a:cubicBezTo>
                <a:cubicBezTo>
                  <a:pt x="88" y="0"/>
                  <a:pt x="87" y="1"/>
                  <a:pt x="87" y="1"/>
                </a:cubicBezTo>
                <a:cubicBezTo>
                  <a:pt x="59" y="29"/>
                  <a:pt x="59" y="29"/>
                  <a:pt x="59" y="29"/>
                </a:cubicBezTo>
                <a:cubicBezTo>
                  <a:pt x="56" y="31"/>
                  <a:pt x="55" y="35"/>
                  <a:pt x="55" y="38"/>
                </a:cubicBezTo>
                <a:cubicBezTo>
                  <a:pt x="55" y="39"/>
                  <a:pt x="55" y="39"/>
                  <a:pt x="55" y="39"/>
                </a:cubicBezTo>
                <a:cubicBezTo>
                  <a:pt x="57" y="57"/>
                  <a:pt x="57" y="57"/>
                  <a:pt x="57" y="57"/>
                </a:cubicBezTo>
                <a:cubicBezTo>
                  <a:pt x="47" y="67"/>
                  <a:pt x="47" y="67"/>
                  <a:pt x="47" y="67"/>
                </a:cubicBezTo>
                <a:cubicBezTo>
                  <a:pt x="29" y="85"/>
                  <a:pt x="29" y="85"/>
                  <a:pt x="29" y="85"/>
                </a:cubicBezTo>
                <a:cubicBezTo>
                  <a:pt x="28" y="85"/>
                  <a:pt x="28" y="85"/>
                  <a:pt x="28" y="85"/>
                </a:cubicBezTo>
                <a:cubicBezTo>
                  <a:pt x="11" y="103"/>
                  <a:pt x="11" y="103"/>
                  <a:pt x="11" y="103"/>
                </a:cubicBezTo>
                <a:cubicBezTo>
                  <a:pt x="3" y="111"/>
                  <a:pt x="3" y="111"/>
                  <a:pt x="3" y="111"/>
                </a:cubicBezTo>
                <a:cubicBezTo>
                  <a:pt x="2" y="112"/>
                  <a:pt x="1" y="113"/>
                  <a:pt x="1" y="114"/>
                </a:cubicBezTo>
                <a:cubicBezTo>
                  <a:pt x="1" y="121"/>
                  <a:pt x="1" y="121"/>
                  <a:pt x="1" y="121"/>
                </a:cubicBezTo>
                <a:cubicBezTo>
                  <a:pt x="0" y="124"/>
                  <a:pt x="3" y="127"/>
                  <a:pt x="7" y="127"/>
                </a:cubicBezTo>
                <a:cubicBezTo>
                  <a:pt x="7" y="127"/>
                  <a:pt x="7" y="127"/>
                  <a:pt x="7" y="127"/>
                </a:cubicBezTo>
                <a:cubicBezTo>
                  <a:pt x="13" y="127"/>
                  <a:pt x="13" y="127"/>
                  <a:pt x="13" y="127"/>
                </a:cubicBezTo>
                <a:cubicBezTo>
                  <a:pt x="15" y="127"/>
                  <a:pt x="16" y="126"/>
                  <a:pt x="17" y="125"/>
                </a:cubicBezTo>
                <a:cubicBezTo>
                  <a:pt x="72" y="70"/>
                  <a:pt x="72" y="70"/>
                  <a:pt x="72" y="70"/>
                </a:cubicBezTo>
                <a:cubicBezTo>
                  <a:pt x="88" y="72"/>
                  <a:pt x="88" y="72"/>
                  <a:pt x="88" y="72"/>
                </a:cubicBezTo>
                <a:cubicBezTo>
                  <a:pt x="89" y="72"/>
                  <a:pt x="89" y="72"/>
                  <a:pt x="89" y="72"/>
                </a:cubicBezTo>
                <a:cubicBezTo>
                  <a:pt x="90" y="72"/>
                  <a:pt x="90" y="72"/>
                  <a:pt x="90" y="72"/>
                </a:cubicBezTo>
                <a:cubicBezTo>
                  <a:pt x="93" y="72"/>
                  <a:pt x="96" y="70"/>
                  <a:pt x="98" y="68"/>
                </a:cubicBezTo>
                <a:cubicBezTo>
                  <a:pt x="126" y="40"/>
                  <a:pt x="126" y="40"/>
                  <a:pt x="126" y="40"/>
                </a:cubicBezTo>
                <a:cubicBezTo>
                  <a:pt x="127" y="39"/>
                  <a:pt x="126" y="36"/>
                  <a:pt x="124" y="36"/>
                </a:cubicBezTo>
                <a:lnTo>
                  <a:pt x="107" y="35"/>
                </a:lnTo>
                <a:close/>
              </a:path>
            </a:pathLst>
          </a:custGeom>
          <a:solidFill>
            <a:srgbClr val="F1F1F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82" name="Freeform: Shape 33"/>
          <p:cNvSpPr/>
          <p:nvPr/>
        </p:nvSpPr>
        <p:spPr bwMode="auto">
          <a:xfrm>
            <a:off x="9042055" y="4996525"/>
            <a:ext cx="1803868" cy="1021035"/>
          </a:xfrm>
          <a:custGeom>
            <a:avLst/>
            <a:gdLst/>
            <a:ahLst/>
            <a:cxnLst>
              <a:cxn ang="0">
                <a:pos x="812" y="171"/>
              </a:cxn>
              <a:cxn ang="0">
                <a:pos x="820" y="137"/>
              </a:cxn>
              <a:cxn ang="0">
                <a:pos x="288" y="137"/>
              </a:cxn>
              <a:cxn ang="0">
                <a:pos x="268" y="137"/>
              </a:cxn>
              <a:cxn ang="0">
                <a:pos x="156" y="137"/>
              </a:cxn>
              <a:cxn ang="0">
                <a:pos x="156" y="83"/>
              </a:cxn>
              <a:cxn ang="0">
                <a:pos x="176" y="83"/>
              </a:cxn>
              <a:cxn ang="0">
                <a:pos x="129" y="0"/>
              </a:cxn>
              <a:cxn ang="0">
                <a:pos x="81" y="83"/>
              </a:cxn>
              <a:cxn ang="0">
                <a:pos x="102" y="83"/>
              </a:cxn>
              <a:cxn ang="0">
                <a:pos x="102" y="137"/>
              </a:cxn>
              <a:cxn ang="0">
                <a:pos x="0" y="137"/>
              </a:cxn>
              <a:cxn ang="0">
                <a:pos x="0" y="536"/>
              </a:cxn>
              <a:cxn ang="0">
                <a:pos x="244" y="527"/>
              </a:cxn>
              <a:cxn ang="0">
                <a:pos x="268" y="526"/>
              </a:cxn>
              <a:cxn ang="0">
                <a:pos x="673" y="448"/>
              </a:cxn>
              <a:cxn ang="0">
                <a:pos x="932" y="411"/>
              </a:cxn>
              <a:cxn ang="0">
                <a:pos x="812" y="171"/>
              </a:cxn>
            </a:cxnLst>
            <a:rect l="0" t="0" r="r" b="b"/>
            <a:pathLst>
              <a:path w="946" h="536">
                <a:moveTo>
                  <a:pt x="812" y="171"/>
                </a:moveTo>
                <a:cubicBezTo>
                  <a:pt x="815" y="160"/>
                  <a:pt x="818" y="148"/>
                  <a:pt x="820" y="137"/>
                </a:cubicBezTo>
                <a:cubicBezTo>
                  <a:pt x="288" y="137"/>
                  <a:pt x="288" y="137"/>
                  <a:pt x="288" y="137"/>
                </a:cubicBezTo>
                <a:cubicBezTo>
                  <a:pt x="268" y="137"/>
                  <a:pt x="268" y="137"/>
                  <a:pt x="268" y="137"/>
                </a:cubicBezTo>
                <a:cubicBezTo>
                  <a:pt x="156" y="137"/>
                  <a:pt x="156" y="137"/>
                  <a:pt x="156" y="137"/>
                </a:cubicBezTo>
                <a:cubicBezTo>
                  <a:pt x="156" y="83"/>
                  <a:pt x="156" y="83"/>
                  <a:pt x="156" y="83"/>
                </a:cubicBezTo>
                <a:cubicBezTo>
                  <a:pt x="176" y="83"/>
                  <a:pt x="176" y="83"/>
                  <a:pt x="176" y="83"/>
                </a:cubicBezTo>
                <a:cubicBezTo>
                  <a:pt x="129" y="0"/>
                  <a:pt x="129" y="0"/>
                  <a:pt x="129" y="0"/>
                </a:cubicBezTo>
                <a:cubicBezTo>
                  <a:pt x="81" y="83"/>
                  <a:pt x="81" y="83"/>
                  <a:pt x="81" y="83"/>
                </a:cubicBezTo>
                <a:cubicBezTo>
                  <a:pt x="102" y="83"/>
                  <a:pt x="102" y="83"/>
                  <a:pt x="102" y="83"/>
                </a:cubicBezTo>
                <a:cubicBezTo>
                  <a:pt x="102" y="137"/>
                  <a:pt x="102" y="137"/>
                  <a:pt x="102" y="137"/>
                </a:cubicBezTo>
                <a:cubicBezTo>
                  <a:pt x="0" y="137"/>
                  <a:pt x="0" y="137"/>
                  <a:pt x="0" y="137"/>
                </a:cubicBezTo>
                <a:cubicBezTo>
                  <a:pt x="0" y="536"/>
                  <a:pt x="0" y="536"/>
                  <a:pt x="0" y="536"/>
                </a:cubicBezTo>
                <a:cubicBezTo>
                  <a:pt x="87" y="536"/>
                  <a:pt x="175" y="532"/>
                  <a:pt x="244" y="527"/>
                </a:cubicBezTo>
                <a:cubicBezTo>
                  <a:pt x="268" y="526"/>
                  <a:pt x="268" y="526"/>
                  <a:pt x="268" y="526"/>
                </a:cubicBezTo>
                <a:cubicBezTo>
                  <a:pt x="554" y="502"/>
                  <a:pt x="673" y="448"/>
                  <a:pt x="673" y="448"/>
                </a:cubicBezTo>
                <a:cubicBezTo>
                  <a:pt x="673" y="448"/>
                  <a:pt x="918" y="439"/>
                  <a:pt x="932" y="411"/>
                </a:cubicBezTo>
                <a:cubicBezTo>
                  <a:pt x="946" y="384"/>
                  <a:pt x="812" y="171"/>
                  <a:pt x="812" y="17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857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83" name="Freeform: Shape 34"/>
          <p:cNvSpPr/>
          <p:nvPr/>
        </p:nvSpPr>
        <p:spPr bwMode="auto">
          <a:xfrm>
            <a:off x="9314991" y="5523791"/>
            <a:ext cx="323803" cy="325045"/>
          </a:xfrm>
          <a:custGeom>
            <a:avLst/>
            <a:gdLst/>
            <a:ahLst/>
            <a:cxnLst>
              <a:cxn ang="0">
                <a:pos x="151" y="68"/>
              </a:cxn>
              <a:cxn ang="0">
                <a:pos x="143" y="57"/>
              </a:cxn>
              <a:cxn ang="0">
                <a:pos x="150" y="44"/>
              </a:cxn>
              <a:cxn ang="0">
                <a:pos x="140" y="20"/>
              </a:cxn>
              <a:cxn ang="0">
                <a:pos x="125" y="20"/>
              </a:cxn>
              <a:cxn ang="0">
                <a:pos x="116" y="28"/>
              </a:cxn>
              <a:cxn ang="0">
                <a:pos x="106" y="24"/>
              </a:cxn>
              <a:cxn ang="0">
                <a:pos x="102" y="10"/>
              </a:cxn>
              <a:cxn ang="0">
                <a:pos x="78" y="0"/>
              </a:cxn>
              <a:cxn ang="0">
                <a:pos x="68" y="19"/>
              </a:cxn>
              <a:cxn ang="0">
                <a:pos x="57" y="27"/>
              </a:cxn>
              <a:cxn ang="0">
                <a:pos x="50" y="26"/>
              </a:cxn>
              <a:cxn ang="0">
                <a:pos x="37" y="17"/>
              </a:cxn>
              <a:cxn ang="0">
                <a:pos x="20" y="30"/>
              </a:cxn>
              <a:cxn ang="0">
                <a:pos x="20" y="44"/>
              </a:cxn>
              <a:cxn ang="0">
                <a:pos x="27" y="57"/>
              </a:cxn>
              <a:cxn ang="0">
                <a:pos x="19" y="68"/>
              </a:cxn>
              <a:cxn ang="0">
                <a:pos x="0" y="78"/>
              </a:cxn>
              <a:cxn ang="0">
                <a:pos x="11" y="102"/>
              </a:cxn>
              <a:cxn ang="0">
                <a:pos x="24" y="106"/>
              </a:cxn>
              <a:cxn ang="0">
                <a:pos x="26" y="120"/>
              </a:cxn>
              <a:cxn ang="0">
                <a:pos x="20" y="140"/>
              </a:cxn>
              <a:cxn ang="0">
                <a:pos x="37" y="153"/>
              </a:cxn>
              <a:cxn ang="0">
                <a:pos x="50" y="144"/>
              </a:cxn>
              <a:cxn ang="0">
                <a:pos x="57" y="143"/>
              </a:cxn>
              <a:cxn ang="0">
                <a:pos x="68" y="151"/>
              </a:cxn>
              <a:cxn ang="0">
                <a:pos x="78" y="170"/>
              </a:cxn>
              <a:cxn ang="0">
                <a:pos x="102" y="159"/>
              </a:cxn>
              <a:cxn ang="0">
                <a:pos x="106" y="146"/>
              </a:cxn>
              <a:cxn ang="0">
                <a:pos x="116" y="142"/>
              </a:cxn>
              <a:cxn ang="0">
                <a:pos x="125" y="149"/>
              </a:cxn>
              <a:cxn ang="0">
                <a:pos x="140" y="149"/>
              </a:cxn>
              <a:cxn ang="0">
                <a:pos x="150" y="125"/>
              </a:cxn>
              <a:cxn ang="0">
                <a:pos x="143" y="113"/>
              </a:cxn>
              <a:cxn ang="0">
                <a:pos x="151" y="102"/>
              </a:cxn>
              <a:cxn ang="0">
                <a:pos x="170" y="92"/>
              </a:cxn>
              <a:cxn ang="0">
                <a:pos x="159" y="68"/>
              </a:cxn>
              <a:cxn ang="0">
                <a:pos x="85" y="115"/>
              </a:cxn>
              <a:cxn ang="0">
                <a:pos x="85" y="54"/>
              </a:cxn>
            </a:cxnLst>
            <a:rect l="0" t="0" r="r" b="b"/>
            <a:pathLst>
              <a:path w="170" h="170">
                <a:moveTo>
                  <a:pt x="159" y="68"/>
                </a:moveTo>
                <a:cubicBezTo>
                  <a:pt x="151" y="68"/>
                  <a:pt x="151" y="68"/>
                  <a:pt x="151" y="68"/>
                </a:cubicBezTo>
                <a:cubicBezTo>
                  <a:pt x="149" y="68"/>
                  <a:pt x="146" y="66"/>
                  <a:pt x="146" y="64"/>
                </a:cubicBezTo>
                <a:cubicBezTo>
                  <a:pt x="145" y="61"/>
                  <a:pt x="144" y="59"/>
                  <a:pt x="143" y="57"/>
                </a:cubicBezTo>
                <a:cubicBezTo>
                  <a:pt x="142" y="55"/>
                  <a:pt x="142" y="52"/>
                  <a:pt x="144" y="50"/>
                </a:cubicBezTo>
                <a:cubicBezTo>
                  <a:pt x="150" y="44"/>
                  <a:pt x="150" y="44"/>
                  <a:pt x="150" y="44"/>
                </a:cubicBezTo>
                <a:cubicBezTo>
                  <a:pt x="154" y="40"/>
                  <a:pt x="154" y="34"/>
                  <a:pt x="150" y="30"/>
                </a:cubicBezTo>
                <a:cubicBezTo>
                  <a:pt x="140" y="20"/>
                  <a:pt x="140" y="20"/>
                  <a:pt x="140" y="20"/>
                </a:cubicBezTo>
                <a:cubicBezTo>
                  <a:pt x="138" y="18"/>
                  <a:pt x="136" y="17"/>
                  <a:pt x="133" y="17"/>
                </a:cubicBezTo>
                <a:cubicBezTo>
                  <a:pt x="130" y="17"/>
                  <a:pt x="127" y="18"/>
                  <a:pt x="125" y="20"/>
                </a:cubicBezTo>
                <a:cubicBezTo>
                  <a:pt x="120" y="26"/>
                  <a:pt x="120" y="26"/>
                  <a:pt x="120" y="26"/>
                </a:cubicBezTo>
                <a:cubicBezTo>
                  <a:pt x="119" y="27"/>
                  <a:pt x="117" y="28"/>
                  <a:pt x="116" y="28"/>
                </a:cubicBezTo>
                <a:cubicBezTo>
                  <a:pt x="115" y="28"/>
                  <a:pt x="114" y="27"/>
                  <a:pt x="113" y="27"/>
                </a:cubicBezTo>
                <a:cubicBezTo>
                  <a:pt x="111" y="26"/>
                  <a:pt x="108" y="25"/>
                  <a:pt x="106" y="24"/>
                </a:cubicBezTo>
                <a:cubicBezTo>
                  <a:pt x="104" y="23"/>
                  <a:pt x="102" y="21"/>
                  <a:pt x="102" y="19"/>
                </a:cubicBezTo>
                <a:cubicBezTo>
                  <a:pt x="102" y="10"/>
                  <a:pt x="102" y="10"/>
                  <a:pt x="102" y="10"/>
                </a:cubicBezTo>
                <a:cubicBezTo>
                  <a:pt x="102" y="5"/>
                  <a:pt x="97" y="0"/>
                  <a:pt x="92" y="0"/>
                </a:cubicBezTo>
                <a:cubicBezTo>
                  <a:pt x="78" y="0"/>
                  <a:pt x="78" y="0"/>
                  <a:pt x="78" y="0"/>
                </a:cubicBezTo>
                <a:cubicBezTo>
                  <a:pt x="73" y="0"/>
                  <a:pt x="68" y="5"/>
                  <a:pt x="68" y="10"/>
                </a:cubicBezTo>
                <a:cubicBezTo>
                  <a:pt x="68" y="19"/>
                  <a:pt x="68" y="19"/>
                  <a:pt x="68" y="19"/>
                </a:cubicBezTo>
                <a:cubicBezTo>
                  <a:pt x="68" y="21"/>
                  <a:pt x="66" y="23"/>
                  <a:pt x="64" y="24"/>
                </a:cubicBezTo>
                <a:cubicBezTo>
                  <a:pt x="61" y="25"/>
                  <a:pt x="59" y="26"/>
                  <a:pt x="57" y="27"/>
                </a:cubicBezTo>
                <a:cubicBezTo>
                  <a:pt x="56" y="27"/>
                  <a:pt x="55" y="28"/>
                  <a:pt x="54" y="28"/>
                </a:cubicBezTo>
                <a:cubicBezTo>
                  <a:pt x="53" y="28"/>
                  <a:pt x="51" y="27"/>
                  <a:pt x="50" y="26"/>
                </a:cubicBezTo>
                <a:cubicBezTo>
                  <a:pt x="44" y="20"/>
                  <a:pt x="44" y="20"/>
                  <a:pt x="44" y="20"/>
                </a:cubicBezTo>
                <a:cubicBezTo>
                  <a:pt x="42" y="18"/>
                  <a:pt x="40" y="17"/>
                  <a:pt x="37" y="17"/>
                </a:cubicBezTo>
                <a:cubicBezTo>
                  <a:pt x="34" y="17"/>
                  <a:pt x="32" y="18"/>
                  <a:pt x="30" y="20"/>
                </a:cubicBezTo>
                <a:cubicBezTo>
                  <a:pt x="20" y="30"/>
                  <a:pt x="20" y="30"/>
                  <a:pt x="20" y="30"/>
                </a:cubicBezTo>
                <a:cubicBezTo>
                  <a:pt x="18" y="32"/>
                  <a:pt x="17" y="34"/>
                  <a:pt x="17" y="37"/>
                </a:cubicBezTo>
                <a:cubicBezTo>
                  <a:pt x="17" y="40"/>
                  <a:pt x="18" y="42"/>
                  <a:pt x="20" y="44"/>
                </a:cubicBezTo>
                <a:cubicBezTo>
                  <a:pt x="26" y="50"/>
                  <a:pt x="26" y="50"/>
                  <a:pt x="26" y="50"/>
                </a:cubicBezTo>
                <a:cubicBezTo>
                  <a:pt x="28" y="52"/>
                  <a:pt x="28" y="55"/>
                  <a:pt x="27" y="57"/>
                </a:cubicBezTo>
                <a:cubicBezTo>
                  <a:pt x="26" y="59"/>
                  <a:pt x="25" y="61"/>
                  <a:pt x="24" y="64"/>
                </a:cubicBezTo>
                <a:cubicBezTo>
                  <a:pt x="23" y="66"/>
                  <a:pt x="21" y="68"/>
                  <a:pt x="19" y="68"/>
                </a:cubicBezTo>
                <a:cubicBezTo>
                  <a:pt x="11" y="68"/>
                  <a:pt x="11" y="68"/>
                  <a:pt x="11" y="68"/>
                </a:cubicBezTo>
                <a:cubicBezTo>
                  <a:pt x="5" y="68"/>
                  <a:pt x="0" y="73"/>
                  <a:pt x="0" y="78"/>
                </a:cubicBezTo>
                <a:cubicBezTo>
                  <a:pt x="0" y="92"/>
                  <a:pt x="0" y="92"/>
                  <a:pt x="0" y="92"/>
                </a:cubicBezTo>
                <a:cubicBezTo>
                  <a:pt x="0" y="97"/>
                  <a:pt x="5" y="102"/>
                  <a:pt x="11" y="102"/>
                </a:cubicBezTo>
                <a:cubicBezTo>
                  <a:pt x="19" y="102"/>
                  <a:pt x="19" y="102"/>
                  <a:pt x="19" y="102"/>
                </a:cubicBezTo>
                <a:cubicBezTo>
                  <a:pt x="21" y="102"/>
                  <a:pt x="23" y="104"/>
                  <a:pt x="24" y="106"/>
                </a:cubicBezTo>
                <a:cubicBezTo>
                  <a:pt x="25" y="108"/>
                  <a:pt x="26" y="111"/>
                  <a:pt x="27" y="113"/>
                </a:cubicBezTo>
                <a:cubicBezTo>
                  <a:pt x="28" y="115"/>
                  <a:pt x="28" y="118"/>
                  <a:pt x="26" y="120"/>
                </a:cubicBezTo>
                <a:cubicBezTo>
                  <a:pt x="20" y="125"/>
                  <a:pt x="20" y="125"/>
                  <a:pt x="20" y="125"/>
                </a:cubicBezTo>
                <a:cubicBezTo>
                  <a:pt x="16" y="129"/>
                  <a:pt x="16" y="136"/>
                  <a:pt x="20" y="140"/>
                </a:cubicBezTo>
                <a:cubicBezTo>
                  <a:pt x="30" y="149"/>
                  <a:pt x="30" y="149"/>
                  <a:pt x="30" y="149"/>
                </a:cubicBezTo>
                <a:cubicBezTo>
                  <a:pt x="32" y="151"/>
                  <a:pt x="34" y="153"/>
                  <a:pt x="37" y="153"/>
                </a:cubicBezTo>
                <a:cubicBezTo>
                  <a:pt x="40" y="153"/>
                  <a:pt x="42" y="151"/>
                  <a:pt x="44" y="149"/>
                </a:cubicBezTo>
                <a:cubicBezTo>
                  <a:pt x="50" y="144"/>
                  <a:pt x="50" y="144"/>
                  <a:pt x="50" y="144"/>
                </a:cubicBezTo>
                <a:cubicBezTo>
                  <a:pt x="51" y="143"/>
                  <a:pt x="53" y="142"/>
                  <a:pt x="54" y="142"/>
                </a:cubicBezTo>
                <a:cubicBezTo>
                  <a:pt x="55" y="142"/>
                  <a:pt x="56" y="142"/>
                  <a:pt x="57" y="143"/>
                </a:cubicBezTo>
                <a:cubicBezTo>
                  <a:pt x="59" y="144"/>
                  <a:pt x="61" y="145"/>
                  <a:pt x="64" y="146"/>
                </a:cubicBezTo>
                <a:cubicBezTo>
                  <a:pt x="66" y="146"/>
                  <a:pt x="68" y="149"/>
                  <a:pt x="68" y="151"/>
                </a:cubicBezTo>
                <a:cubicBezTo>
                  <a:pt x="68" y="159"/>
                  <a:pt x="68" y="159"/>
                  <a:pt x="68" y="159"/>
                </a:cubicBezTo>
                <a:cubicBezTo>
                  <a:pt x="68" y="165"/>
                  <a:pt x="73" y="170"/>
                  <a:pt x="78" y="170"/>
                </a:cubicBezTo>
                <a:cubicBezTo>
                  <a:pt x="92" y="170"/>
                  <a:pt x="92" y="170"/>
                  <a:pt x="92" y="170"/>
                </a:cubicBezTo>
                <a:cubicBezTo>
                  <a:pt x="97" y="170"/>
                  <a:pt x="102" y="165"/>
                  <a:pt x="102" y="159"/>
                </a:cubicBezTo>
                <a:cubicBezTo>
                  <a:pt x="102" y="151"/>
                  <a:pt x="102" y="151"/>
                  <a:pt x="102" y="151"/>
                </a:cubicBezTo>
                <a:cubicBezTo>
                  <a:pt x="102" y="149"/>
                  <a:pt x="104" y="146"/>
                  <a:pt x="106" y="146"/>
                </a:cubicBezTo>
                <a:cubicBezTo>
                  <a:pt x="108" y="145"/>
                  <a:pt x="111" y="144"/>
                  <a:pt x="113" y="143"/>
                </a:cubicBezTo>
                <a:cubicBezTo>
                  <a:pt x="114" y="142"/>
                  <a:pt x="115" y="142"/>
                  <a:pt x="116" y="142"/>
                </a:cubicBezTo>
                <a:cubicBezTo>
                  <a:pt x="117" y="142"/>
                  <a:pt x="119" y="143"/>
                  <a:pt x="120" y="144"/>
                </a:cubicBezTo>
                <a:cubicBezTo>
                  <a:pt x="125" y="149"/>
                  <a:pt x="125" y="149"/>
                  <a:pt x="125" y="149"/>
                </a:cubicBezTo>
                <a:cubicBezTo>
                  <a:pt x="127" y="151"/>
                  <a:pt x="130" y="153"/>
                  <a:pt x="133" y="153"/>
                </a:cubicBezTo>
                <a:cubicBezTo>
                  <a:pt x="136" y="153"/>
                  <a:pt x="138" y="151"/>
                  <a:pt x="140" y="149"/>
                </a:cubicBezTo>
                <a:cubicBezTo>
                  <a:pt x="150" y="140"/>
                  <a:pt x="150" y="140"/>
                  <a:pt x="150" y="140"/>
                </a:cubicBezTo>
                <a:cubicBezTo>
                  <a:pt x="154" y="136"/>
                  <a:pt x="154" y="129"/>
                  <a:pt x="150" y="125"/>
                </a:cubicBezTo>
                <a:cubicBezTo>
                  <a:pt x="144" y="120"/>
                  <a:pt x="144" y="120"/>
                  <a:pt x="144" y="120"/>
                </a:cubicBezTo>
                <a:cubicBezTo>
                  <a:pt x="142" y="118"/>
                  <a:pt x="142" y="115"/>
                  <a:pt x="143" y="113"/>
                </a:cubicBezTo>
                <a:cubicBezTo>
                  <a:pt x="144" y="111"/>
                  <a:pt x="145" y="108"/>
                  <a:pt x="146" y="106"/>
                </a:cubicBezTo>
                <a:cubicBezTo>
                  <a:pt x="146" y="104"/>
                  <a:pt x="149" y="102"/>
                  <a:pt x="151" y="102"/>
                </a:cubicBezTo>
                <a:cubicBezTo>
                  <a:pt x="159" y="102"/>
                  <a:pt x="159" y="102"/>
                  <a:pt x="159" y="102"/>
                </a:cubicBezTo>
                <a:cubicBezTo>
                  <a:pt x="165" y="102"/>
                  <a:pt x="170" y="97"/>
                  <a:pt x="170" y="92"/>
                </a:cubicBezTo>
                <a:cubicBezTo>
                  <a:pt x="170" y="78"/>
                  <a:pt x="170" y="78"/>
                  <a:pt x="170" y="78"/>
                </a:cubicBezTo>
                <a:cubicBezTo>
                  <a:pt x="170" y="73"/>
                  <a:pt x="165" y="68"/>
                  <a:pt x="159" y="68"/>
                </a:cubicBezTo>
                <a:close/>
                <a:moveTo>
                  <a:pt x="115" y="85"/>
                </a:moveTo>
                <a:cubicBezTo>
                  <a:pt x="115" y="102"/>
                  <a:pt x="102" y="115"/>
                  <a:pt x="85" y="115"/>
                </a:cubicBezTo>
                <a:cubicBezTo>
                  <a:pt x="68" y="115"/>
                  <a:pt x="55" y="102"/>
                  <a:pt x="55" y="85"/>
                </a:cubicBezTo>
                <a:cubicBezTo>
                  <a:pt x="55" y="68"/>
                  <a:pt x="68" y="54"/>
                  <a:pt x="85" y="54"/>
                </a:cubicBezTo>
                <a:cubicBezTo>
                  <a:pt x="102" y="54"/>
                  <a:pt x="115" y="68"/>
                  <a:pt x="115" y="85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84" name="Freeform: Shape 35"/>
          <p:cNvSpPr/>
          <p:nvPr/>
        </p:nvSpPr>
        <p:spPr bwMode="auto">
          <a:xfrm>
            <a:off x="9212019" y="5420820"/>
            <a:ext cx="167484" cy="168725"/>
          </a:xfrm>
          <a:custGeom>
            <a:avLst/>
            <a:gdLst/>
            <a:ahLst/>
            <a:cxnLst>
              <a:cxn ang="0">
                <a:pos x="77" y="54"/>
              </a:cxn>
              <a:cxn ang="0">
                <a:pos x="88" y="47"/>
              </a:cxn>
              <a:cxn ang="0">
                <a:pos x="81" y="34"/>
              </a:cxn>
              <a:cxn ang="0">
                <a:pos x="76" y="33"/>
              </a:cxn>
              <a:cxn ang="0">
                <a:pos x="75" y="28"/>
              </a:cxn>
              <a:cxn ang="0">
                <a:pos x="78" y="15"/>
              </a:cxn>
              <a:cxn ang="0">
                <a:pos x="68" y="8"/>
              </a:cxn>
              <a:cxn ang="0">
                <a:pos x="60" y="13"/>
              </a:cxn>
              <a:cxn ang="0">
                <a:pos x="59" y="13"/>
              </a:cxn>
              <a:cxn ang="0">
                <a:pos x="54" y="11"/>
              </a:cxn>
              <a:cxn ang="0">
                <a:pos x="47" y="0"/>
              </a:cxn>
              <a:cxn ang="0">
                <a:pos x="34" y="7"/>
              </a:cxn>
              <a:cxn ang="0">
                <a:pos x="33" y="12"/>
              </a:cxn>
              <a:cxn ang="0">
                <a:pos x="29" y="14"/>
              </a:cxn>
              <a:cxn ang="0">
                <a:pos x="25" y="11"/>
              </a:cxn>
              <a:cxn ang="0">
                <a:pos x="15" y="11"/>
              </a:cxn>
              <a:cxn ang="0">
                <a:pos x="11" y="25"/>
              </a:cxn>
              <a:cxn ang="0">
                <a:pos x="14" y="29"/>
              </a:cxn>
              <a:cxn ang="0">
                <a:pos x="11" y="34"/>
              </a:cxn>
              <a:cxn ang="0">
                <a:pos x="0" y="41"/>
              </a:cxn>
              <a:cxn ang="0">
                <a:pos x="7" y="54"/>
              </a:cxn>
              <a:cxn ang="0">
                <a:pos x="12" y="55"/>
              </a:cxn>
              <a:cxn ang="0">
                <a:pos x="13" y="60"/>
              </a:cxn>
              <a:cxn ang="0">
                <a:pos x="9" y="68"/>
              </a:cxn>
              <a:cxn ang="0">
                <a:pos x="15" y="78"/>
              </a:cxn>
              <a:cxn ang="0">
                <a:pos x="25" y="78"/>
              </a:cxn>
              <a:cxn ang="0">
                <a:pos x="29" y="74"/>
              </a:cxn>
              <a:cxn ang="0">
                <a:pos x="33" y="76"/>
              </a:cxn>
              <a:cxn ang="0">
                <a:pos x="34" y="81"/>
              </a:cxn>
              <a:cxn ang="0">
                <a:pos x="47" y="88"/>
              </a:cxn>
              <a:cxn ang="0">
                <a:pos x="54" y="77"/>
              </a:cxn>
              <a:cxn ang="0">
                <a:pos x="59" y="75"/>
              </a:cxn>
              <a:cxn ang="0">
                <a:pos x="60" y="75"/>
              </a:cxn>
              <a:cxn ang="0">
                <a:pos x="68" y="80"/>
              </a:cxn>
              <a:cxn ang="0">
                <a:pos x="78" y="73"/>
              </a:cxn>
              <a:cxn ang="0">
                <a:pos x="75" y="60"/>
              </a:cxn>
              <a:cxn ang="0">
                <a:pos x="76" y="55"/>
              </a:cxn>
              <a:cxn ang="0">
                <a:pos x="44" y="58"/>
              </a:cxn>
              <a:cxn ang="0">
                <a:pos x="44" y="31"/>
              </a:cxn>
            </a:cxnLst>
            <a:rect l="0" t="0" r="r" b="b"/>
            <a:pathLst>
              <a:path w="88" h="88">
                <a:moveTo>
                  <a:pt x="76" y="55"/>
                </a:moveTo>
                <a:cubicBezTo>
                  <a:pt x="76" y="55"/>
                  <a:pt x="77" y="54"/>
                  <a:pt x="77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5" y="54"/>
                  <a:pt x="88" y="51"/>
                  <a:pt x="88" y="47"/>
                </a:cubicBezTo>
                <a:cubicBezTo>
                  <a:pt x="88" y="41"/>
                  <a:pt x="88" y="41"/>
                  <a:pt x="88" y="41"/>
                </a:cubicBezTo>
                <a:cubicBezTo>
                  <a:pt x="88" y="37"/>
                  <a:pt x="85" y="34"/>
                  <a:pt x="81" y="34"/>
                </a:cubicBezTo>
                <a:cubicBezTo>
                  <a:pt x="77" y="34"/>
                  <a:pt x="77" y="34"/>
                  <a:pt x="77" y="34"/>
                </a:cubicBezTo>
                <a:cubicBezTo>
                  <a:pt x="77" y="34"/>
                  <a:pt x="76" y="33"/>
                  <a:pt x="76" y="33"/>
                </a:cubicBezTo>
                <a:cubicBezTo>
                  <a:pt x="76" y="32"/>
                  <a:pt x="75" y="30"/>
                  <a:pt x="75" y="29"/>
                </a:cubicBezTo>
                <a:cubicBezTo>
                  <a:pt x="74" y="29"/>
                  <a:pt x="75" y="28"/>
                  <a:pt x="75" y="28"/>
                </a:cubicBezTo>
                <a:cubicBezTo>
                  <a:pt x="78" y="25"/>
                  <a:pt x="78" y="25"/>
                  <a:pt x="78" y="25"/>
                </a:cubicBezTo>
                <a:cubicBezTo>
                  <a:pt x="80" y="22"/>
                  <a:pt x="80" y="18"/>
                  <a:pt x="78" y="15"/>
                </a:cubicBezTo>
                <a:cubicBezTo>
                  <a:pt x="73" y="11"/>
                  <a:pt x="73" y="11"/>
                  <a:pt x="73" y="11"/>
                </a:cubicBezTo>
                <a:cubicBezTo>
                  <a:pt x="72" y="9"/>
                  <a:pt x="70" y="8"/>
                  <a:pt x="68" y="8"/>
                </a:cubicBezTo>
                <a:cubicBezTo>
                  <a:pt x="66" y="8"/>
                  <a:pt x="64" y="9"/>
                  <a:pt x="63" y="11"/>
                </a:cubicBezTo>
                <a:cubicBezTo>
                  <a:pt x="60" y="13"/>
                  <a:pt x="60" y="13"/>
                  <a:pt x="60" y="13"/>
                </a:cubicBezTo>
                <a:cubicBezTo>
                  <a:pt x="60" y="13"/>
                  <a:pt x="60" y="14"/>
                  <a:pt x="59" y="14"/>
                </a:cubicBezTo>
                <a:cubicBezTo>
                  <a:pt x="59" y="13"/>
                  <a:pt x="59" y="13"/>
                  <a:pt x="59" y="13"/>
                </a:cubicBezTo>
                <a:cubicBezTo>
                  <a:pt x="58" y="13"/>
                  <a:pt x="56" y="12"/>
                  <a:pt x="55" y="12"/>
                </a:cubicBezTo>
                <a:cubicBezTo>
                  <a:pt x="55" y="12"/>
                  <a:pt x="54" y="11"/>
                  <a:pt x="54" y="11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3"/>
                  <a:pt x="51" y="0"/>
                  <a:pt x="47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37" y="0"/>
                  <a:pt x="34" y="3"/>
                  <a:pt x="34" y="7"/>
                </a:cubicBezTo>
                <a:cubicBezTo>
                  <a:pt x="34" y="11"/>
                  <a:pt x="34" y="11"/>
                  <a:pt x="34" y="11"/>
                </a:cubicBezTo>
                <a:cubicBezTo>
                  <a:pt x="34" y="11"/>
                  <a:pt x="33" y="12"/>
                  <a:pt x="33" y="12"/>
                </a:cubicBezTo>
                <a:cubicBezTo>
                  <a:pt x="32" y="12"/>
                  <a:pt x="31" y="13"/>
                  <a:pt x="29" y="13"/>
                </a:cubicBezTo>
                <a:cubicBezTo>
                  <a:pt x="29" y="14"/>
                  <a:pt x="29" y="14"/>
                  <a:pt x="29" y="14"/>
                </a:cubicBezTo>
                <a:cubicBezTo>
                  <a:pt x="28" y="14"/>
                  <a:pt x="28" y="13"/>
                  <a:pt x="28" y="13"/>
                </a:cubicBezTo>
                <a:cubicBezTo>
                  <a:pt x="25" y="11"/>
                  <a:pt x="25" y="11"/>
                  <a:pt x="25" y="11"/>
                </a:cubicBezTo>
                <a:cubicBezTo>
                  <a:pt x="24" y="9"/>
                  <a:pt x="22" y="8"/>
                  <a:pt x="20" y="8"/>
                </a:cubicBezTo>
                <a:cubicBezTo>
                  <a:pt x="18" y="8"/>
                  <a:pt x="17" y="9"/>
                  <a:pt x="15" y="11"/>
                </a:cubicBezTo>
                <a:cubicBezTo>
                  <a:pt x="11" y="15"/>
                  <a:pt x="11" y="15"/>
                  <a:pt x="11" y="15"/>
                </a:cubicBezTo>
                <a:cubicBezTo>
                  <a:pt x="8" y="18"/>
                  <a:pt x="8" y="22"/>
                  <a:pt x="11" y="25"/>
                </a:cubicBezTo>
                <a:cubicBezTo>
                  <a:pt x="13" y="28"/>
                  <a:pt x="13" y="28"/>
                  <a:pt x="13" y="28"/>
                </a:cubicBezTo>
                <a:cubicBezTo>
                  <a:pt x="14" y="28"/>
                  <a:pt x="14" y="29"/>
                  <a:pt x="14" y="29"/>
                </a:cubicBezTo>
                <a:cubicBezTo>
                  <a:pt x="13" y="30"/>
                  <a:pt x="13" y="32"/>
                  <a:pt x="12" y="33"/>
                </a:cubicBezTo>
                <a:cubicBezTo>
                  <a:pt x="12" y="33"/>
                  <a:pt x="11" y="34"/>
                  <a:pt x="11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3" y="34"/>
                  <a:pt x="0" y="37"/>
                  <a:pt x="0" y="41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51"/>
                  <a:pt x="3" y="54"/>
                  <a:pt x="7" y="54"/>
                </a:cubicBezTo>
                <a:cubicBezTo>
                  <a:pt x="11" y="54"/>
                  <a:pt x="11" y="54"/>
                  <a:pt x="11" y="54"/>
                </a:cubicBezTo>
                <a:cubicBezTo>
                  <a:pt x="11" y="54"/>
                  <a:pt x="12" y="55"/>
                  <a:pt x="12" y="55"/>
                </a:cubicBezTo>
                <a:cubicBezTo>
                  <a:pt x="13" y="56"/>
                  <a:pt x="13" y="58"/>
                  <a:pt x="14" y="59"/>
                </a:cubicBezTo>
                <a:cubicBezTo>
                  <a:pt x="14" y="59"/>
                  <a:pt x="14" y="60"/>
                  <a:pt x="13" y="60"/>
                </a:cubicBezTo>
                <a:cubicBezTo>
                  <a:pt x="11" y="63"/>
                  <a:pt x="11" y="63"/>
                  <a:pt x="11" y="63"/>
                </a:cubicBezTo>
                <a:cubicBezTo>
                  <a:pt x="9" y="64"/>
                  <a:pt x="9" y="66"/>
                  <a:pt x="9" y="68"/>
                </a:cubicBezTo>
                <a:cubicBezTo>
                  <a:pt x="9" y="70"/>
                  <a:pt x="9" y="72"/>
                  <a:pt x="11" y="73"/>
                </a:cubicBezTo>
                <a:cubicBezTo>
                  <a:pt x="15" y="78"/>
                  <a:pt x="15" y="78"/>
                  <a:pt x="15" y="78"/>
                </a:cubicBezTo>
                <a:cubicBezTo>
                  <a:pt x="17" y="79"/>
                  <a:pt x="18" y="80"/>
                  <a:pt x="20" y="80"/>
                </a:cubicBezTo>
                <a:cubicBezTo>
                  <a:pt x="22" y="80"/>
                  <a:pt x="24" y="79"/>
                  <a:pt x="25" y="78"/>
                </a:cubicBezTo>
                <a:cubicBezTo>
                  <a:pt x="28" y="75"/>
                  <a:pt x="28" y="75"/>
                  <a:pt x="28" y="75"/>
                </a:cubicBezTo>
                <a:cubicBezTo>
                  <a:pt x="28" y="75"/>
                  <a:pt x="28" y="74"/>
                  <a:pt x="29" y="74"/>
                </a:cubicBezTo>
                <a:cubicBezTo>
                  <a:pt x="29" y="75"/>
                  <a:pt x="29" y="75"/>
                  <a:pt x="29" y="75"/>
                </a:cubicBezTo>
                <a:cubicBezTo>
                  <a:pt x="31" y="75"/>
                  <a:pt x="32" y="76"/>
                  <a:pt x="33" y="76"/>
                </a:cubicBezTo>
                <a:cubicBezTo>
                  <a:pt x="33" y="76"/>
                  <a:pt x="34" y="77"/>
                  <a:pt x="34" y="77"/>
                </a:cubicBezTo>
                <a:cubicBezTo>
                  <a:pt x="34" y="81"/>
                  <a:pt x="34" y="81"/>
                  <a:pt x="34" y="81"/>
                </a:cubicBezTo>
                <a:cubicBezTo>
                  <a:pt x="34" y="85"/>
                  <a:pt x="37" y="88"/>
                  <a:pt x="41" y="88"/>
                </a:cubicBezTo>
                <a:cubicBezTo>
                  <a:pt x="47" y="88"/>
                  <a:pt x="47" y="88"/>
                  <a:pt x="47" y="88"/>
                </a:cubicBezTo>
                <a:cubicBezTo>
                  <a:pt x="51" y="88"/>
                  <a:pt x="54" y="85"/>
                  <a:pt x="54" y="81"/>
                </a:cubicBezTo>
                <a:cubicBezTo>
                  <a:pt x="54" y="77"/>
                  <a:pt x="54" y="77"/>
                  <a:pt x="54" y="77"/>
                </a:cubicBezTo>
                <a:cubicBezTo>
                  <a:pt x="54" y="77"/>
                  <a:pt x="55" y="76"/>
                  <a:pt x="55" y="76"/>
                </a:cubicBezTo>
                <a:cubicBezTo>
                  <a:pt x="56" y="76"/>
                  <a:pt x="58" y="75"/>
                  <a:pt x="59" y="75"/>
                </a:cubicBezTo>
                <a:cubicBezTo>
                  <a:pt x="59" y="74"/>
                  <a:pt x="59" y="74"/>
                  <a:pt x="59" y="74"/>
                </a:cubicBezTo>
                <a:cubicBezTo>
                  <a:pt x="60" y="74"/>
                  <a:pt x="60" y="75"/>
                  <a:pt x="60" y="75"/>
                </a:cubicBezTo>
                <a:cubicBezTo>
                  <a:pt x="63" y="78"/>
                  <a:pt x="63" y="78"/>
                  <a:pt x="63" y="78"/>
                </a:cubicBezTo>
                <a:cubicBezTo>
                  <a:pt x="64" y="79"/>
                  <a:pt x="66" y="80"/>
                  <a:pt x="68" y="80"/>
                </a:cubicBezTo>
                <a:cubicBezTo>
                  <a:pt x="70" y="80"/>
                  <a:pt x="72" y="79"/>
                  <a:pt x="73" y="78"/>
                </a:cubicBezTo>
                <a:cubicBezTo>
                  <a:pt x="78" y="73"/>
                  <a:pt x="78" y="73"/>
                  <a:pt x="78" y="73"/>
                </a:cubicBezTo>
                <a:cubicBezTo>
                  <a:pt x="80" y="70"/>
                  <a:pt x="80" y="66"/>
                  <a:pt x="78" y="63"/>
                </a:cubicBezTo>
                <a:cubicBezTo>
                  <a:pt x="75" y="60"/>
                  <a:pt x="75" y="60"/>
                  <a:pt x="75" y="60"/>
                </a:cubicBezTo>
                <a:cubicBezTo>
                  <a:pt x="75" y="60"/>
                  <a:pt x="74" y="59"/>
                  <a:pt x="75" y="59"/>
                </a:cubicBezTo>
                <a:cubicBezTo>
                  <a:pt x="75" y="58"/>
                  <a:pt x="76" y="56"/>
                  <a:pt x="76" y="55"/>
                </a:cubicBezTo>
                <a:close/>
                <a:moveTo>
                  <a:pt x="58" y="44"/>
                </a:moveTo>
                <a:cubicBezTo>
                  <a:pt x="58" y="51"/>
                  <a:pt x="52" y="58"/>
                  <a:pt x="44" y="58"/>
                </a:cubicBezTo>
                <a:cubicBezTo>
                  <a:pt x="37" y="58"/>
                  <a:pt x="31" y="51"/>
                  <a:pt x="31" y="44"/>
                </a:cubicBezTo>
                <a:cubicBezTo>
                  <a:pt x="31" y="37"/>
                  <a:pt x="37" y="31"/>
                  <a:pt x="44" y="31"/>
                </a:cubicBezTo>
                <a:cubicBezTo>
                  <a:pt x="52" y="31"/>
                  <a:pt x="58" y="37"/>
                  <a:pt x="58" y="44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85" name="Rectangle 36"/>
          <p:cNvSpPr/>
          <p:nvPr/>
        </p:nvSpPr>
        <p:spPr bwMode="auto">
          <a:xfrm>
            <a:off x="9863752" y="5549845"/>
            <a:ext cx="403957" cy="16158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none" lIns="0" tIns="0" rIns="0" bIns="0" anchor="t" anchorCtr="0" compatLnSpc="1">
            <a:norm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50" b="1"/>
              <a:t>关键词</a:t>
            </a:r>
            <a:endParaRPr lang="zh-CN" altLang="en-US" sz="1050" b="1"/>
          </a:p>
        </p:txBody>
      </p:sp>
      <p:sp>
        <p:nvSpPr>
          <p:cNvPr id="86" name="Freeform: Shape 37"/>
          <p:cNvSpPr/>
          <p:nvPr/>
        </p:nvSpPr>
        <p:spPr bwMode="auto">
          <a:xfrm>
            <a:off x="9551951" y="3765825"/>
            <a:ext cx="1120284" cy="1739356"/>
          </a:xfrm>
          <a:custGeom>
            <a:avLst/>
            <a:gdLst/>
            <a:ahLst/>
            <a:cxnLst>
              <a:cxn ang="0">
                <a:pos x="556" y="770"/>
              </a:cxn>
              <a:cxn ang="0">
                <a:pos x="560" y="377"/>
              </a:cxn>
              <a:cxn ang="0">
                <a:pos x="558" y="366"/>
              </a:cxn>
              <a:cxn ang="0">
                <a:pos x="364" y="0"/>
              </a:cxn>
              <a:cxn ang="0">
                <a:pos x="0" y="0"/>
              </a:cxn>
              <a:cxn ang="0">
                <a:pos x="0" y="770"/>
              </a:cxn>
              <a:cxn ang="0">
                <a:pos x="125" y="770"/>
              </a:cxn>
              <a:cxn ang="0">
                <a:pos x="125" y="830"/>
              </a:cxn>
              <a:cxn ang="0">
                <a:pos x="104" y="830"/>
              </a:cxn>
              <a:cxn ang="0">
                <a:pos x="152" y="912"/>
              </a:cxn>
              <a:cxn ang="0">
                <a:pos x="199" y="830"/>
              </a:cxn>
              <a:cxn ang="0">
                <a:pos x="179" y="830"/>
              </a:cxn>
              <a:cxn ang="0">
                <a:pos x="179" y="770"/>
              </a:cxn>
              <a:cxn ang="0">
                <a:pos x="556" y="770"/>
              </a:cxn>
            </a:cxnLst>
            <a:rect l="0" t="0" r="r" b="b"/>
            <a:pathLst>
              <a:path w="588" h="912">
                <a:moveTo>
                  <a:pt x="556" y="770"/>
                </a:moveTo>
                <a:cubicBezTo>
                  <a:pt x="588" y="619"/>
                  <a:pt x="585" y="489"/>
                  <a:pt x="560" y="377"/>
                </a:cubicBezTo>
                <a:cubicBezTo>
                  <a:pt x="558" y="366"/>
                  <a:pt x="558" y="366"/>
                  <a:pt x="558" y="366"/>
                </a:cubicBezTo>
                <a:cubicBezTo>
                  <a:pt x="521" y="208"/>
                  <a:pt x="442" y="87"/>
                  <a:pt x="36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770"/>
                  <a:pt x="0" y="770"/>
                  <a:pt x="0" y="770"/>
                </a:cubicBezTo>
                <a:cubicBezTo>
                  <a:pt x="125" y="770"/>
                  <a:pt x="125" y="770"/>
                  <a:pt x="125" y="770"/>
                </a:cubicBezTo>
                <a:cubicBezTo>
                  <a:pt x="125" y="830"/>
                  <a:pt x="125" y="830"/>
                  <a:pt x="125" y="830"/>
                </a:cubicBezTo>
                <a:cubicBezTo>
                  <a:pt x="104" y="830"/>
                  <a:pt x="104" y="830"/>
                  <a:pt x="104" y="830"/>
                </a:cubicBezTo>
                <a:cubicBezTo>
                  <a:pt x="152" y="912"/>
                  <a:pt x="152" y="912"/>
                  <a:pt x="152" y="912"/>
                </a:cubicBezTo>
                <a:cubicBezTo>
                  <a:pt x="199" y="830"/>
                  <a:pt x="199" y="830"/>
                  <a:pt x="199" y="830"/>
                </a:cubicBezTo>
                <a:cubicBezTo>
                  <a:pt x="179" y="830"/>
                  <a:pt x="179" y="830"/>
                  <a:pt x="179" y="830"/>
                </a:cubicBezTo>
                <a:cubicBezTo>
                  <a:pt x="179" y="770"/>
                  <a:pt x="179" y="770"/>
                  <a:pt x="179" y="770"/>
                </a:cubicBezTo>
                <a:lnTo>
                  <a:pt x="556" y="770"/>
                </a:lnTo>
                <a:close/>
              </a:path>
            </a:pathLst>
          </a:custGeom>
          <a:solidFill>
            <a:schemeClr val="accent5"/>
          </a:solidFill>
          <a:ln w="2857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87" name="Rectangle 38"/>
          <p:cNvSpPr/>
          <p:nvPr/>
        </p:nvSpPr>
        <p:spPr bwMode="auto">
          <a:xfrm>
            <a:off x="9788098" y="4758025"/>
            <a:ext cx="403957" cy="16158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none" lIns="0" tIns="0" rIns="0" bIns="0" anchor="t" anchorCtr="0" compatLnSpc="1">
            <a:norm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50">
                <a:solidFill>
                  <a:srgbClr val="F1F1F1"/>
                </a:solidFill>
              </a:rPr>
              <a:t>关键词</a:t>
            </a:r>
            <a:endParaRPr lang="zh-CN" altLang="en-US" sz="1050">
              <a:solidFill>
                <a:srgbClr val="F1F1F1"/>
              </a:solidFill>
            </a:endParaRPr>
          </a:p>
        </p:txBody>
      </p:sp>
      <p:sp>
        <p:nvSpPr>
          <p:cNvPr id="88" name="Oval 39"/>
          <p:cNvSpPr/>
          <p:nvPr/>
        </p:nvSpPr>
        <p:spPr bwMode="auto">
          <a:xfrm>
            <a:off x="9908011" y="4216172"/>
            <a:ext cx="95528" cy="95529"/>
          </a:xfrm>
          <a:prstGeom prst="ellipse">
            <a:avLst/>
          </a:prstGeom>
          <a:solidFill>
            <a:srgbClr val="F1F1F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89" name="Oval 40"/>
          <p:cNvSpPr/>
          <p:nvPr/>
        </p:nvSpPr>
        <p:spPr bwMode="auto">
          <a:xfrm>
            <a:off x="10064330" y="4216172"/>
            <a:ext cx="93047" cy="95529"/>
          </a:xfrm>
          <a:prstGeom prst="ellipse">
            <a:avLst/>
          </a:prstGeom>
          <a:solidFill>
            <a:srgbClr val="F1F1F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90" name="Freeform: Shape 41"/>
          <p:cNvSpPr/>
          <p:nvPr/>
        </p:nvSpPr>
        <p:spPr bwMode="auto">
          <a:xfrm>
            <a:off x="10141248" y="4595805"/>
            <a:ext cx="49626" cy="5830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8"/>
              </a:cxn>
              <a:cxn ang="0">
                <a:pos x="13" y="31"/>
              </a:cxn>
              <a:cxn ang="0">
                <a:pos x="13" y="31"/>
              </a:cxn>
              <a:cxn ang="0">
                <a:pos x="26" y="18"/>
              </a:cxn>
              <a:cxn ang="0">
                <a:pos x="26" y="0"/>
              </a:cxn>
              <a:cxn ang="0">
                <a:pos x="0" y="0"/>
              </a:cxn>
            </a:cxnLst>
            <a:rect l="0" t="0" r="r" b="b"/>
            <a:pathLst>
              <a:path w="26" h="31">
                <a:moveTo>
                  <a:pt x="0" y="0"/>
                </a:moveTo>
                <a:cubicBezTo>
                  <a:pt x="0" y="18"/>
                  <a:pt x="0" y="18"/>
                  <a:pt x="0" y="18"/>
                </a:cubicBezTo>
                <a:cubicBezTo>
                  <a:pt x="0" y="25"/>
                  <a:pt x="6" y="31"/>
                  <a:pt x="13" y="31"/>
                </a:cubicBezTo>
                <a:cubicBezTo>
                  <a:pt x="13" y="31"/>
                  <a:pt x="13" y="31"/>
                  <a:pt x="13" y="31"/>
                </a:cubicBezTo>
                <a:cubicBezTo>
                  <a:pt x="21" y="31"/>
                  <a:pt x="26" y="25"/>
                  <a:pt x="26" y="18"/>
                </a:cubicBezTo>
                <a:cubicBezTo>
                  <a:pt x="26" y="0"/>
                  <a:pt x="26" y="0"/>
                  <a:pt x="26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91" name="Freeform: Shape 42"/>
          <p:cNvSpPr/>
          <p:nvPr/>
        </p:nvSpPr>
        <p:spPr bwMode="auto">
          <a:xfrm>
            <a:off x="9860866" y="4307980"/>
            <a:ext cx="398240" cy="346136"/>
          </a:xfrm>
          <a:custGeom>
            <a:avLst/>
            <a:gdLst/>
            <a:ahLst/>
            <a:cxnLst>
              <a:cxn ang="0">
                <a:pos x="191" y="93"/>
              </a:cxn>
              <a:cxn ang="0">
                <a:pos x="182" y="83"/>
              </a:cxn>
              <a:cxn ang="0">
                <a:pos x="182" y="80"/>
              </a:cxn>
              <a:cxn ang="0">
                <a:pos x="166" y="15"/>
              </a:cxn>
              <a:cxn ang="0">
                <a:pos x="148" y="0"/>
              </a:cxn>
              <a:cxn ang="0">
                <a:pos x="148" y="0"/>
              </a:cxn>
              <a:cxn ang="0">
                <a:pos x="142" y="1"/>
              </a:cxn>
              <a:cxn ang="0">
                <a:pos x="137" y="3"/>
              </a:cxn>
              <a:cxn ang="0">
                <a:pos x="124" y="20"/>
              </a:cxn>
              <a:cxn ang="0">
                <a:pos x="124" y="21"/>
              </a:cxn>
              <a:cxn ang="0">
                <a:pos x="117" y="43"/>
              </a:cxn>
              <a:cxn ang="0">
                <a:pos x="90" y="48"/>
              </a:cxn>
              <a:cxn ang="0">
                <a:pos x="82" y="53"/>
              </a:cxn>
              <a:cxn ang="0">
                <a:pos x="65" y="45"/>
              </a:cxn>
              <a:cxn ang="0">
                <a:pos x="58" y="21"/>
              </a:cxn>
              <a:cxn ang="0">
                <a:pos x="58" y="20"/>
              </a:cxn>
              <a:cxn ang="0">
                <a:pos x="44" y="3"/>
              </a:cxn>
              <a:cxn ang="0">
                <a:pos x="39" y="1"/>
              </a:cxn>
              <a:cxn ang="0">
                <a:pos x="34" y="0"/>
              </a:cxn>
              <a:cxn ang="0">
                <a:pos x="34" y="0"/>
              </a:cxn>
              <a:cxn ang="0">
                <a:pos x="13" y="15"/>
              </a:cxn>
              <a:cxn ang="0">
                <a:pos x="1" y="69"/>
              </a:cxn>
              <a:cxn ang="0">
                <a:pos x="8" y="86"/>
              </a:cxn>
              <a:cxn ang="0">
                <a:pos x="8" y="169"/>
              </a:cxn>
              <a:cxn ang="0">
                <a:pos x="21" y="182"/>
              </a:cxn>
              <a:cxn ang="0">
                <a:pos x="34" y="169"/>
              </a:cxn>
              <a:cxn ang="0">
                <a:pos x="34" y="91"/>
              </a:cxn>
              <a:cxn ang="0">
                <a:pos x="46" y="78"/>
              </a:cxn>
              <a:cxn ang="0">
                <a:pos x="50" y="58"/>
              </a:cxn>
              <a:cxn ang="0">
                <a:pos x="89" y="73"/>
              </a:cxn>
              <a:cxn ang="0">
                <a:pos x="90" y="73"/>
              </a:cxn>
              <a:cxn ang="0">
                <a:pos x="99" y="67"/>
              </a:cxn>
              <a:cxn ang="0">
                <a:pos x="131" y="56"/>
              </a:cxn>
              <a:cxn ang="0">
                <a:pos x="136" y="78"/>
              </a:cxn>
              <a:cxn ang="0">
                <a:pos x="145" y="90"/>
              </a:cxn>
              <a:cxn ang="0">
                <a:pos x="151" y="90"/>
              </a:cxn>
              <a:cxn ang="0">
                <a:pos x="159" y="81"/>
              </a:cxn>
              <a:cxn ang="0">
                <a:pos x="147" y="41"/>
              </a:cxn>
              <a:cxn ang="0">
                <a:pos x="150" y="40"/>
              </a:cxn>
              <a:cxn ang="0">
                <a:pos x="163" y="83"/>
              </a:cxn>
              <a:cxn ang="0">
                <a:pos x="154" y="93"/>
              </a:cxn>
              <a:cxn ang="0">
                <a:pos x="135" y="93"/>
              </a:cxn>
              <a:cxn ang="0">
                <a:pos x="135" y="147"/>
              </a:cxn>
              <a:cxn ang="0">
                <a:pos x="209" y="147"/>
              </a:cxn>
              <a:cxn ang="0">
                <a:pos x="209" y="93"/>
              </a:cxn>
              <a:cxn ang="0">
                <a:pos x="191" y="93"/>
              </a:cxn>
              <a:cxn ang="0">
                <a:pos x="160" y="93"/>
              </a:cxn>
              <a:cxn ang="0">
                <a:pos x="165" y="89"/>
              </a:cxn>
              <a:cxn ang="0">
                <a:pos x="172" y="92"/>
              </a:cxn>
              <a:cxn ang="0">
                <a:pos x="174" y="92"/>
              </a:cxn>
              <a:cxn ang="0">
                <a:pos x="179" y="89"/>
              </a:cxn>
              <a:cxn ang="0">
                <a:pos x="184" y="93"/>
              </a:cxn>
              <a:cxn ang="0">
                <a:pos x="160" y="93"/>
              </a:cxn>
            </a:cxnLst>
            <a:rect l="0" t="0" r="r" b="b"/>
            <a:pathLst>
              <a:path w="209" h="182">
                <a:moveTo>
                  <a:pt x="191" y="93"/>
                </a:moveTo>
                <a:cubicBezTo>
                  <a:pt x="190" y="88"/>
                  <a:pt x="186" y="84"/>
                  <a:pt x="182" y="83"/>
                </a:cubicBezTo>
                <a:cubicBezTo>
                  <a:pt x="182" y="82"/>
                  <a:pt x="182" y="81"/>
                  <a:pt x="182" y="80"/>
                </a:cubicBezTo>
                <a:cubicBezTo>
                  <a:pt x="181" y="74"/>
                  <a:pt x="166" y="15"/>
                  <a:pt x="166" y="15"/>
                </a:cubicBezTo>
                <a:cubicBezTo>
                  <a:pt x="163" y="5"/>
                  <a:pt x="157" y="0"/>
                  <a:pt x="148" y="0"/>
                </a:cubicBezTo>
                <a:cubicBezTo>
                  <a:pt x="148" y="0"/>
                  <a:pt x="148" y="0"/>
                  <a:pt x="148" y="0"/>
                </a:cubicBezTo>
                <a:cubicBezTo>
                  <a:pt x="148" y="0"/>
                  <a:pt x="145" y="0"/>
                  <a:pt x="142" y="1"/>
                </a:cubicBezTo>
                <a:cubicBezTo>
                  <a:pt x="140" y="1"/>
                  <a:pt x="137" y="3"/>
                  <a:pt x="137" y="3"/>
                </a:cubicBezTo>
                <a:cubicBezTo>
                  <a:pt x="131" y="6"/>
                  <a:pt x="125" y="12"/>
                  <a:pt x="124" y="20"/>
                </a:cubicBezTo>
                <a:cubicBezTo>
                  <a:pt x="124" y="20"/>
                  <a:pt x="124" y="20"/>
                  <a:pt x="124" y="21"/>
                </a:cubicBezTo>
                <a:cubicBezTo>
                  <a:pt x="122" y="32"/>
                  <a:pt x="120" y="40"/>
                  <a:pt x="117" y="43"/>
                </a:cubicBezTo>
                <a:cubicBezTo>
                  <a:pt x="113" y="47"/>
                  <a:pt x="105" y="48"/>
                  <a:pt x="90" y="48"/>
                </a:cubicBezTo>
                <a:cubicBezTo>
                  <a:pt x="86" y="48"/>
                  <a:pt x="83" y="50"/>
                  <a:pt x="82" y="53"/>
                </a:cubicBezTo>
                <a:cubicBezTo>
                  <a:pt x="73" y="51"/>
                  <a:pt x="67" y="48"/>
                  <a:pt x="65" y="45"/>
                </a:cubicBezTo>
                <a:cubicBezTo>
                  <a:pt x="61" y="41"/>
                  <a:pt x="60" y="33"/>
                  <a:pt x="58" y="21"/>
                </a:cubicBezTo>
                <a:cubicBezTo>
                  <a:pt x="58" y="20"/>
                  <a:pt x="58" y="20"/>
                  <a:pt x="58" y="20"/>
                </a:cubicBezTo>
                <a:cubicBezTo>
                  <a:pt x="57" y="12"/>
                  <a:pt x="51" y="6"/>
                  <a:pt x="44" y="3"/>
                </a:cubicBezTo>
                <a:cubicBezTo>
                  <a:pt x="44" y="3"/>
                  <a:pt x="42" y="1"/>
                  <a:pt x="39" y="1"/>
                </a:cubicBezTo>
                <a:cubicBezTo>
                  <a:pt x="37" y="0"/>
                  <a:pt x="34" y="0"/>
                  <a:pt x="34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25" y="0"/>
                  <a:pt x="15" y="5"/>
                  <a:pt x="13" y="15"/>
                </a:cubicBezTo>
                <a:cubicBezTo>
                  <a:pt x="1" y="69"/>
                  <a:pt x="1" y="69"/>
                  <a:pt x="1" y="69"/>
                </a:cubicBezTo>
                <a:cubicBezTo>
                  <a:pt x="0" y="76"/>
                  <a:pt x="3" y="82"/>
                  <a:pt x="8" y="86"/>
                </a:cubicBezTo>
                <a:cubicBezTo>
                  <a:pt x="8" y="169"/>
                  <a:pt x="8" y="169"/>
                  <a:pt x="8" y="169"/>
                </a:cubicBezTo>
                <a:cubicBezTo>
                  <a:pt x="8" y="176"/>
                  <a:pt x="14" y="182"/>
                  <a:pt x="21" y="182"/>
                </a:cubicBezTo>
                <a:cubicBezTo>
                  <a:pt x="29" y="182"/>
                  <a:pt x="34" y="176"/>
                  <a:pt x="34" y="169"/>
                </a:cubicBezTo>
                <a:cubicBezTo>
                  <a:pt x="34" y="91"/>
                  <a:pt x="34" y="91"/>
                  <a:pt x="34" y="91"/>
                </a:cubicBezTo>
                <a:cubicBezTo>
                  <a:pt x="40" y="89"/>
                  <a:pt x="44" y="85"/>
                  <a:pt x="46" y="78"/>
                </a:cubicBezTo>
                <a:cubicBezTo>
                  <a:pt x="50" y="58"/>
                  <a:pt x="50" y="58"/>
                  <a:pt x="50" y="58"/>
                </a:cubicBezTo>
                <a:cubicBezTo>
                  <a:pt x="57" y="66"/>
                  <a:pt x="68" y="70"/>
                  <a:pt x="89" y="73"/>
                </a:cubicBezTo>
                <a:cubicBezTo>
                  <a:pt x="89" y="73"/>
                  <a:pt x="90" y="73"/>
                  <a:pt x="90" y="73"/>
                </a:cubicBezTo>
                <a:cubicBezTo>
                  <a:pt x="94" y="73"/>
                  <a:pt x="98" y="71"/>
                  <a:pt x="99" y="67"/>
                </a:cubicBezTo>
                <a:cubicBezTo>
                  <a:pt x="115" y="66"/>
                  <a:pt x="125" y="63"/>
                  <a:pt x="131" y="56"/>
                </a:cubicBezTo>
                <a:cubicBezTo>
                  <a:pt x="136" y="78"/>
                  <a:pt x="136" y="78"/>
                  <a:pt x="136" y="78"/>
                </a:cubicBezTo>
                <a:cubicBezTo>
                  <a:pt x="137" y="84"/>
                  <a:pt x="141" y="88"/>
                  <a:pt x="145" y="90"/>
                </a:cubicBezTo>
                <a:cubicBezTo>
                  <a:pt x="151" y="90"/>
                  <a:pt x="151" y="90"/>
                  <a:pt x="151" y="90"/>
                </a:cubicBezTo>
                <a:cubicBezTo>
                  <a:pt x="153" y="86"/>
                  <a:pt x="155" y="83"/>
                  <a:pt x="159" y="81"/>
                </a:cubicBezTo>
                <a:cubicBezTo>
                  <a:pt x="156" y="66"/>
                  <a:pt x="151" y="50"/>
                  <a:pt x="147" y="41"/>
                </a:cubicBezTo>
                <a:cubicBezTo>
                  <a:pt x="145" y="36"/>
                  <a:pt x="148" y="35"/>
                  <a:pt x="150" y="40"/>
                </a:cubicBezTo>
                <a:cubicBezTo>
                  <a:pt x="152" y="45"/>
                  <a:pt x="160" y="68"/>
                  <a:pt x="163" y="83"/>
                </a:cubicBezTo>
                <a:cubicBezTo>
                  <a:pt x="158" y="84"/>
                  <a:pt x="155" y="88"/>
                  <a:pt x="154" y="93"/>
                </a:cubicBezTo>
                <a:cubicBezTo>
                  <a:pt x="135" y="93"/>
                  <a:pt x="135" y="93"/>
                  <a:pt x="135" y="93"/>
                </a:cubicBezTo>
                <a:cubicBezTo>
                  <a:pt x="135" y="147"/>
                  <a:pt x="135" y="147"/>
                  <a:pt x="135" y="147"/>
                </a:cubicBezTo>
                <a:cubicBezTo>
                  <a:pt x="209" y="147"/>
                  <a:pt x="209" y="147"/>
                  <a:pt x="209" y="147"/>
                </a:cubicBezTo>
                <a:cubicBezTo>
                  <a:pt x="209" y="93"/>
                  <a:pt x="209" y="93"/>
                  <a:pt x="209" y="93"/>
                </a:cubicBezTo>
                <a:lnTo>
                  <a:pt x="191" y="93"/>
                </a:lnTo>
                <a:close/>
                <a:moveTo>
                  <a:pt x="160" y="93"/>
                </a:moveTo>
                <a:cubicBezTo>
                  <a:pt x="161" y="91"/>
                  <a:pt x="163" y="89"/>
                  <a:pt x="165" y="89"/>
                </a:cubicBezTo>
                <a:cubicBezTo>
                  <a:pt x="167" y="91"/>
                  <a:pt x="170" y="92"/>
                  <a:pt x="172" y="92"/>
                </a:cubicBezTo>
                <a:cubicBezTo>
                  <a:pt x="173" y="92"/>
                  <a:pt x="174" y="92"/>
                  <a:pt x="174" y="92"/>
                </a:cubicBezTo>
                <a:cubicBezTo>
                  <a:pt x="176" y="91"/>
                  <a:pt x="178" y="90"/>
                  <a:pt x="179" y="89"/>
                </a:cubicBezTo>
                <a:cubicBezTo>
                  <a:pt x="182" y="89"/>
                  <a:pt x="183" y="91"/>
                  <a:pt x="184" y="93"/>
                </a:cubicBezTo>
                <a:lnTo>
                  <a:pt x="160" y="93"/>
                </a:lnTo>
                <a:close/>
              </a:path>
            </a:pathLst>
          </a:custGeom>
          <a:solidFill>
            <a:srgbClr val="F1F1F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92" name="Freeform: Shape 43"/>
          <p:cNvSpPr/>
          <p:nvPr/>
        </p:nvSpPr>
        <p:spPr bwMode="auto">
          <a:xfrm>
            <a:off x="7848574" y="3026414"/>
            <a:ext cx="2367112" cy="997462"/>
          </a:xfrm>
          <a:custGeom>
            <a:avLst/>
            <a:gdLst/>
            <a:ahLst/>
            <a:cxnLst>
              <a:cxn ang="0">
                <a:pos x="1106" y="370"/>
              </a:cxn>
              <a:cxn ang="0">
                <a:pos x="1241" y="370"/>
              </a:cxn>
              <a:cxn ang="0">
                <a:pos x="1188" y="317"/>
              </a:cxn>
              <a:cxn ang="0">
                <a:pos x="869" y="0"/>
              </a:cxn>
              <a:cxn ang="0">
                <a:pos x="373" y="0"/>
              </a:cxn>
              <a:cxn ang="0">
                <a:pos x="53" y="317"/>
              </a:cxn>
              <a:cxn ang="0">
                <a:pos x="0" y="370"/>
              </a:cxn>
              <a:cxn ang="0">
                <a:pos x="136" y="370"/>
              </a:cxn>
              <a:cxn ang="0">
                <a:pos x="136" y="441"/>
              </a:cxn>
              <a:cxn ang="0">
                <a:pos x="115" y="441"/>
              </a:cxn>
              <a:cxn ang="0">
                <a:pos x="163" y="523"/>
              </a:cxn>
              <a:cxn ang="0">
                <a:pos x="210" y="441"/>
              </a:cxn>
              <a:cxn ang="0">
                <a:pos x="190" y="441"/>
              </a:cxn>
              <a:cxn ang="0">
                <a:pos x="190" y="370"/>
              </a:cxn>
              <a:cxn ang="0">
                <a:pos x="1052" y="370"/>
              </a:cxn>
              <a:cxn ang="0">
                <a:pos x="1052" y="441"/>
              </a:cxn>
              <a:cxn ang="0">
                <a:pos x="1031" y="441"/>
              </a:cxn>
              <a:cxn ang="0">
                <a:pos x="1079" y="523"/>
              </a:cxn>
              <a:cxn ang="0">
                <a:pos x="1126" y="441"/>
              </a:cxn>
              <a:cxn ang="0">
                <a:pos x="1106" y="441"/>
              </a:cxn>
              <a:cxn ang="0">
                <a:pos x="1106" y="370"/>
              </a:cxn>
            </a:cxnLst>
            <a:rect l="0" t="0" r="r" b="b"/>
            <a:pathLst>
              <a:path w="1241" h="523">
                <a:moveTo>
                  <a:pt x="1106" y="370"/>
                </a:moveTo>
                <a:cubicBezTo>
                  <a:pt x="1241" y="370"/>
                  <a:pt x="1241" y="370"/>
                  <a:pt x="1241" y="370"/>
                </a:cubicBezTo>
                <a:cubicBezTo>
                  <a:pt x="1223" y="350"/>
                  <a:pt x="1205" y="333"/>
                  <a:pt x="1188" y="317"/>
                </a:cubicBezTo>
                <a:cubicBezTo>
                  <a:pt x="1108" y="241"/>
                  <a:pt x="975" y="108"/>
                  <a:pt x="869" y="0"/>
                </a:cubicBezTo>
                <a:cubicBezTo>
                  <a:pt x="373" y="0"/>
                  <a:pt x="373" y="0"/>
                  <a:pt x="373" y="0"/>
                </a:cubicBezTo>
                <a:cubicBezTo>
                  <a:pt x="266" y="108"/>
                  <a:pt x="133" y="241"/>
                  <a:pt x="53" y="317"/>
                </a:cubicBezTo>
                <a:cubicBezTo>
                  <a:pt x="36" y="333"/>
                  <a:pt x="18" y="350"/>
                  <a:pt x="0" y="370"/>
                </a:cubicBezTo>
                <a:cubicBezTo>
                  <a:pt x="136" y="370"/>
                  <a:pt x="136" y="370"/>
                  <a:pt x="136" y="370"/>
                </a:cubicBezTo>
                <a:cubicBezTo>
                  <a:pt x="136" y="441"/>
                  <a:pt x="136" y="441"/>
                  <a:pt x="136" y="441"/>
                </a:cubicBezTo>
                <a:cubicBezTo>
                  <a:pt x="115" y="441"/>
                  <a:pt x="115" y="441"/>
                  <a:pt x="115" y="441"/>
                </a:cubicBezTo>
                <a:cubicBezTo>
                  <a:pt x="163" y="523"/>
                  <a:pt x="163" y="523"/>
                  <a:pt x="163" y="523"/>
                </a:cubicBezTo>
                <a:cubicBezTo>
                  <a:pt x="210" y="441"/>
                  <a:pt x="210" y="441"/>
                  <a:pt x="210" y="441"/>
                </a:cubicBezTo>
                <a:cubicBezTo>
                  <a:pt x="190" y="441"/>
                  <a:pt x="190" y="441"/>
                  <a:pt x="190" y="441"/>
                </a:cubicBezTo>
                <a:cubicBezTo>
                  <a:pt x="190" y="370"/>
                  <a:pt x="190" y="370"/>
                  <a:pt x="190" y="370"/>
                </a:cubicBezTo>
                <a:cubicBezTo>
                  <a:pt x="1052" y="370"/>
                  <a:pt x="1052" y="370"/>
                  <a:pt x="1052" y="370"/>
                </a:cubicBezTo>
                <a:cubicBezTo>
                  <a:pt x="1052" y="441"/>
                  <a:pt x="1052" y="441"/>
                  <a:pt x="1052" y="441"/>
                </a:cubicBezTo>
                <a:cubicBezTo>
                  <a:pt x="1031" y="441"/>
                  <a:pt x="1031" y="441"/>
                  <a:pt x="1031" y="441"/>
                </a:cubicBezTo>
                <a:cubicBezTo>
                  <a:pt x="1079" y="523"/>
                  <a:pt x="1079" y="523"/>
                  <a:pt x="1079" y="523"/>
                </a:cubicBezTo>
                <a:cubicBezTo>
                  <a:pt x="1126" y="441"/>
                  <a:pt x="1126" y="441"/>
                  <a:pt x="1126" y="441"/>
                </a:cubicBezTo>
                <a:cubicBezTo>
                  <a:pt x="1106" y="441"/>
                  <a:pt x="1106" y="441"/>
                  <a:pt x="1106" y="441"/>
                </a:cubicBezTo>
                <a:cubicBezTo>
                  <a:pt x="1106" y="370"/>
                  <a:pt x="1106" y="370"/>
                  <a:pt x="1106" y="370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857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93" name="Rectangle 44"/>
          <p:cNvSpPr/>
          <p:nvPr/>
        </p:nvSpPr>
        <p:spPr bwMode="auto">
          <a:xfrm>
            <a:off x="8544061" y="3290659"/>
            <a:ext cx="923330" cy="1846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none" lIns="0" tIns="0" rIns="0" bIns="0" anchor="t" anchorCtr="0" compatLnSpc="1">
            <a:norm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/>
              <a:t>标题文本预设</a:t>
            </a:r>
            <a:endParaRPr lang="zh-CN" altLang="en-US" sz="1200"/>
          </a:p>
        </p:txBody>
      </p:sp>
      <p:sp>
        <p:nvSpPr>
          <p:cNvPr id="94" name="Freeform: Shape 46"/>
          <p:cNvSpPr/>
          <p:nvPr/>
        </p:nvSpPr>
        <p:spPr bwMode="auto">
          <a:xfrm>
            <a:off x="8583024" y="2696408"/>
            <a:ext cx="901934" cy="301473"/>
          </a:xfrm>
          <a:custGeom>
            <a:avLst/>
            <a:gdLst/>
            <a:ahLst/>
            <a:cxnLst>
              <a:cxn ang="0">
                <a:pos x="105" y="158"/>
              </a:cxn>
              <a:cxn ang="0">
                <a:pos x="397" y="158"/>
              </a:cxn>
              <a:cxn ang="0">
                <a:pos x="397" y="158"/>
              </a:cxn>
              <a:cxn ang="0">
                <a:pos x="473" y="158"/>
              </a:cxn>
              <a:cxn ang="0">
                <a:pos x="314" y="0"/>
              </a:cxn>
              <a:cxn ang="0">
                <a:pos x="157" y="0"/>
              </a:cxn>
              <a:cxn ang="0">
                <a:pos x="0" y="158"/>
              </a:cxn>
              <a:cxn ang="0">
                <a:pos x="105" y="158"/>
              </a:cxn>
              <a:cxn ang="0">
                <a:pos x="105" y="158"/>
              </a:cxn>
            </a:cxnLst>
            <a:rect l="0" t="0" r="r" b="b"/>
            <a:pathLst>
              <a:path w="473" h="158">
                <a:moveTo>
                  <a:pt x="105" y="158"/>
                </a:moveTo>
                <a:cubicBezTo>
                  <a:pt x="397" y="158"/>
                  <a:pt x="397" y="158"/>
                  <a:pt x="397" y="158"/>
                </a:cubicBezTo>
                <a:cubicBezTo>
                  <a:pt x="397" y="158"/>
                  <a:pt x="397" y="158"/>
                  <a:pt x="397" y="158"/>
                </a:cubicBezTo>
                <a:cubicBezTo>
                  <a:pt x="473" y="158"/>
                  <a:pt x="473" y="158"/>
                  <a:pt x="473" y="158"/>
                </a:cubicBezTo>
                <a:cubicBezTo>
                  <a:pt x="392" y="75"/>
                  <a:pt x="314" y="0"/>
                  <a:pt x="314" y="0"/>
                </a:cubicBezTo>
                <a:cubicBezTo>
                  <a:pt x="157" y="0"/>
                  <a:pt x="157" y="0"/>
                  <a:pt x="157" y="0"/>
                </a:cubicBezTo>
                <a:cubicBezTo>
                  <a:pt x="157" y="0"/>
                  <a:pt x="81" y="75"/>
                  <a:pt x="0" y="158"/>
                </a:cubicBezTo>
                <a:cubicBezTo>
                  <a:pt x="105" y="158"/>
                  <a:pt x="105" y="158"/>
                  <a:pt x="105" y="158"/>
                </a:cubicBezTo>
                <a:cubicBezTo>
                  <a:pt x="105" y="158"/>
                  <a:pt x="105" y="158"/>
                  <a:pt x="105" y="158"/>
                </a:cubicBezTo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95" name="Freeform: Shape 47"/>
          <p:cNvSpPr/>
          <p:nvPr/>
        </p:nvSpPr>
        <p:spPr bwMode="auto">
          <a:xfrm>
            <a:off x="8445314" y="836712"/>
            <a:ext cx="1178594" cy="698472"/>
          </a:xfrm>
          <a:custGeom>
            <a:avLst/>
            <a:gdLst/>
            <a:ahLst/>
            <a:cxnLst>
              <a:cxn ang="0">
                <a:pos x="616" y="169"/>
              </a:cxn>
              <a:cxn ang="0">
                <a:pos x="453" y="88"/>
              </a:cxn>
              <a:cxn ang="0">
                <a:pos x="401" y="27"/>
              </a:cxn>
              <a:cxn ang="0">
                <a:pos x="325" y="35"/>
              </a:cxn>
              <a:cxn ang="0">
                <a:pos x="318" y="74"/>
              </a:cxn>
              <a:cxn ang="0">
                <a:pos x="259" y="91"/>
              </a:cxn>
              <a:cxn ang="0">
                <a:pos x="205" y="55"/>
              </a:cxn>
              <a:cxn ang="0">
                <a:pos x="161" y="100"/>
              </a:cxn>
              <a:cxn ang="0">
                <a:pos x="0" y="96"/>
              </a:cxn>
              <a:cxn ang="0">
                <a:pos x="6" y="105"/>
              </a:cxn>
              <a:cxn ang="0">
                <a:pos x="237" y="355"/>
              </a:cxn>
              <a:cxn ang="0">
                <a:pos x="417" y="366"/>
              </a:cxn>
              <a:cxn ang="0">
                <a:pos x="492" y="283"/>
              </a:cxn>
              <a:cxn ang="0">
                <a:pos x="607" y="187"/>
              </a:cxn>
              <a:cxn ang="0">
                <a:pos x="616" y="169"/>
              </a:cxn>
            </a:cxnLst>
            <a:rect l="0" t="0" r="r" b="b"/>
            <a:pathLst>
              <a:path w="618" h="366">
                <a:moveTo>
                  <a:pt x="616" y="169"/>
                </a:moveTo>
                <a:cubicBezTo>
                  <a:pt x="608" y="140"/>
                  <a:pt x="536" y="107"/>
                  <a:pt x="453" y="88"/>
                </a:cubicBezTo>
                <a:cubicBezTo>
                  <a:pt x="450" y="69"/>
                  <a:pt x="438" y="43"/>
                  <a:pt x="401" y="27"/>
                </a:cubicBezTo>
                <a:cubicBezTo>
                  <a:pt x="339" y="0"/>
                  <a:pt x="325" y="35"/>
                  <a:pt x="325" y="35"/>
                </a:cubicBezTo>
                <a:cubicBezTo>
                  <a:pt x="325" y="35"/>
                  <a:pt x="323" y="55"/>
                  <a:pt x="318" y="74"/>
                </a:cubicBezTo>
                <a:cubicBezTo>
                  <a:pt x="287" y="75"/>
                  <a:pt x="270" y="82"/>
                  <a:pt x="259" y="91"/>
                </a:cubicBezTo>
                <a:cubicBezTo>
                  <a:pt x="242" y="75"/>
                  <a:pt x="224" y="56"/>
                  <a:pt x="205" y="55"/>
                </a:cubicBezTo>
                <a:cubicBezTo>
                  <a:pt x="187" y="54"/>
                  <a:pt x="178" y="78"/>
                  <a:pt x="161" y="100"/>
                </a:cubicBezTo>
                <a:cubicBezTo>
                  <a:pt x="46" y="47"/>
                  <a:pt x="0" y="96"/>
                  <a:pt x="0" y="96"/>
                </a:cubicBezTo>
                <a:cubicBezTo>
                  <a:pt x="2" y="99"/>
                  <a:pt x="4" y="102"/>
                  <a:pt x="6" y="105"/>
                </a:cubicBezTo>
                <a:cubicBezTo>
                  <a:pt x="59" y="181"/>
                  <a:pt x="237" y="355"/>
                  <a:pt x="237" y="355"/>
                </a:cubicBezTo>
                <a:cubicBezTo>
                  <a:pt x="417" y="366"/>
                  <a:pt x="417" y="366"/>
                  <a:pt x="417" y="366"/>
                </a:cubicBezTo>
                <a:cubicBezTo>
                  <a:pt x="417" y="366"/>
                  <a:pt x="396" y="324"/>
                  <a:pt x="492" y="283"/>
                </a:cubicBezTo>
                <a:cubicBezTo>
                  <a:pt x="559" y="254"/>
                  <a:pt x="593" y="211"/>
                  <a:pt x="607" y="187"/>
                </a:cubicBezTo>
                <a:cubicBezTo>
                  <a:pt x="614" y="181"/>
                  <a:pt x="618" y="175"/>
                  <a:pt x="616" y="16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96" name="Freeform: Shape 48"/>
          <p:cNvSpPr/>
          <p:nvPr/>
        </p:nvSpPr>
        <p:spPr bwMode="auto">
          <a:xfrm>
            <a:off x="8362192" y="1414843"/>
            <a:ext cx="1450289" cy="1281566"/>
          </a:xfrm>
          <a:custGeom>
            <a:avLst/>
            <a:gdLst/>
            <a:ahLst/>
            <a:cxnLst>
              <a:cxn ang="0">
                <a:pos x="761" y="109"/>
              </a:cxn>
              <a:cxn ang="0">
                <a:pos x="761" y="582"/>
              </a:cxn>
              <a:cxn ang="0">
                <a:pos x="709" y="582"/>
              </a:cxn>
              <a:cxn ang="0">
                <a:pos x="527" y="672"/>
              </a:cxn>
              <a:cxn ang="0">
                <a:pos x="123" y="672"/>
              </a:cxn>
              <a:cxn ang="0">
                <a:pos x="85" y="609"/>
              </a:cxn>
              <a:cxn ang="0">
                <a:pos x="112" y="533"/>
              </a:cxn>
              <a:cxn ang="0">
                <a:pos x="51" y="451"/>
              </a:cxn>
              <a:cxn ang="0">
                <a:pos x="98" y="373"/>
              </a:cxn>
              <a:cxn ang="0">
                <a:pos x="84" y="371"/>
              </a:cxn>
              <a:cxn ang="0">
                <a:pos x="16" y="293"/>
              </a:cxn>
              <a:cxn ang="0">
                <a:pos x="69" y="215"/>
              </a:cxn>
              <a:cxn ang="0">
                <a:pos x="80" y="213"/>
              </a:cxn>
              <a:cxn ang="0">
                <a:pos x="0" y="115"/>
              </a:cxn>
              <a:cxn ang="0">
                <a:pos x="397" y="31"/>
              </a:cxn>
              <a:cxn ang="0">
                <a:pos x="703" y="100"/>
              </a:cxn>
              <a:cxn ang="0">
                <a:pos x="761" y="109"/>
              </a:cxn>
            </a:cxnLst>
            <a:rect l="0" t="0" r="r" b="b"/>
            <a:pathLst>
              <a:path w="761" h="672">
                <a:moveTo>
                  <a:pt x="761" y="109"/>
                </a:moveTo>
                <a:cubicBezTo>
                  <a:pt x="761" y="582"/>
                  <a:pt x="761" y="582"/>
                  <a:pt x="761" y="582"/>
                </a:cubicBezTo>
                <a:cubicBezTo>
                  <a:pt x="709" y="582"/>
                  <a:pt x="709" y="582"/>
                  <a:pt x="709" y="582"/>
                </a:cubicBezTo>
                <a:cubicBezTo>
                  <a:pt x="709" y="582"/>
                  <a:pt x="640" y="672"/>
                  <a:pt x="527" y="672"/>
                </a:cubicBezTo>
                <a:cubicBezTo>
                  <a:pt x="413" y="672"/>
                  <a:pt x="123" y="672"/>
                  <a:pt x="123" y="672"/>
                </a:cubicBezTo>
                <a:cubicBezTo>
                  <a:pt x="123" y="672"/>
                  <a:pt x="85" y="660"/>
                  <a:pt x="85" y="609"/>
                </a:cubicBezTo>
                <a:cubicBezTo>
                  <a:pt x="85" y="558"/>
                  <a:pt x="112" y="551"/>
                  <a:pt x="112" y="533"/>
                </a:cubicBezTo>
                <a:cubicBezTo>
                  <a:pt x="112" y="515"/>
                  <a:pt x="51" y="551"/>
                  <a:pt x="51" y="451"/>
                </a:cubicBezTo>
                <a:cubicBezTo>
                  <a:pt x="51" y="351"/>
                  <a:pt x="98" y="387"/>
                  <a:pt x="98" y="373"/>
                </a:cubicBezTo>
                <a:cubicBezTo>
                  <a:pt x="98" y="370"/>
                  <a:pt x="92" y="370"/>
                  <a:pt x="84" y="371"/>
                </a:cubicBezTo>
                <a:cubicBezTo>
                  <a:pt x="60" y="372"/>
                  <a:pt x="16" y="373"/>
                  <a:pt x="16" y="293"/>
                </a:cubicBezTo>
                <a:cubicBezTo>
                  <a:pt x="16" y="211"/>
                  <a:pt x="51" y="213"/>
                  <a:pt x="69" y="215"/>
                </a:cubicBezTo>
                <a:cubicBezTo>
                  <a:pt x="76" y="216"/>
                  <a:pt x="80" y="217"/>
                  <a:pt x="80" y="213"/>
                </a:cubicBezTo>
                <a:cubicBezTo>
                  <a:pt x="80" y="202"/>
                  <a:pt x="0" y="230"/>
                  <a:pt x="0" y="115"/>
                </a:cubicBezTo>
                <a:cubicBezTo>
                  <a:pt x="0" y="0"/>
                  <a:pt x="239" y="31"/>
                  <a:pt x="397" y="31"/>
                </a:cubicBezTo>
                <a:cubicBezTo>
                  <a:pt x="555" y="31"/>
                  <a:pt x="663" y="66"/>
                  <a:pt x="703" y="100"/>
                </a:cubicBezTo>
                <a:cubicBezTo>
                  <a:pt x="743" y="134"/>
                  <a:pt x="761" y="109"/>
                  <a:pt x="761" y="109"/>
                </a:cubicBezTo>
              </a:path>
            </a:pathLst>
          </a:custGeom>
          <a:solidFill>
            <a:srgbClr val="FFEACA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97" name="Freeform: Shape 49"/>
          <p:cNvSpPr/>
          <p:nvPr/>
        </p:nvSpPr>
        <p:spPr bwMode="auto">
          <a:xfrm>
            <a:off x="9759136" y="1622026"/>
            <a:ext cx="53347" cy="901935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8" y="9"/>
              </a:cxn>
              <a:cxn ang="0">
                <a:pos x="0" y="8"/>
              </a:cxn>
              <a:cxn ang="0">
                <a:pos x="0" y="8"/>
              </a:cxn>
              <a:cxn ang="0">
                <a:pos x="8" y="9"/>
              </a:cxn>
              <a:cxn ang="0">
                <a:pos x="28" y="0"/>
              </a:cxn>
              <a:cxn ang="0">
                <a:pos x="28" y="473"/>
              </a:cxn>
              <a:cxn ang="0">
                <a:pos x="28" y="0"/>
              </a:cxn>
            </a:cxnLst>
            <a:rect l="0" t="0" r="r" b="b"/>
            <a:pathLst>
              <a:path w="28" h="473">
                <a:moveTo>
                  <a:pt x="28" y="0"/>
                </a:moveTo>
                <a:cubicBezTo>
                  <a:pt x="28" y="0"/>
                  <a:pt x="22" y="9"/>
                  <a:pt x="8" y="9"/>
                </a:cubicBezTo>
                <a:cubicBezTo>
                  <a:pt x="6" y="9"/>
                  <a:pt x="3" y="9"/>
                  <a:pt x="0" y="8"/>
                </a:cubicBezTo>
                <a:cubicBezTo>
                  <a:pt x="0" y="8"/>
                  <a:pt x="0" y="8"/>
                  <a:pt x="0" y="8"/>
                </a:cubicBezTo>
                <a:cubicBezTo>
                  <a:pt x="3" y="9"/>
                  <a:pt x="6" y="9"/>
                  <a:pt x="8" y="9"/>
                </a:cubicBezTo>
                <a:cubicBezTo>
                  <a:pt x="22" y="9"/>
                  <a:pt x="28" y="0"/>
                  <a:pt x="28" y="0"/>
                </a:cubicBezTo>
                <a:cubicBezTo>
                  <a:pt x="28" y="473"/>
                  <a:pt x="28" y="473"/>
                  <a:pt x="28" y="473"/>
                </a:cubicBezTo>
                <a:cubicBezTo>
                  <a:pt x="28" y="0"/>
                  <a:pt x="28" y="0"/>
                  <a:pt x="28" y="0"/>
                </a:cubicBezTo>
              </a:path>
            </a:pathLst>
          </a:custGeom>
          <a:solidFill>
            <a:srgbClr val="FFF7EF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98" name="Freeform: Shape 50"/>
          <p:cNvSpPr/>
          <p:nvPr/>
        </p:nvSpPr>
        <p:spPr bwMode="auto">
          <a:xfrm>
            <a:off x="8523474" y="1622026"/>
            <a:ext cx="1289009" cy="1074382"/>
          </a:xfrm>
          <a:custGeom>
            <a:avLst/>
            <a:gdLst/>
            <a:ahLst/>
            <a:cxnLst>
              <a:cxn ang="0">
                <a:pos x="676" y="0"/>
              </a:cxn>
              <a:cxn ang="0">
                <a:pos x="656" y="9"/>
              </a:cxn>
              <a:cxn ang="0">
                <a:pos x="648" y="8"/>
              </a:cxn>
              <a:cxn ang="0">
                <a:pos x="21" y="494"/>
              </a:cxn>
              <a:cxn ang="0">
                <a:pos x="0" y="493"/>
              </a:cxn>
              <a:cxn ang="0">
                <a:pos x="0" y="500"/>
              </a:cxn>
              <a:cxn ang="0">
                <a:pos x="0" y="500"/>
              </a:cxn>
              <a:cxn ang="0">
                <a:pos x="38" y="563"/>
              </a:cxn>
              <a:cxn ang="0">
                <a:pos x="442" y="563"/>
              </a:cxn>
              <a:cxn ang="0">
                <a:pos x="624" y="473"/>
              </a:cxn>
              <a:cxn ang="0">
                <a:pos x="676" y="473"/>
              </a:cxn>
              <a:cxn ang="0">
                <a:pos x="676" y="0"/>
              </a:cxn>
            </a:cxnLst>
            <a:rect l="0" t="0" r="r" b="b"/>
            <a:pathLst>
              <a:path w="676" h="563">
                <a:moveTo>
                  <a:pt x="676" y="0"/>
                </a:moveTo>
                <a:cubicBezTo>
                  <a:pt x="676" y="0"/>
                  <a:pt x="670" y="9"/>
                  <a:pt x="656" y="9"/>
                </a:cubicBezTo>
                <a:cubicBezTo>
                  <a:pt x="654" y="9"/>
                  <a:pt x="651" y="9"/>
                  <a:pt x="648" y="8"/>
                </a:cubicBezTo>
                <a:cubicBezTo>
                  <a:pt x="574" y="285"/>
                  <a:pt x="318" y="494"/>
                  <a:pt x="21" y="494"/>
                </a:cubicBezTo>
                <a:cubicBezTo>
                  <a:pt x="14" y="494"/>
                  <a:pt x="7" y="494"/>
                  <a:pt x="0" y="493"/>
                </a:cubicBezTo>
                <a:cubicBezTo>
                  <a:pt x="0" y="496"/>
                  <a:pt x="0" y="498"/>
                  <a:pt x="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551"/>
                  <a:pt x="38" y="563"/>
                  <a:pt x="38" y="563"/>
                </a:cubicBezTo>
                <a:cubicBezTo>
                  <a:pt x="38" y="563"/>
                  <a:pt x="328" y="563"/>
                  <a:pt x="442" y="563"/>
                </a:cubicBezTo>
                <a:cubicBezTo>
                  <a:pt x="555" y="563"/>
                  <a:pt x="624" y="473"/>
                  <a:pt x="624" y="473"/>
                </a:cubicBezTo>
                <a:cubicBezTo>
                  <a:pt x="676" y="473"/>
                  <a:pt x="676" y="473"/>
                  <a:pt x="676" y="473"/>
                </a:cubicBezTo>
                <a:cubicBezTo>
                  <a:pt x="676" y="0"/>
                  <a:pt x="676" y="0"/>
                  <a:pt x="676" y="0"/>
                </a:cubicBezTo>
              </a:path>
            </a:pathLst>
          </a:custGeom>
          <a:solidFill>
            <a:srgbClr val="FFE7C4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99" name="Rectangle 51"/>
          <p:cNvSpPr/>
          <p:nvPr/>
        </p:nvSpPr>
        <p:spPr bwMode="auto">
          <a:xfrm>
            <a:off x="9812483" y="1519056"/>
            <a:ext cx="300231" cy="1125247"/>
          </a:xfrm>
          <a:prstGeom prst="rect">
            <a:avLst/>
          </a:prstGeom>
          <a:solidFill>
            <a:srgbClr val="F1F1F1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</a:p>
        </p:txBody>
      </p:sp>
      <p:sp>
        <p:nvSpPr>
          <p:cNvPr id="100" name="Rectangle 52"/>
          <p:cNvSpPr/>
          <p:nvPr/>
        </p:nvSpPr>
        <p:spPr bwMode="auto">
          <a:xfrm>
            <a:off x="9812483" y="1519056"/>
            <a:ext cx="300231" cy="112524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</a:p>
        </p:txBody>
      </p:sp>
      <p:sp>
        <p:nvSpPr>
          <p:cNvPr id="101" name="Rectangle 53"/>
          <p:cNvSpPr/>
          <p:nvPr/>
        </p:nvSpPr>
        <p:spPr bwMode="auto">
          <a:xfrm>
            <a:off x="10112713" y="1479355"/>
            <a:ext cx="2079287" cy="1207129"/>
          </a:xfrm>
          <a:prstGeom prst="rect">
            <a:avLst/>
          </a:prstGeom>
          <a:solidFill>
            <a:srgbClr val="596473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</a:p>
        </p:txBody>
      </p:sp>
      <p:sp>
        <p:nvSpPr>
          <p:cNvPr id="102" name="Rectangle 54"/>
          <p:cNvSpPr/>
          <p:nvPr/>
        </p:nvSpPr>
        <p:spPr bwMode="auto">
          <a:xfrm>
            <a:off x="10112713" y="1479355"/>
            <a:ext cx="2079287" cy="12071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</a:p>
        </p:txBody>
      </p:sp>
      <p:sp>
        <p:nvSpPr>
          <p:cNvPr id="103" name="Rectangle 55"/>
          <p:cNvSpPr/>
          <p:nvPr/>
        </p:nvSpPr>
        <p:spPr bwMode="auto">
          <a:xfrm>
            <a:off x="9812483" y="2383769"/>
            <a:ext cx="300231" cy="260532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</a:p>
        </p:txBody>
      </p:sp>
      <p:sp>
        <p:nvSpPr>
          <p:cNvPr id="104" name="Rectangle 56"/>
          <p:cNvSpPr/>
          <p:nvPr/>
        </p:nvSpPr>
        <p:spPr bwMode="auto">
          <a:xfrm>
            <a:off x="9812483" y="2383769"/>
            <a:ext cx="300231" cy="2605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</a:p>
        </p:txBody>
      </p:sp>
      <p:sp>
        <p:nvSpPr>
          <p:cNvPr id="105" name="Rectangle 57"/>
          <p:cNvSpPr/>
          <p:nvPr/>
        </p:nvSpPr>
        <p:spPr bwMode="auto">
          <a:xfrm>
            <a:off x="10112713" y="2406101"/>
            <a:ext cx="2079287" cy="280382"/>
          </a:xfrm>
          <a:prstGeom prst="rect">
            <a:avLst/>
          </a:prstGeom>
          <a:solidFill>
            <a:srgbClr val="475260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</a:p>
        </p:txBody>
      </p:sp>
      <p:sp>
        <p:nvSpPr>
          <p:cNvPr id="106" name="Rectangle 58"/>
          <p:cNvSpPr/>
          <p:nvPr/>
        </p:nvSpPr>
        <p:spPr bwMode="auto">
          <a:xfrm>
            <a:off x="10112713" y="2406101"/>
            <a:ext cx="2079287" cy="2803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</a:p>
        </p:txBody>
      </p:sp>
      <p:sp>
        <p:nvSpPr>
          <p:cNvPr id="20" name="Oval 60"/>
          <p:cNvSpPr/>
          <p:nvPr/>
        </p:nvSpPr>
        <p:spPr>
          <a:xfrm>
            <a:off x="4841344" y="3794312"/>
            <a:ext cx="614986" cy="61498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grpSp>
        <p:nvGrpSpPr>
          <p:cNvPr id="21" name="Group 61"/>
          <p:cNvGrpSpPr/>
          <p:nvPr/>
        </p:nvGrpSpPr>
        <p:grpSpPr>
          <a:xfrm>
            <a:off x="5019001" y="3931463"/>
            <a:ext cx="259672" cy="378527"/>
            <a:chOff x="3582988" y="3510757"/>
            <a:chExt cx="319088" cy="465138"/>
          </a:xfrm>
          <a:solidFill>
            <a:schemeClr val="bg1"/>
          </a:solidFill>
        </p:grpSpPr>
        <p:sp>
          <p:nvSpPr>
            <p:cNvPr id="51" name="Freeform: Shape 62"/>
            <p:cNvSpPr/>
            <p:nvPr/>
          </p:nvSpPr>
          <p:spPr bwMode="auto">
            <a:xfrm>
              <a:off x="3582988" y="3510757"/>
              <a:ext cx="319088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52" name="Freeform: Shape 63"/>
            <p:cNvSpPr/>
            <p:nvPr/>
          </p:nvSpPr>
          <p:spPr bwMode="auto">
            <a:xfrm>
              <a:off x="3655219" y="3583782"/>
              <a:ext cx="94456" cy="944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22" name="Oval 65"/>
          <p:cNvSpPr/>
          <p:nvPr/>
        </p:nvSpPr>
        <p:spPr>
          <a:xfrm>
            <a:off x="2046708" y="3794312"/>
            <a:ext cx="614986" cy="61498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23" name="Freeform: Shape 67"/>
          <p:cNvSpPr/>
          <p:nvPr/>
        </p:nvSpPr>
        <p:spPr bwMode="auto">
          <a:xfrm>
            <a:off x="2188610" y="3948962"/>
            <a:ext cx="344115" cy="34352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4850" y="12150"/>
                </a:moveTo>
                <a:cubicBezTo>
                  <a:pt x="13851" y="12150"/>
                  <a:pt x="12926" y="11859"/>
                  <a:pt x="12124" y="11386"/>
                </a:cubicBezTo>
                <a:lnTo>
                  <a:pt x="11892" y="11618"/>
                </a:lnTo>
                <a:lnTo>
                  <a:pt x="11132" y="12377"/>
                </a:lnTo>
                <a:lnTo>
                  <a:pt x="9846" y="13663"/>
                </a:lnTo>
                <a:cubicBezTo>
                  <a:pt x="9593" y="13916"/>
                  <a:pt x="9451" y="14260"/>
                  <a:pt x="9451" y="14617"/>
                </a:cubicBezTo>
                <a:lnTo>
                  <a:pt x="9451" y="16200"/>
                </a:lnTo>
                <a:lnTo>
                  <a:pt x="8101" y="16200"/>
                </a:lnTo>
                <a:cubicBezTo>
                  <a:pt x="7356" y="16200"/>
                  <a:pt x="6751" y="16804"/>
                  <a:pt x="6751" y="17549"/>
                </a:cubicBezTo>
                <a:lnTo>
                  <a:pt x="6751" y="18900"/>
                </a:lnTo>
                <a:lnTo>
                  <a:pt x="5170" y="18900"/>
                </a:lnTo>
                <a:cubicBezTo>
                  <a:pt x="4812" y="18900"/>
                  <a:pt x="4469" y="19042"/>
                  <a:pt x="4216" y="19295"/>
                </a:cubicBezTo>
                <a:lnTo>
                  <a:pt x="3259" y="20252"/>
                </a:lnTo>
                <a:lnTo>
                  <a:pt x="1352" y="20249"/>
                </a:lnTo>
                <a:lnTo>
                  <a:pt x="1350" y="18326"/>
                </a:lnTo>
                <a:lnTo>
                  <a:pt x="9223" y="10467"/>
                </a:lnTo>
                <a:cubicBezTo>
                  <a:pt x="9223" y="10467"/>
                  <a:pt x="9223" y="10467"/>
                  <a:pt x="9224" y="10468"/>
                </a:cubicBezTo>
                <a:lnTo>
                  <a:pt x="10215" y="9477"/>
                </a:lnTo>
                <a:cubicBezTo>
                  <a:pt x="9741" y="8674"/>
                  <a:pt x="9451" y="7748"/>
                  <a:pt x="9451" y="6750"/>
                </a:cubicBezTo>
                <a:cubicBezTo>
                  <a:pt x="9451" y="3767"/>
                  <a:pt x="11869" y="1350"/>
                  <a:pt x="14850" y="1350"/>
                </a:cubicBezTo>
                <a:cubicBezTo>
                  <a:pt x="17832" y="1350"/>
                  <a:pt x="20250" y="3767"/>
                  <a:pt x="20250" y="6750"/>
                </a:cubicBezTo>
                <a:cubicBezTo>
                  <a:pt x="20250" y="9732"/>
                  <a:pt x="17832" y="12150"/>
                  <a:pt x="14850" y="12150"/>
                </a:cubicBezTo>
                <a:moveTo>
                  <a:pt x="14850" y="0"/>
                </a:moveTo>
                <a:cubicBezTo>
                  <a:pt x="11123" y="0"/>
                  <a:pt x="8101" y="3022"/>
                  <a:pt x="8101" y="6750"/>
                </a:cubicBezTo>
                <a:cubicBezTo>
                  <a:pt x="8101" y="7617"/>
                  <a:pt x="8283" y="8438"/>
                  <a:pt x="8582" y="9199"/>
                </a:cubicBezTo>
                <a:lnTo>
                  <a:pt x="383" y="17400"/>
                </a:lnTo>
                <a:cubicBezTo>
                  <a:pt x="146" y="17637"/>
                  <a:pt x="0" y="17863"/>
                  <a:pt x="0" y="18225"/>
                </a:cubicBezTo>
                <a:lnTo>
                  <a:pt x="0" y="20249"/>
                </a:lnTo>
                <a:cubicBezTo>
                  <a:pt x="0" y="20972"/>
                  <a:pt x="626" y="21599"/>
                  <a:pt x="1349" y="21599"/>
                </a:cubicBezTo>
                <a:lnTo>
                  <a:pt x="3374" y="21599"/>
                </a:lnTo>
                <a:cubicBezTo>
                  <a:pt x="3736" y="21599"/>
                  <a:pt x="3965" y="21455"/>
                  <a:pt x="4202" y="21219"/>
                </a:cubicBezTo>
                <a:lnTo>
                  <a:pt x="5170" y="20249"/>
                </a:lnTo>
                <a:lnTo>
                  <a:pt x="6751" y="20249"/>
                </a:lnTo>
                <a:cubicBezTo>
                  <a:pt x="7496" y="20249"/>
                  <a:pt x="8101" y="19645"/>
                  <a:pt x="8101" y="18900"/>
                </a:cubicBezTo>
                <a:lnTo>
                  <a:pt x="8101" y="17549"/>
                </a:lnTo>
                <a:lnTo>
                  <a:pt x="9451" y="17549"/>
                </a:lnTo>
                <a:cubicBezTo>
                  <a:pt x="10196" y="17549"/>
                  <a:pt x="10801" y="16945"/>
                  <a:pt x="10801" y="16200"/>
                </a:cubicBezTo>
                <a:lnTo>
                  <a:pt x="10801" y="14617"/>
                </a:lnTo>
                <a:lnTo>
                  <a:pt x="12400" y="13018"/>
                </a:lnTo>
                <a:cubicBezTo>
                  <a:pt x="13162" y="13317"/>
                  <a:pt x="13982" y="13500"/>
                  <a:pt x="14850" y="13500"/>
                </a:cubicBezTo>
                <a:cubicBezTo>
                  <a:pt x="18577" y="13500"/>
                  <a:pt x="21599" y="10477"/>
                  <a:pt x="21599" y="6750"/>
                </a:cubicBezTo>
                <a:cubicBezTo>
                  <a:pt x="21599" y="3022"/>
                  <a:pt x="18577" y="0"/>
                  <a:pt x="1485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24" name="Freeform: Shape 68"/>
          <p:cNvSpPr/>
          <p:nvPr/>
        </p:nvSpPr>
        <p:spPr bwMode="auto">
          <a:xfrm>
            <a:off x="2403535" y="3991830"/>
            <a:ext cx="85735" cy="85735"/>
          </a:xfrm>
          <a:custGeom>
            <a:avLst/>
            <a:gdLst>
              <a:gd name="T0" fmla="*/ 10800 w 21600"/>
              <a:gd name="T1" fmla="+- 0 10800 134"/>
              <a:gd name="T2" fmla="*/ 10800 h 21333"/>
              <a:gd name="T3" fmla="*/ 10800 w 21600"/>
              <a:gd name="T4" fmla="+- 0 10800 134"/>
              <a:gd name="T5" fmla="*/ 10800 h 21333"/>
              <a:gd name="T6" fmla="*/ 10800 w 21600"/>
              <a:gd name="T7" fmla="+- 0 10800 134"/>
              <a:gd name="T8" fmla="*/ 10800 h 21333"/>
              <a:gd name="T9" fmla="*/ 10800 w 21600"/>
              <a:gd name="T10" fmla="+- 0 10800 134"/>
              <a:gd name="T11" fmla="*/ 10800 h 21333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333">
                <a:moveTo>
                  <a:pt x="13008" y="18684"/>
                </a:moveTo>
                <a:cubicBezTo>
                  <a:pt x="9017" y="15850"/>
                  <a:pt x="5542" y="12415"/>
                  <a:pt x="2694" y="8570"/>
                </a:cubicBezTo>
                <a:cubicBezTo>
                  <a:pt x="3736" y="5628"/>
                  <a:pt x="5693" y="3697"/>
                  <a:pt x="8585" y="2647"/>
                </a:cubicBezTo>
                <a:cubicBezTo>
                  <a:pt x="12578" y="5489"/>
                  <a:pt x="16048" y="8911"/>
                  <a:pt x="18889" y="12809"/>
                </a:cubicBezTo>
                <a:cubicBezTo>
                  <a:pt x="17836" y="15730"/>
                  <a:pt x="15883" y="17647"/>
                  <a:pt x="13008" y="18684"/>
                </a:cubicBezTo>
                <a:moveTo>
                  <a:pt x="21110" y="11295"/>
                </a:moveTo>
                <a:cubicBezTo>
                  <a:pt x="18081" y="7130"/>
                  <a:pt x="14396" y="3496"/>
                  <a:pt x="10161" y="484"/>
                </a:cubicBezTo>
                <a:cubicBezTo>
                  <a:pt x="9468" y="-8"/>
                  <a:pt x="8579" y="-134"/>
                  <a:pt x="7778" y="145"/>
                </a:cubicBezTo>
                <a:cubicBezTo>
                  <a:pt x="4027" y="1450"/>
                  <a:pt x="1463" y="3983"/>
                  <a:pt x="145" y="7687"/>
                </a:cubicBezTo>
                <a:cubicBezTo>
                  <a:pt x="46" y="7962"/>
                  <a:pt x="0" y="8252"/>
                  <a:pt x="0" y="8537"/>
                </a:cubicBezTo>
                <a:cubicBezTo>
                  <a:pt x="0" y="9071"/>
                  <a:pt x="167" y="9596"/>
                  <a:pt x="487" y="10041"/>
                </a:cubicBezTo>
                <a:cubicBezTo>
                  <a:pt x="3525" y="14213"/>
                  <a:pt x="7211" y="17850"/>
                  <a:pt x="11431" y="20850"/>
                </a:cubicBezTo>
                <a:cubicBezTo>
                  <a:pt x="12122" y="21338"/>
                  <a:pt x="13010" y="21466"/>
                  <a:pt x="13812" y="21188"/>
                </a:cubicBezTo>
                <a:cubicBezTo>
                  <a:pt x="17563" y="19893"/>
                  <a:pt x="20133" y="17356"/>
                  <a:pt x="21451" y="13647"/>
                </a:cubicBezTo>
                <a:cubicBezTo>
                  <a:pt x="21551" y="13372"/>
                  <a:pt x="21600" y="13081"/>
                  <a:pt x="21600" y="12796"/>
                </a:cubicBezTo>
                <a:cubicBezTo>
                  <a:pt x="21600" y="12265"/>
                  <a:pt x="21429" y="11740"/>
                  <a:pt x="21110" y="11295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25" name="Oval 70"/>
          <p:cNvSpPr/>
          <p:nvPr/>
        </p:nvSpPr>
        <p:spPr>
          <a:xfrm>
            <a:off x="2046708" y="1817380"/>
            <a:ext cx="614986" cy="6149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26" name="Freeform: Shape 71"/>
          <p:cNvSpPr/>
          <p:nvPr/>
        </p:nvSpPr>
        <p:spPr bwMode="auto">
          <a:xfrm>
            <a:off x="2165261" y="1935933"/>
            <a:ext cx="377880" cy="377880"/>
          </a:xfrm>
          <a:custGeom>
            <a:avLst/>
            <a:gdLst>
              <a:gd name="T0" fmla="+- 0 10799 113"/>
              <a:gd name="T1" fmla="*/ T0 w 21373"/>
              <a:gd name="T2" fmla="*/ 10800 h 21600"/>
              <a:gd name="T3" fmla="+- 0 10799 113"/>
              <a:gd name="T4" fmla="*/ T3 w 21373"/>
              <a:gd name="T5" fmla="*/ 10800 h 21600"/>
              <a:gd name="T6" fmla="+- 0 10799 113"/>
              <a:gd name="T7" fmla="*/ T6 w 21373"/>
              <a:gd name="T8" fmla="*/ 10800 h 21600"/>
              <a:gd name="T9" fmla="+- 0 10799 113"/>
              <a:gd name="T10" fmla="*/ T9 w 2137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3" h="21600">
                <a:moveTo>
                  <a:pt x="1336" y="20249"/>
                </a:moveTo>
                <a:cubicBezTo>
                  <a:pt x="1428" y="20188"/>
                  <a:pt x="3691" y="18688"/>
                  <a:pt x="7070" y="17950"/>
                </a:cubicBezTo>
                <a:lnTo>
                  <a:pt x="8729" y="17587"/>
                </a:lnTo>
                <a:cubicBezTo>
                  <a:pt x="9321" y="17980"/>
                  <a:pt x="9972" y="18225"/>
                  <a:pt x="10686" y="18225"/>
                </a:cubicBezTo>
                <a:cubicBezTo>
                  <a:pt x="11401" y="18225"/>
                  <a:pt x="12052" y="17980"/>
                  <a:pt x="12644" y="17587"/>
                </a:cubicBezTo>
                <a:lnTo>
                  <a:pt x="14303" y="17950"/>
                </a:lnTo>
                <a:cubicBezTo>
                  <a:pt x="17656" y="18682"/>
                  <a:pt x="19911" y="20165"/>
                  <a:pt x="20037" y="20249"/>
                </a:cubicBezTo>
                <a:cubicBezTo>
                  <a:pt x="20037" y="20249"/>
                  <a:pt x="1336" y="20249"/>
                  <a:pt x="1336" y="20249"/>
                </a:cubicBezTo>
                <a:close/>
                <a:moveTo>
                  <a:pt x="13537" y="15793"/>
                </a:moveTo>
                <a:lnTo>
                  <a:pt x="13317" y="16073"/>
                </a:lnTo>
                <a:cubicBezTo>
                  <a:pt x="11725" y="17923"/>
                  <a:pt x="9648" y="17923"/>
                  <a:pt x="8056" y="16073"/>
                </a:cubicBezTo>
                <a:lnTo>
                  <a:pt x="7836" y="15793"/>
                </a:lnTo>
                <a:cubicBezTo>
                  <a:pt x="5977" y="13411"/>
                  <a:pt x="5053" y="10261"/>
                  <a:pt x="5451" y="7255"/>
                </a:cubicBezTo>
                <a:cubicBezTo>
                  <a:pt x="5815" y="4367"/>
                  <a:pt x="7453" y="1350"/>
                  <a:pt x="10686" y="1350"/>
                </a:cubicBezTo>
                <a:cubicBezTo>
                  <a:pt x="13920" y="1350"/>
                  <a:pt x="15558" y="4367"/>
                  <a:pt x="15922" y="7255"/>
                </a:cubicBezTo>
                <a:cubicBezTo>
                  <a:pt x="16318" y="10262"/>
                  <a:pt x="15398" y="13411"/>
                  <a:pt x="13537" y="15793"/>
                </a:cubicBezTo>
                <a:moveTo>
                  <a:pt x="20778" y="19126"/>
                </a:moveTo>
                <a:cubicBezTo>
                  <a:pt x="20644" y="19037"/>
                  <a:pt x="18209" y="17422"/>
                  <a:pt x="14585" y="16630"/>
                </a:cubicBezTo>
                <a:cubicBezTo>
                  <a:pt x="15914" y="14927"/>
                  <a:pt x="16767" y="12639"/>
                  <a:pt x="17130" y="11115"/>
                </a:cubicBezTo>
                <a:cubicBezTo>
                  <a:pt x="17633" y="9004"/>
                  <a:pt x="17438" y="4873"/>
                  <a:pt x="15431" y="2299"/>
                </a:cubicBezTo>
                <a:cubicBezTo>
                  <a:pt x="14259" y="795"/>
                  <a:pt x="12618" y="0"/>
                  <a:pt x="10686" y="0"/>
                </a:cubicBezTo>
                <a:cubicBezTo>
                  <a:pt x="8755" y="0"/>
                  <a:pt x="7114" y="795"/>
                  <a:pt x="5942" y="2299"/>
                </a:cubicBezTo>
                <a:cubicBezTo>
                  <a:pt x="3935" y="4873"/>
                  <a:pt x="3740" y="9004"/>
                  <a:pt x="4243" y="11115"/>
                </a:cubicBezTo>
                <a:cubicBezTo>
                  <a:pt x="4606" y="12639"/>
                  <a:pt x="5459" y="14927"/>
                  <a:pt x="6788" y="16630"/>
                </a:cubicBezTo>
                <a:cubicBezTo>
                  <a:pt x="3164" y="17422"/>
                  <a:pt x="729" y="19037"/>
                  <a:pt x="595" y="19126"/>
                </a:cubicBezTo>
                <a:cubicBezTo>
                  <a:pt x="105" y="19457"/>
                  <a:pt x="-113" y="20071"/>
                  <a:pt x="57" y="20640"/>
                </a:cubicBezTo>
                <a:cubicBezTo>
                  <a:pt x="228" y="21210"/>
                  <a:pt x="747" y="21599"/>
                  <a:pt x="1336" y="21599"/>
                </a:cubicBezTo>
                <a:lnTo>
                  <a:pt x="20037" y="21599"/>
                </a:lnTo>
                <a:cubicBezTo>
                  <a:pt x="20626" y="21599"/>
                  <a:pt x="21145" y="21210"/>
                  <a:pt x="21316" y="20640"/>
                </a:cubicBezTo>
                <a:cubicBezTo>
                  <a:pt x="21487" y="20071"/>
                  <a:pt x="21268" y="19457"/>
                  <a:pt x="20778" y="1912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27" name="Oval 73"/>
          <p:cNvSpPr/>
          <p:nvPr/>
        </p:nvSpPr>
        <p:spPr>
          <a:xfrm>
            <a:off x="4841344" y="1817380"/>
            <a:ext cx="614986" cy="6149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28" name="Freeform: Shape 74"/>
          <p:cNvSpPr/>
          <p:nvPr/>
        </p:nvSpPr>
        <p:spPr bwMode="auto">
          <a:xfrm>
            <a:off x="4977073" y="1935933"/>
            <a:ext cx="343527" cy="343527"/>
          </a:xfrm>
          <a:custGeom>
            <a:avLst/>
            <a:gdLst>
              <a:gd name="T0" fmla="+- 0 10819 195"/>
              <a:gd name="T1" fmla="*/ T0 w 21248"/>
              <a:gd name="T2" fmla="*/ 10800 h 21600"/>
              <a:gd name="T3" fmla="+- 0 10819 195"/>
              <a:gd name="T4" fmla="*/ T3 w 21248"/>
              <a:gd name="T5" fmla="*/ 10800 h 21600"/>
              <a:gd name="T6" fmla="+- 0 10819 195"/>
              <a:gd name="T7" fmla="*/ T6 w 21248"/>
              <a:gd name="T8" fmla="*/ 10800 h 21600"/>
              <a:gd name="T9" fmla="+- 0 10819 195"/>
              <a:gd name="T10" fmla="*/ T9 w 21248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248" h="21600">
                <a:moveTo>
                  <a:pt x="19868" y="17133"/>
                </a:moveTo>
                <a:cubicBezTo>
                  <a:pt x="19766" y="17386"/>
                  <a:pt x="19525" y="17549"/>
                  <a:pt x="19255" y="17549"/>
                </a:cubicBezTo>
                <a:lnTo>
                  <a:pt x="19058" y="17549"/>
                </a:lnTo>
                <a:lnTo>
                  <a:pt x="3983" y="2226"/>
                </a:lnTo>
                <a:lnTo>
                  <a:pt x="3983" y="2025"/>
                </a:lnTo>
                <a:cubicBezTo>
                  <a:pt x="3983" y="1750"/>
                  <a:pt x="4144" y="1506"/>
                  <a:pt x="4393" y="1401"/>
                </a:cubicBezTo>
                <a:cubicBezTo>
                  <a:pt x="4475" y="1367"/>
                  <a:pt x="4560" y="1350"/>
                  <a:pt x="4647" y="1350"/>
                </a:cubicBezTo>
                <a:cubicBezTo>
                  <a:pt x="4824" y="1350"/>
                  <a:pt x="4991" y="1420"/>
                  <a:pt x="5116" y="1547"/>
                </a:cubicBezTo>
                <a:lnTo>
                  <a:pt x="19724" y="16397"/>
                </a:lnTo>
                <a:cubicBezTo>
                  <a:pt x="19915" y="16591"/>
                  <a:pt x="19972" y="16880"/>
                  <a:pt x="19868" y="17133"/>
                </a:cubicBezTo>
                <a:moveTo>
                  <a:pt x="10121" y="17549"/>
                </a:moveTo>
                <a:cubicBezTo>
                  <a:pt x="10017" y="17549"/>
                  <a:pt x="9922" y="17586"/>
                  <a:pt x="9824" y="17609"/>
                </a:cubicBezTo>
                <a:lnTo>
                  <a:pt x="3923" y="11612"/>
                </a:lnTo>
                <a:cubicBezTo>
                  <a:pt x="3946" y="11512"/>
                  <a:pt x="3982" y="11415"/>
                  <a:pt x="3982" y="11311"/>
                </a:cubicBezTo>
                <a:lnTo>
                  <a:pt x="3983" y="3180"/>
                </a:lnTo>
                <a:lnTo>
                  <a:pt x="18119" y="17549"/>
                </a:lnTo>
                <a:cubicBezTo>
                  <a:pt x="18119" y="17549"/>
                  <a:pt x="10121" y="17549"/>
                  <a:pt x="10121" y="17549"/>
                </a:cubicBezTo>
                <a:close/>
                <a:moveTo>
                  <a:pt x="9182" y="17945"/>
                </a:moveTo>
                <a:lnTo>
                  <a:pt x="7109" y="20052"/>
                </a:lnTo>
                <a:cubicBezTo>
                  <a:pt x="6939" y="20224"/>
                  <a:pt x="6742" y="20249"/>
                  <a:pt x="6640" y="20249"/>
                </a:cubicBezTo>
                <a:cubicBezTo>
                  <a:pt x="6537" y="20249"/>
                  <a:pt x="6339" y="20224"/>
                  <a:pt x="6170" y="20052"/>
                </a:cubicBezTo>
                <a:lnTo>
                  <a:pt x="1522" y="15327"/>
                </a:lnTo>
                <a:cubicBezTo>
                  <a:pt x="1352" y="15154"/>
                  <a:pt x="1327" y="14953"/>
                  <a:pt x="1327" y="14850"/>
                </a:cubicBezTo>
                <a:cubicBezTo>
                  <a:pt x="1327" y="14745"/>
                  <a:pt x="1352" y="14544"/>
                  <a:pt x="1522" y="14373"/>
                </a:cubicBezTo>
                <a:lnTo>
                  <a:pt x="3593" y="12266"/>
                </a:lnTo>
                <a:cubicBezTo>
                  <a:pt x="3599" y="12260"/>
                  <a:pt x="3601" y="12251"/>
                  <a:pt x="3607" y="12245"/>
                </a:cubicBezTo>
                <a:lnTo>
                  <a:pt x="9202" y="17932"/>
                </a:lnTo>
                <a:cubicBezTo>
                  <a:pt x="9196" y="17937"/>
                  <a:pt x="9187" y="17939"/>
                  <a:pt x="9182" y="17945"/>
                </a:cubicBezTo>
                <a:moveTo>
                  <a:pt x="6056" y="593"/>
                </a:moveTo>
                <a:cubicBezTo>
                  <a:pt x="5675" y="205"/>
                  <a:pt x="5165" y="0"/>
                  <a:pt x="4647" y="0"/>
                </a:cubicBezTo>
                <a:cubicBezTo>
                  <a:pt x="4390" y="0"/>
                  <a:pt x="4132" y="49"/>
                  <a:pt x="3885" y="154"/>
                </a:cubicBezTo>
                <a:cubicBezTo>
                  <a:pt x="3141" y="467"/>
                  <a:pt x="2655" y="1205"/>
                  <a:pt x="2655" y="2025"/>
                </a:cubicBezTo>
                <a:lnTo>
                  <a:pt x="2654" y="11311"/>
                </a:lnTo>
                <a:lnTo>
                  <a:pt x="583" y="13418"/>
                </a:lnTo>
                <a:cubicBezTo>
                  <a:pt x="-195" y="14208"/>
                  <a:pt x="-195" y="15491"/>
                  <a:pt x="583" y="16281"/>
                </a:cubicBezTo>
                <a:lnTo>
                  <a:pt x="5231" y="21006"/>
                </a:lnTo>
                <a:cubicBezTo>
                  <a:pt x="5620" y="21402"/>
                  <a:pt x="6131" y="21599"/>
                  <a:pt x="6640" y="21599"/>
                </a:cubicBezTo>
                <a:cubicBezTo>
                  <a:pt x="7150" y="21599"/>
                  <a:pt x="7659" y="21402"/>
                  <a:pt x="8048" y="21006"/>
                </a:cubicBezTo>
                <a:lnTo>
                  <a:pt x="10121" y="18900"/>
                </a:lnTo>
                <a:lnTo>
                  <a:pt x="19255" y="18900"/>
                </a:lnTo>
                <a:cubicBezTo>
                  <a:pt x="20062" y="18900"/>
                  <a:pt x="20788" y="18407"/>
                  <a:pt x="21095" y="17650"/>
                </a:cubicBezTo>
                <a:cubicBezTo>
                  <a:pt x="21405" y="16893"/>
                  <a:pt x="21234" y="16022"/>
                  <a:pt x="20663" y="15443"/>
                </a:cubicBezTo>
                <a:cubicBezTo>
                  <a:pt x="20663" y="15443"/>
                  <a:pt x="6056" y="593"/>
                  <a:pt x="6056" y="59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grpSp>
        <p:nvGrpSpPr>
          <p:cNvPr id="29" name="Group 59"/>
          <p:cNvGrpSpPr/>
          <p:nvPr/>
        </p:nvGrpSpPr>
        <p:grpSpPr>
          <a:xfrm>
            <a:off x="1764975" y="2540512"/>
            <a:ext cx="1938504" cy="606192"/>
            <a:chOff x="1241172" y="3106125"/>
            <a:chExt cx="1938504" cy="606192"/>
          </a:xfrm>
        </p:grpSpPr>
        <p:sp>
          <p:nvSpPr>
            <p:cNvPr id="49" name="TextBox 75"/>
            <p:cNvSpPr txBox="1"/>
            <p:nvPr/>
          </p:nvSpPr>
          <p:spPr>
            <a:xfrm>
              <a:off x="1241172" y="3106125"/>
              <a:ext cx="1938504" cy="215444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400">
                  <a:solidFill>
                    <a:schemeClr val="accent1"/>
                  </a:solidFill>
                </a:rPr>
                <a:t>标题文本预设</a:t>
              </a:r>
              <a:endParaRPr lang="zh-CN" alt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50" name="Rectangle 76"/>
            <p:cNvSpPr/>
            <p:nvPr/>
          </p:nvSpPr>
          <p:spPr>
            <a:xfrm>
              <a:off x="1241172" y="3321569"/>
              <a:ext cx="1938504" cy="390748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（建议使用主题字体）</a:t>
              </a:r>
              <a:endParaRPr lang="zh-CN" altLang="en-US" sz="1000"/>
            </a:p>
          </p:txBody>
        </p:sp>
      </p:grpSp>
      <p:grpSp>
        <p:nvGrpSpPr>
          <p:cNvPr id="30" name="Group 83"/>
          <p:cNvGrpSpPr/>
          <p:nvPr/>
        </p:nvGrpSpPr>
        <p:grpSpPr>
          <a:xfrm>
            <a:off x="4487078" y="2540512"/>
            <a:ext cx="1938504" cy="606192"/>
            <a:chOff x="1241172" y="3106125"/>
            <a:chExt cx="1938504" cy="606192"/>
          </a:xfrm>
        </p:grpSpPr>
        <p:sp>
          <p:nvSpPr>
            <p:cNvPr id="47" name="TextBox 84"/>
            <p:cNvSpPr txBox="1"/>
            <p:nvPr/>
          </p:nvSpPr>
          <p:spPr>
            <a:xfrm>
              <a:off x="1241172" y="3106125"/>
              <a:ext cx="1938504" cy="215444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400">
                  <a:solidFill>
                    <a:schemeClr val="accent3">
                      <a:lumMod val="100000"/>
                    </a:schemeClr>
                  </a:solidFill>
                </a:rPr>
                <a:t>标题文本预设</a:t>
              </a:r>
              <a:endParaRPr lang="zh-CN" altLang="en-US" sz="1400">
                <a:solidFill>
                  <a:schemeClr val="accent3">
                    <a:lumMod val="100000"/>
                  </a:schemeClr>
                </a:solidFill>
              </a:endParaRPr>
            </a:p>
          </p:txBody>
        </p:sp>
        <p:sp>
          <p:nvSpPr>
            <p:cNvPr id="48" name="Rectangle 85"/>
            <p:cNvSpPr/>
            <p:nvPr/>
          </p:nvSpPr>
          <p:spPr>
            <a:xfrm>
              <a:off x="1241172" y="3321569"/>
              <a:ext cx="1938504" cy="390748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（建议使用主题字体）</a:t>
              </a:r>
              <a:endParaRPr lang="zh-CN" altLang="en-US" sz="1000"/>
            </a:p>
          </p:txBody>
        </p:sp>
      </p:grpSp>
      <p:grpSp>
        <p:nvGrpSpPr>
          <p:cNvPr id="31" name="Group 86"/>
          <p:cNvGrpSpPr/>
          <p:nvPr/>
        </p:nvGrpSpPr>
        <p:grpSpPr>
          <a:xfrm>
            <a:off x="4487078" y="4527078"/>
            <a:ext cx="1938504" cy="606192"/>
            <a:chOff x="1241172" y="3106125"/>
            <a:chExt cx="1938504" cy="606192"/>
          </a:xfrm>
        </p:grpSpPr>
        <p:sp>
          <p:nvSpPr>
            <p:cNvPr id="45" name="TextBox 87"/>
            <p:cNvSpPr txBox="1"/>
            <p:nvPr/>
          </p:nvSpPr>
          <p:spPr>
            <a:xfrm>
              <a:off x="1241172" y="3106125"/>
              <a:ext cx="1938504" cy="215444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400">
                  <a:solidFill>
                    <a:schemeClr val="accent6">
                      <a:lumMod val="100000"/>
                    </a:schemeClr>
                  </a:solidFill>
                </a:rPr>
                <a:t>标题文本预设</a:t>
              </a:r>
              <a:endParaRPr lang="zh-CN" altLang="en-US" sz="1400">
                <a:solidFill>
                  <a:schemeClr val="accent6">
                    <a:lumMod val="100000"/>
                  </a:schemeClr>
                </a:solidFill>
              </a:endParaRPr>
            </a:p>
          </p:txBody>
        </p:sp>
        <p:sp>
          <p:nvSpPr>
            <p:cNvPr id="46" name="Rectangle 88"/>
            <p:cNvSpPr/>
            <p:nvPr/>
          </p:nvSpPr>
          <p:spPr>
            <a:xfrm>
              <a:off x="1241172" y="3321569"/>
              <a:ext cx="1938504" cy="390748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（建议使用主题字体）</a:t>
              </a:r>
              <a:endParaRPr lang="zh-CN" altLang="en-US" sz="1000"/>
            </a:p>
          </p:txBody>
        </p:sp>
      </p:grpSp>
      <p:grpSp>
        <p:nvGrpSpPr>
          <p:cNvPr id="32" name="Group 89"/>
          <p:cNvGrpSpPr/>
          <p:nvPr/>
        </p:nvGrpSpPr>
        <p:grpSpPr>
          <a:xfrm>
            <a:off x="1764975" y="4527078"/>
            <a:ext cx="1938504" cy="606192"/>
            <a:chOff x="1241172" y="3106125"/>
            <a:chExt cx="1938504" cy="606192"/>
          </a:xfrm>
        </p:grpSpPr>
        <p:sp>
          <p:nvSpPr>
            <p:cNvPr id="33" name="TextBox 90"/>
            <p:cNvSpPr txBox="1"/>
            <p:nvPr/>
          </p:nvSpPr>
          <p:spPr>
            <a:xfrm>
              <a:off x="1241172" y="3106125"/>
              <a:ext cx="1938504" cy="215444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400">
                  <a:solidFill>
                    <a:schemeClr val="accent5">
                      <a:lumMod val="100000"/>
                    </a:schemeClr>
                  </a:solidFill>
                </a:rPr>
                <a:t>标题文本预设</a:t>
              </a:r>
              <a:endParaRPr lang="zh-CN" altLang="en-US" sz="1400">
                <a:solidFill>
                  <a:schemeClr val="accent5">
                    <a:lumMod val="100000"/>
                  </a:schemeClr>
                </a:solidFill>
              </a:endParaRPr>
            </a:p>
          </p:txBody>
        </p:sp>
        <p:sp>
          <p:nvSpPr>
            <p:cNvPr id="44" name="Rectangle 91"/>
            <p:cNvSpPr/>
            <p:nvPr/>
          </p:nvSpPr>
          <p:spPr>
            <a:xfrm>
              <a:off x="1241172" y="3321569"/>
              <a:ext cx="1938504" cy="390748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（建议使用主题字体）</a:t>
              </a:r>
              <a:endParaRPr lang="zh-CN" altLang="en-US" sz="10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5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8500"/>
                            </p:stCondLst>
                            <p:childTnLst>
                              <p:par>
                                <p:cTn id="2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9500"/>
                            </p:stCondLst>
                            <p:childTnLst>
                              <p:par>
                                <p:cTn id="2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0500"/>
                            </p:stCondLst>
                            <p:childTnLst>
                              <p:par>
                                <p:cTn id="2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1500"/>
                            </p:stCondLst>
                            <p:childTnLst>
                              <p:par>
                                <p:cTn id="2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2000"/>
                            </p:stCondLst>
                            <p:childTnLst>
                              <p:par>
                                <p:cTn id="2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2500"/>
                            </p:stCondLst>
                            <p:childTnLst>
                              <p:par>
                                <p:cTn id="2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3000"/>
                            </p:stCondLst>
                            <p:childTnLst>
                              <p:par>
                                <p:cTn id="2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23500"/>
                            </p:stCondLst>
                            <p:childTnLst>
                              <p:par>
                                <p:cTn id="2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24500"/>
                            </p:stCondLst>
                            <p:childTnLst>
                              <p:par>
                                <p:cTn id="2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5500"/>
                            </p:stCondLst>
                            <p:childTnLst>
                              <p:par>
                                <p:cTn id="3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26000"/>
                            </p:stCondLst>
                            <p:childTnLst>
                              <p:par>
                                <p:cTn id="314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26500"/>
                            </p:stCondLst>
                            <p:childTnLst>
                              <p:par>
                                <p:cTn id="3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27500"/>
                            </p:stCondLst>
                            <p:childTnLst>
                              <p:par>
                                <p:cTn id="3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28000"/>
                            </p:stCondLst>
                            <p:childTnLst>
                              <p:par>
                                <p:cTn id="33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28500"/>
                            </p:stCondLst>
                            <p:childTnLst>
                              <p:par>
                                <p:cTn id="3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29000"/>
                            </p:stCondLst>
                            <p:childTnLst>
                              <p:par>
                                <p:cTn id="35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29500"/>
                            </p:stCondLst>
                            <p:childTnLst>
                              <p:par>
                                <p:cTn id="3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30000"/>
                            </p:stCondLst>
                            <p:childTnLst>
                              <p:par>
                                <p:cTn id="3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30500"/>
                            </p:stCondLst>
                            <p:childTnLst>
                              <p:par>
                                <p:cTn id="3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31000"/>
                            </p:stCondLst>
                            <p:childTnLst>
                              <p:par>
                                <p:cTn id="3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31500"/>
                            </p:stCondLst>
                            <p:childTnLst>
                              <p:par>
                                <p:cTn id="3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32000"/>
                            </p:stCondLst>
                            <p:childTnLst>
                              <p:par>
                                <p:cTn id="3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32500"/>
                            </p:stCondLst>
                            <p:childTnLst>
                              <p:par>
                                <p:cTn id="3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33000"/>
                            </p:stCondLst>
                            <p:childTnLst>
                              <p:par>
                                <p:cTn id="3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33500"/>
                            </p:stCondLst>
                            <p:childTnLst>
                              <p:par>
                                <p:cTn id="4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34000"/>
                            </p:stCondLst>
                            <p:childTnLst>
                              <p:par>
                                <p:cTn id="4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34500"/>
                            </p:stCondLst>
                            <p:childTnLst>
                              <p:par>
                                <p:cTn id="4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35000"/>
                            </p:stCondLst>
                            <p:childTnLst>
                              <p:par>
                                <p:cTn id="4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35500"/>
                            </p:stCondLst>
                            <p:childTnLst>
                              <p:par>
                                <p:cTn id="4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3" grpId="0" animBg="1"/>
      <p:bldP spid="54" grpId="0"/>
      <p:bldP spid="55" grpId="0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/>
      <p:bldP spid="76" grpId="0" animBg="1"/>
      <p:bldP spid="77" grpId="0" animBg="1"/>
      <p:bldP spid="78" grpId="0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/>
      <p:bldP spid="86" grpId="0" animBg="1"/>
      <p:bldP spid="87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/>
      <p:bldP spid="101" grpId="0" animBg="1"/>
      <p:bldP spid="102" grpId="0"/>
      <p:bldP spid="103" grpId="0" animBg="1"/>
      <p:bldP spid="104" grpId="0"/>
      <p:bldP spid="105" grpId="0" animBg="1"/>
      <p:bldP spid="106" grpId="0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timgsa.baidu.com/timg?image&amp;quality=80&amp;size=b9999_10000&amp;sec=1495689218644&amp;di=c11f3bd7d4ee10e1357e433ce971e86c&amp;imgtype=0&amp;src=http%3A%2F%2Fd6.yihaodianimg.com%2FN04%2FM08%2FB6%2F8C%2FCgQDr1NuFyOAC0h5AAI4o5w-5_c44900.jpg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4142981"/>
            <a:ext cx="714375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A_矩形 6"/>
          <p:cNvSpPr/>
          <p:nvPr/>
        </p:nvSpPr>
        <p:spPr>
          <a:xfrm>
            <a:off x="5318944" y="1935641"/>
            <a:ext cx="1708681" cy="109359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8" name="PA_文本框 7"/>
          <p:cNvSpPr txBox="1"/>
          <p:nvPr/>
        </p:nvSpPr>
        <p:spPr>
          <a:xfrm>
            <a:off x="5723874" y="1977791"/>
            <a:ext cx="898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dirty="0">
                <a:solidFill>
                  <a:srgbClr val="002060"/>
                </a:solidFill>
                <a:cs typeface="+mn-ea"/>
                <a:sym typeface="+mn-lt"/>
              </a:rPr>
              <a:t>叁</a:t>
            </a:r>
            <a:endParaRPr lang="zh-CN" altLang="en-US" sz="60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9" name="PA_文本框 8"/>
          <p:cNvSpPr txBox="1"/>
          <p:nvPr/>
        </p:nvSpPr>
        <p:spPr>
          <a:xfrm>
            <a:off x="4483666" y="3140322"/>
            <a:ext cx="337923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zh-CN" altLang="en-US" sz="3200">
                <a:solidFill>
                  <a:srgbClr val="002060"/>
                </a:solidFill>
                <a:cs typeface="+mn-ea"/>
                <a:sym typeface="+mn-lt"/>
              </a:rPr>
              <a:t>添加演示标题</a:t>
            </a:r>
            <a:endParaRPr lang="zh-CN" altLang="en-US" sz="3200">
              <a:solidFill>
                <a:srgbClr val="002060"/>
              </a:solidFill>
              <a:cs typeface="+mn-ea"/>
              <a:sym typeface="+mn-lt"/>
            </a:endParaRPr>
          </a:p>
        </p:txBody>
      </p:sp>
      <p:cxnSp>
        <p:nvCxnSpPr>
          <p:cNvPr id="10" name="PA_直接连接符 16"/>
          <p:cNvCxnSpPr/>
          <p:nvPr/>
        </p:nvCxnSpPr>
        <p:spPr>
          <a:xfrm>
            <a:off x="5948580" y="3822840"/>
            <a:ext cx="449410" cy="0"/>
          </a:xfrm>
          <a:prstGeom prst="line">
            <a:avLst/>
          </a:prstGeom>
          <a:ln>
            <a:solidFill>
              <a:srgbClr val="006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A_矩形 10"/>
          <p:cNvSpPr/>
          <p:nvPr/>
        </p:nvSpPr>
        <p:spPr>
          <a:xfrm>
            <a:off x="3118614" y="3920584"/>
            <a:ext cx="610934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rgbClr val="002060"/>
                </a:solidFill>
                <a:cs typeface="+mn-ea"/>
                <a:sym typeface="+mn-lt"/>
              </a:rPr>
              <a:t>This PPT template for the rice husk designer pencil demo works, focusing on the production of high-end design templates</a:t>
            </a:r>
            <a:endParaRPr lang="zh-CN" altLang="en-US" sz="12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pic>
        <p:nvPicPr>
          <p:cNvPr id="12" name="Picture 2" descr="http://e.hiphotos.baidu.com/zhidao/wh%3D600%2C800/sign=d71d8e4d5aafa40f3c93c6db9b542f77/bd3eb13533fa828b02f3a49cfd1f4134960a5af8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440" y="746667"/>
            <a:ext cx="4072448" cy="29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reeform: Shape 52"/>
          <p:cNvSpPr/>
          <p:nvPr/>
        </p:nvSpPr>
        <p:spPr bwMode="auto">
          <a:xfrm>
            <a:off x="6854777" y="3867767"/>
            <a:ext cx="496739" cy="497589"/>
          </a:xfrm>
          <a:custGeom>
            <a:avLst/>
            <a:gdLst>
              <a:gd name="T0" fmla="+- 0 10800 1271"/>
              <a:gd name="T1" fmla="*/ T0 w 19058"/>
              <a:gd name="T2" fmla="+- 0 10799 1270"/>
              <a:gd name="T3" fmla="*/ 10799 h 19059"/>
              <a:gd name="T4" fmla="+- 0 10800 1271"/>
              <a:gd name="T5" fmla="*/ T4 w 19058"/>
              <a:gd name="T6" fmla="+- 0 10799 1270"/>
              <a:gd name="T7" fmla="*/ 10799 h 19059"/>
              <a:gd name="T8" fmla="+- 0 10800 1271"/>
              <a:gd name="T9" fmla="*/ T8 w 19058"/>
              <a:gd name="T10" fmla="+- 0 10799 1270"/>
              <a:gd name="T11" fmla="*/ 10799 h 19059"/>
              <a:gd name="T12" fmla="+- 0 10800 1271"/>
              <a:gd name="T13" fmla="*/ T12 w 19058"/>
              <a:gd name="T14" fmla="+- 0 10799 1270"/>
              <a:gd name="T15" fmla="*/ 10799 h 1905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058" h="19059">
                <a:moveTo>
                  <a:pt x="6430" y="17268"/>
                </a:moveTo>
                <a:cubicBezTo>
                  <a:pt x="2162" y="15559"/>
                  <a:pt x="82" y="10698"/>
                  <a:pt x="1790" y="6431"/>
                </a:cubicBezTo>
                <a:cubicBezTo>
                  <a:pt x="3499" y="2164"/>
                  <a:pt x="8360" y="81"/>
                  <a:pt x="12627" y="1791"/>
                </a:cubicBezTo>
                <a:cubicBezTo>
                  <a:pt x="16894" y="3499"/>
                  <a:pt x="18975" y="8361"/>
                  <a:pt x="17267" y="12628"/>
                </a:cubicBezTo>
                <a:cubicBezTo>
                  <a:pt x="15558" y="16895"/>
                  <a:pt x="10696" y="18976"/>
                  <a:pt x="6430" y="17268"/>
                </a:cubicBezTo>
                <a:moveTo>
                  <a:pt x="13070" y="685"/>
                </a:moveTo>
                <a:cubicBezTo>
                  <a:pt x="8186" y="-1270"/>
                  <a:pt x="2641" y="1103"/>
                  <a:pt x="685" y="5987"/>
                </a:cubicBezTo>
                <a:cubicBezTo>
                  <a:pt x="-1271" y="10872"/>
                  <a:pt x="1103" y="16418"/>
                  <a:pt x="5987" y="18373"/>
                </a:cubicBezTo>
                <a:cubicBezTo>
                  <a:pt x="10871" y="20330"/>
                  <a:pt x="16416" y="17955"/>
                  <a:pt x="18373" y="13071"/>
                </a:cubicBezTo>
                <a:cubicBezTo>
                  <a:pt x="20329" y="8186"/>
                  <a:pt x="17954" y="2641"/>
                  <a:pt x="13070" y="68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54" name="Freeform: Shape 53"/>
          <p:cNvSpPr/>
          <p:nvPr/>
        </p:nvSpPr>
        <p:spPr bwMode="auto">
          <a:xfrm>
            <a:off x="7072153" y="4085144"/>
            <a:ext cx="61986" cy="61987"/>
          </a:xfrm>
          <a:custGeom>
            <a:avLst/>
            <a:gdLst>
              <a:gd name="T0" fmla="+- 0 10801 1272"/>
              <a:gd name="T1" fmla="*/ T0 w 19059"/>
              <a:gd name="T2" fmla="+- 0 10800 1272"/>
              <a:gd name="T3" fmla="*/ 10800 h 19056"/>
              <a:gd name="T4" fmla="+- 0 10801 1272"/>
              <a:gd name="T5" fmla="*/ T4 w 19059"/>
              <a:gd name="T6" fmla="+- 0 10800 1272"/>
              <a:gd name="T7" fmla="*/ 10800 h 19056"/>
              <a:gd name="T8" fmla="+- 0 10801 1272"/>
              <a:gd name="T9" fmla="*/ T8 w 19059"/>
              <a:gd name="T10" fmla="+- 0 10800 1272"/>
              <a:gd name="T11" fmla="*/ 10800 h 19056"/>
              <a:gd name="T12" fmla="+- 0 10801 1272"/>
              <a:gd name="T13" fmla="*/ T12 w 19059"/>
              <a:gd name="T14" fmla="+- 0 10800 1272"/>
              <a:gd name="T15" fmla="*/ 10800 h 1905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059" h="19056">
                <a:moveTo>
                  <a:pt x="7753" y="13951"/>
                </a:moveTo>
                <a:cubicBezTo>
                  <a:pt x="5315" y="12969"/>
                  <a:pt x="4129" y="10197"/>
                  <a:pt x="5101" y="7755"/>
                </a:cubicBezTo>
                <a:cubicBezTo>
                  <a:pt x="6083" y="5323"/>
                  <a:pt x="8860" y="4132"/>
                  <a:pt x="11298" y="5104"/>
                </a:cubicBezTo>
                <a:cubicBezTo>
                  <a:pt x="13735" y="6081"/>
                  <a:pt x="14926" y="8858"/>
                  <a:pt x="13949" y="11300"/>
                </a:cubicBezTo>
                <a:cubicBezTo>
                  <a:pt x="12972" y="13737"/>
                  <a:pt x="10195" y="14923"/>
                  <a:pt x="7753" y="13951"/>
                </a:cubicBezTo>
                <a:moveTo>
                  <a:pt x="13070" y="686"/>
                </a:moveTo>
                <a:cubicBezTo>
                  <a:pt x="8190" y="-1272"/>
                  <a:pt x="2640" y="1104"/>
                  <a:pt x="686" y="5988"/>
                </a:cubicBezTo>
                <a:cubicBezTo>
                  <a:pt x="-1272" y="10872"/>
                  <a:pt x="1105" y="16416"/>
                  <a:pt x="5985" y="18369"/>
                </a:cubicBezTo>
                <a:cubicBezTo>
                  <a:pt x="10870" y="20328"/>
                  <a:pt x="16415" y="17951"/>
                  <a:pt x="18374" y="13072"/>
                </a:cubicBezTo>
                <a:cubicBezTo>
                  <a:pt x="20328" y="8188"/>
                  <a:pt x="17960" y="2644"/>
                  <a:pt x="13070" y="68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55" name="Freeform: Shape 54"/>
          <p:cNvSpPr/>
          <p:nvPr/>
        </p:nvSpPr>
        <p:spPr bwMode="auto">
          <a:xfrm>
            <a:off x="7009317" y="4023158"/>
            <a:ext cx="186808" cy="186808"/>
          </a:xfrm>
          <a:custGeom>
            <a:avLst/>
            <a:gdLst>
              <a:gd name="T0" fmla="+- 0 10800 1271"/>
              <a:gd name="T1" fmla="*/ T0 w 19059"/>
              <a:gd name="T2" fmla="+- 0 10800 1271"/>
              <a:gd name="T3" fmla="*/ 10800 h 19058"/>
              <a:gd name="T4" fmla="+- 0 10800 1271"/>
              <a:gd name="T5" fmla="*/ T4 w 19059"/>
              <a:gd name="T6" fmla="+- 0 10800 1271"/>
              <a:gd name="T7" fmla="*/ 10800 h 19058"/>
              <a:gd name="T8" fmla="+- 0 10800 1271"/>
              <a:gd name="T9" fmla="*/ T8 w 19059"/>
              <a:gd name="T10" fmla="+- 0 10800 1271"/>
              <a:gd name="T11" fmla="*/ 10800 h 19058"/>
              <a:gd name="T12" fmla="+- 0 10800 1271"/>
              <a:gd name="T13" fmla="*/ T12 w 19059"/>
              <a:gd name="T14" fmla="+- 0 10800 1271"/>
              <a:gd name="T15" fmla="*/ 10800 h 1905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059" h="19058">
                <a:moveTo>
                  <a:pt x="7169" y="15424"/>
                </a:moveTo>
                <a:cubicBezTo>
                  <a:pt x="3916" y="14123"/>
                  <a:pt x="2331" y="10417"/>
                  <a:pt x="3632" y="7167"/>
                </a:cubicBezTo>
                <a:cubicBezTo>
                  <a:pt x="4934" y="3917"/>
                  <a:pt x="8638" y="2331"/>
                  <a:pt x="11889" y="3632"/>
                </a:cubicBezTo>
                <a:cubicBezTo>
                  <a:pt x="15141" y="4934"/>
                  <a:pt x="16728" y="8640"/>
                  <a:pt x="15425" y="11890"/>
                </a:cubicBezTo>
                <a:cubicBezTo>
                  <a:pt x="14124" y="15140"/>
                  <a:pt x="10419" y="16728"/>
                  <a:pt x="7169" y="15424"/>
                </a:cubicBezTo>
                <a:moveTo>
                  <a:pt x="13071" y="685"/>
                </a:moveTo>
                <a:cubicBezTo>
                  <a:pt x="8186" y="-1271"/>
                  <a:pt x="2639" y="1104"/>
                  <a:pt x="686" y="5987"/>
                </a:cubicBezTo>
                <a:cubicBezTo>
                  <a:pt x="-1271" y="10871"/>
                  <a:pt x="1104" y="16416"/>
                  <a:pt x="5987" y="18372"/>
                </a:cubicBezTo>
                <a:cubicBezTo>
                  <a:pt x="10874" y="20329"/>
                  <a:pt x="16418" y="17955"/>
                  <a:pt x="18375" y="13070"/>
                </a:cubicBezTo>
                <a:cubicBezTo>
                  <a:pt x="20328" y="8186"/>
                  <a:pt x="17956" y="2641"/>
                  <a:pt x="13071" y="68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56" name="Freeform: Shape 55"/>
          <p:cNvSpPr/>
          <p:nvPr/>
        </p:nvSpPr>
        <p:spPr bwMode="auto">
          <a:xfrm>
            <a:off x="7134140" y="4147130"/>
            <a:ext cx="77270" cy="79818"/>
          </a:xfrm>
          <a:custGeom>
            <a:avLst/>
            <a:gdLst>
              <a:gd name="T0" fmla="+- 0 10804 288"/>
              <a:gd name="T1" fmla="*/ T0 w 21033"/>
              <a:gd name="T2" fmla="+- 0 10798 277"/>
              <a:gd name="T3" fmla="*/ 10798 h 21043"/>
              <a:gd name="T4" fmla="+- 0 10804 288"/>
              <a:gd name="T5" fmla="*/ T4 w 21033"/>
              <a:gd name="T6" fmla="+- 0 10798 277"/>
              <a:gd name="T7" fmla="*/ 10798 h 21043"/>
              <a:gd name="T8" fmla="+- 0 10804 288"/>
              <a:gd name="T9" fmla="*/ T8 w 21033"/>
              <a:gd name="T10" fmla="+- 0 10798 277"/>
              <a:gd name="T11" fmla="*/ 10798 h 21043"/>
              <a:gd name="T12" fmla="+- 0 10804 288"/>
              <a:gd name="T13" fmla="*/ T12 w 21033"/>
              <a:gd name="T14" fmla="+- 0 10798 277"/>
              <a:gd name="T15" fmla="*/ 10798 h 210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033" h="21043">
                <a:moveTo>
                  <a:pt x="20881" y="2825"/>
                </a:moveTo>
                <a:cubicBezTo>
                  <a:pt x="21312" y="1771"/>
                  <a:pt x="20787" y="572"/>
                  <a:pt x="19713" y="149"/>
                </a:cubicBezTo>
                <a:cubicBezTo>
                  <a:pt x="18636" y="-277"/>
                  <a:pt x="17414" y="238"/>
                  <a:pt x="16984" y="1296"/>
                </a:cubicBezTo>
                <a:lnTo>
                  <a:pt x="16980" y="1292"/>
                </a:lnTo>
                <a:cubicBezTo>
                  <a:pt x="13964" y="8692"/>
                  <a:pt x="8182" y="14184"/>
                  <a:pt x="1269" y="17089"/>
                </a:cubicBezTo>
                <a:cubicBezTo>
                  <a:pt x="207" y="17536"/>
                  <a:pt x="-288" y="18747"/>
                  <a:pt x="170" y="19789"/>
                </a:cubicBezTo>
                <a:cubicBezTo>
                  <a:pt x="629" y="20840"/>
                  <a:pt x="1863" y="21323"/>
                  <a:pt x="2924" y="20876"/>
                </a:cubicBezTo>
                <a:cubicBezTo>
                  <a:pt x="2961" y="20860"/>
                  <a:pt x="2982" y="20828"/>
                  <a:pt x="3014" y="20815"/>
                </a:cubicBezTo>
                <a:cubicBezTo>
                  <a:pt x="10874" y="17480"/>
                  <a:pt x="17451" y="11227"/>
                  <a:pt x="20877" y="2825"/>
                </a:cubicBezTo>
                <a:cubicBezTo>
                  <a:pt x="20877" y="2825"/>
                  <a:pt x="20881" y="2825"/>
                  <a:pt x="20881" y="282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57" name="Freeform: Shape 56"/>
          <p:cNvSpPr/>
          <p:nvPr/>
        </p:nvSpPr>
        <p:spPr bwMode="auto">
          <a:xfrm>
            <a:off x="7164708" y="4178548"/>
            <a:ext cx="111235" cy="113784"/>
          </a:xfrm>
          <a:custGeom>
            <a:avLst/>
            <a:gdLst>
              <a:gd name="T0" fmla="+- 0 10803 203"/>
              <a:gd name="T1" fmla="*/ T0 w 21201"/>
              <a:gd name="T2" fmla="+- 0 10798 194"/>
              <a:gd name="T3" fmla="*/ 10798 h 21209"/>
              <a:gd name="T4" fmla="+- 0 10803 203"/>
              <a:gd name="T5" fmla="*/ T4 w 21201"/>
              <a:gd name="T6" fmla="+- 0 10798 194"/>
              <a:gd name="T7" fmla="*/ 10798 h 21209"/>
              <a:gd name="T8" fmla="+- 0 10803 203"/>
              <a:gd name="T9" fmla="*/ T8 w 21201"/>
              <a:gd name="T10" fmla="+- 0 10798 194"/>
              <a:gd name="T11" fmla="*/ 10798 h 21209"/>
              <a:gd name="T12" fmla="+- 0 10803 203"/>
              <a:gd name="T13" fmla="*/ T12 w 21201"/>
              <a:gd name="T14" fmla="+- 0 10798 194"/>
              <a:gd name="T15" fmla="*/ 10798 h 2120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201" h="21209">
                <a:moveTo>
                  <a:pt x="20267" y="104"/>
                </a:moveTo>
                <a:cubicBezTo>
                  <a:pt x="19508" y="-194"/>
                  <a:pt x="18645" y="169"/>
                  <a:pt x="18339" y="912"/>
                </a:cubicBezTo>
                <a:cubicBezTo>
                  <a:pt x="14991" y="9110"/>
                  <a:pt x="8568" y="15198"/>
                  <a:pt x="894" y="18420"/>
                </a:cubicBezTo>
                <a:cubicBezTo>
                  <a:pt x="144" y="18735"/>
                  <a:pt x="-203" y="19589"/>
                  <a:pt x="121" y="20327"/>
                </a:cubicBezTo>
                <a:cubicBezTo>
                  <a:pt x="442" y="21068"/>
                  <a:pt x="1314" y="21406"/>
                  <a:pt x="2067" y="21090"/>
                </a:cubicBezTo>
                <a:cubicBezTo>
                  <a:pt x="2102" y="21073"/>
                  <a:pt x="2125" y="21042"/>
                  <a:pt x="2159" y="21025"/>
                </a:cubicBezTo>
                <a:cubicBezTo>
                  <a:pt x="10491" y="17500"/>
                  <a:pt x="17461" y="10881"/>
                  <a:pt x="21095" y="1994"/>
                </a:cubicBezTo>
                <a:cubicBezTo>
                  <a:pt x="21397" y="1250"/>
                  <a:pt x="21026" y="404"/>
                  <a:pt x="20267" y="104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58" name="Freeform: Shape 57"/>
          <p:cNvSpPr/>
          <p:nvPr/>
        </p:nvSpPr>
        <p:spPr bwMode="auto">
          <a:xfrm>
            <a:off x="7149423" y="4163263"/>
            <a:ext cx="94253" cy="95952"/>
          </a:xfrm>
          <a:custGeom>
            <a:avLst/>
            <a:gdLst>
              <a:gd name="T0" fmla="+- 0 10802 238"/>
              <a:gd name="T1" fmla="*/ T0 w 21128"/>
              <a:gd name="T2" fmla="+- 0 10797 227"/>
              <a:gd name="T3" fmla="*/ 10797 h 21141"/>
              <a:gd name="T4" fmla="+- 0 10802 238"/>
              <a:gd name="T5" fmla="*/ T4 w 21128"/>
              <a:gd name="T6" fmla="+- 0 10797 227"/>
              <a:gd name="T7" fmla="*/ 10797 h 21141"/>
              <a:gd name="T8" fmla="+- 0 10802 238"/>
              <a:gd name="T9" fmla="*/ T8 w 21128"/>
              <a:gd name="T10" fmla="+- 0 10797 227"/>
              <a:gd name="T11" fmla="*/ 10797 h 21141"/>
              <a:gd name="T12" fmla="+- 0 10802 238"/>
              <a:gd name="T13" fmla="*/ T12 w 21128"/>
              <a:gd name="T14" fmla="+- 0 10797 227"/>
              <a:gd name="T15" fmla="*/ 10797 h 211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128" h="21141">
                <a:moveTo>
                  <a:pt x="20035" y="122"/>
                </a:moveTo>
                <a:cubicBezTo>
                  <a:pt x="19142" y="-227"/>
                  <a:pt x="18134" y="195"/>
                  <a:pt x="17778" y="1071"/>
                </a:cubicBezTo>
                <a:cubicBezTo>
                  <a:pt x="14571" y="8936"/>
                  <a:pt x="8412" y="14778"/>
                  <a:pt x="1051" y="17867"/>
                </a:cubicBezTo>
                <a:lnTo>
                  <a:pt x="1054" y="17867"/>
                </a:lnTo>
                <a:cubicBezTo>
                  <a:pt x="172" y="18240"/>
                  <a:pt x="-238" y="19242"/>
                  <a:pt x="142" y="20108"/>
                </a:cubicBezTo>
                <a:cubicBezTo>
                  <a:pt x="522" y="20973"/>
                  <a:pt x="1543" y="21372"/>
                  <a:pt x="2425" y="21003"/>
                </a:cubicBezTo>
                <a:cubicBezTo>
                  <a:pt x="2459" y="20986"/>
                  <a:pt x="2476" y="20956"/>
                  <a:pt x="2514" y="20936"/>
                </a:cubicBezTo>
                <a:cubicBezTo>
                  <a:pt x="10651" y="17491"/>
                  <a:pt x="17459" y="11027"/>
                  <a:pt x="21002" y="2339"/>
                </a:cubicBezTo>
                <a:cubicBezTo>
                  <a:pt x="21361" y="1463"/>
                  <a:pt x="20927" y="472"/>
                  <a:pt x="20035" y="12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59" name="Freeform: Shape 58"/>
          <p:cNvSpPr/>
          <p:nvPr/>
        </p:nvSpPr>
        <p:spPr bwMode="auto">
          <a:xfrm>
            <a:off x="6994034" y="4007873"/>
            <a:ext cx="78120" cy="78969"/>
          </a:xfrm>
          <a:custGeom>
            <a:avLst/>
            <a:gdLst>
              <a:gd name="T0" fmla="+- 0 10797 278"/>
              <a:gd name="T1" fmla="*/ T0 w 21039"/>
              <a:gd name="T2" fmla="+- 0 10803 281"/>
              <a:gd name="T3" fmla="*/ 10803 h 21044"/>
              <a:gd name="T4" fmla="+- 0 10797 278"/>
              <a:gd name="T5" fmla="*/ T4 w 21039"/>
              <a:gd name="T6" fmla="+- 0 10803 281"/>
              <a:gd name="T7" fmla="*/ 10803 h 21044"/>
              <a:gd name="T8" fmla="+- 0 10797 278"/>
              <a:gd name="T9" fmla="*/ T8 w 21039"/>
              <a:gd name="T10" fmla="+- 0 10803 281"/>
              <a:gd name="T11" fmla="*/ 10803 h 21044"/>
              <a:gd name="T12" fmla="+- 0 10797 278"/>
              <a:gd name="T13" fmla="*/ T12 w 21039"/>
              <a:gd name="T14" fmla="+- 0 10803 281"/>
              <a:gd name="T15" fmla="*/ 10803 h 2104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039" h="21044">
                <a:moveTo>
                  <a:pt x="20871" y="1248"/>
                </a:moveTo>
                <a:cubicBezTo>
                  <a:pt x="20411" y="197"/>
                  <a:pt x="19177" y="-281"/>
                  <a:pt x="18112" y="169"/>
                </a:cubicBezTo>
                <a:cubicBezTo>
                  <a:pt x="18075" y="181"/>
                  <a:pt x="18050" y="214"/>
                  <a:pt x="18021" y="226"/>
                </a:cubicBezTo>
                <a:cubicBezTo>
                  <a:pt x="10159" y="3562"/>
                  <a:pt x="3583" y="9820"/>
                  <a:pt x="152" y="18220"/>
                </a:cubicBezTo>
                <a:lnTo>
                  <a:pt x="148" y="18220"/>
                </a:lnTo>
                <a:cubicBezTo>
                  <a:pt x="-278" y="19278"/>
                  <a:pt x="242" y="20473"/>
                  <a:pt x="1320" y="20896"/>
                </a:cubicBezTo>
                <a:cubicBezTo>
                  <a:pt x="2398" y="21318"/>
                  <a:pt x="3620" y="20803"/>
                  <a:pt x="4046" y="19749"/>
                </a:cubicBezTo>
                <a:lnTo>
                  <a:pt x="4051" y="19749"/>
                </a:lnTo>
                <a:cubicBezTo>
                  <a:pt x="7068" y="12356"/>
                  <a:pt x="12856" y="6858"/>
                  <a:pt x="19764" y="3956"/>
                </a:cubicBezTo>
                <a:cubicBezTo>
                  <a:pt x="20830" y="3506"/>
                  <a:pt x="21322" y="2298"/>
                  <a:pt x="20871" y="1248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60" name="Freeform: Shape 59"/>
          <p:cNvSpPr/>
          <p:nvPr/>
        </p:nvSpPr>
        <p:spPr bwMode="auto">
          <a:xfrm>
            <a:off x="6932047" y="3945887"/>
            <a:ext cx="111235" cy="112934"/>
          </a:xfrm>
          <a:custGeom>
            <a:avLst/>
            <a:gdLst>
              <a:gd name="T0" fmla="+- 0 10797 198"/>
              <a:gd name="T1" fmla="*/ T0 w 21199"/>
              <a:gd name="T2" fmla="+- 0 10802 198"/>
              <a:gd name="T3" fmla="*/ 10802 h 21208"/>
              <a:gd name="T4" fmla="+- 0 10797 198"/>
              <a:gd name="T5" fmla="*/ T4 w 21199"/>
              <a:gd name="T6" fmla="+- 0 10802 198"/>
              <a:gd name="T7" fmla="*/ 10802 h 21208"/>
              <a:gd name="T8" fmla="+- 0 10797 198"/>
              <a:gd name="T9" fmla="*/ T8 w 21199"/>
              <a:gd name="T10" fmla="+- 0 10802 198"/>
              <a:gd name="T11" fmla="*/ 10802 h 21208"/>
              <a:gd name="T12" fmla="+- 0 10797 198"/>
              <a:gd name="T13" fmla="*/ T12 w 21199"/>
              <a:gd name="T14" fmla="+- 0 10802 198"/>
              <a:gd name="T15" fmla="*/ 10802 h 2120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199" h="21208">
                <a:moveTo>
                  <a:pt x="21077" y="880"/>
                </a:moveTo>
                <a:cubicBezTo>
                  <a:pt x="20753" y="142"/>
                  <a:pt x="19881" y="-198"/>
                  <a:pt x="19129" y="117"/>
                </a:cubicBezTo>
                <a:cubicBezTo>
                  <a:pt x="19097" y="131"/>
                  <a:pt x="19071" y="162"/>
                  <a:pt x="19039" y="179"/>
                </a:cubicBezTo>
                <a:cubicBezTo>
                  <a:pt x="10706" y="3707"/>
                  <a:pt x="3739" y="10322"/>
                  <a:pt x="106" y="19208"/>
                </a:cubicBezTo>
                <a:cubicBezTo>
                  <a:pt x="-198" y="19957"/>
                  <a:pt x="172" y="20803"/>
                  <a:pt x="934" y="21101"/>
                </a:cubicBezTo>
                <a:cubicBezTo>
                  <a:pt x="1689" y="21401"/>
                  <a:pt x="2552" y="21041"/>
                  <a:pt x="2859" y="20292"/>
                </a:cubicBezTo>
                <a:cubicBezTo>
                  <a:pt x="6206" y="12096"/>
                  <a:pt x="12625" y="6008"/>
                  <a:pt x="20301" y="2787"/>
                </a:cubicBezTo>
                <a:cubicBezTo>
                  <a:pt x="21051" y="2469"/>
                  <a:pt x="21402" y="1618"/>
                  <a:pt x="21077" y="88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61" name="Freeform: Shape 60"/>
          <p:cNvSpPr/>
          <p:nvPr/>
        </p:nvSpPr>
        <p:spPr bwMode="auto">
          <a:xfrm>
            <a:off x="6963465" y="3976455"/>
            <a:ext cx="94254" cy="96801"/>
          </a:xfrm>
          <a:custGeom>
            <a:avLst/>
            <a:gdLst>
              <a:gd name="T0" fmla="+- 0 10796 232"/>
              <a:gd name="T1" fmla="*/ T0 w 21129"/>
              <a:gd name="T2" fmla="+- 0 10804 234"/>
              <a:gd name="T3" fmla="*/ 10804 h 21141"/>
              <a:gd name="T4" fmla="+- 0 10796 232"/>
              <a:gd name="T5" fmla="*/ T4 w 21129"/>
              <a:gd name="T6" fmla="+- 0 10804 234"/>
              <a:gd name="T7" fmla="*/ 10804 h 21141"/>
              <a:gd name="T8" fmla="+- 0 10796 232"/>
              <a:gd name="T9" fmla="*/ T8 w 21129"/>
              <a:gd name="T10" fmla="+- 0 10804 234"/>
              <a:gd name="T11" fmla="*/ 10804 h 21141"/>
              <a:gd name="T12" fmla="+- 0 10796 232"/>
              <a:gd name="T13" fmla="*/ T12 w 21129"/>
              <a:gd name="T14" fmla="+- 0 10804 234"/>
              <a:gd name="T15" fmla="*/ 10804 h 211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129" h="21141">
                <a:moveTo>
                  <a:pt x="20075" y="3267"/>
                </a:moveTo>
                <a:cubicBezTo>
                  <a:pt x="20953" y="2898"/>
                  <a:pt x="21368" y="1899"/>
                  <a:pt x="20987" y="1030"/>
                </a:cubicBezTo>
                <a:cubicBezTo>
                  <a:pt x="20611" y="168"/>
                  <a:pt x="19589" y="-234"/>
                  <a:pt x="18707" y="138"/>
                </a:cubicBezTo>
                <a:cubicBezTo>
                  <a:pt x="18670" y="152"/>
                  <a:pt x="18649" y="185"/>
                  <a:pt x="18615" y="198"/>
                </a:cubicBezTo>
                <a:cubicBezTo>
                  <a:pt x="10481" y="3647"/>
                  <a:pt x="3673" y="10118"/>
                  <a:pt x="124" y="18802"/>
                </a:cubicBezTo>
                <a:cubicBezTo>
                  <a:pt x="-232" y="19678"/>
                  <a:pt x="205" y="20666"/>
                  <a:pt x="1094" y="21019"/>
                </a:cubicBezTo>
                <a:cubicBezTo>
                  <a:pt x="1983" y="21366"/>
                  <a:pt x="2991" y="20946"/>
                  <a:pt x="3354" y="20071"/>
                </a:cubicBezTo>
                <a:cubicBezTo>
                  <a:pt x="6561" y="12205"/>
                  <a:pt x="12717" y="6360"/>
                  <a:pt x="20075" y="3274"/>
                </a:cubicBezTo>
                <a:cubicBezTo>
                  <a:pt x="20075" y="3274"/>
                  <a:pt x="20075" y="3267"/>
                  <a:pt x="20075" y="326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62" name="Freeform: Shape 49"/>
          <p:cNvSpPr/>
          <p:nvPr/>
        </p:nvSpPr>
        <p:spPr bwMode="auto">
          <a:xfrm>
            <a:off x="6979610" y="5125995"/>
            <a:ext cx="247946" cy="2479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948" y="16070"/>
                </a:moveTo>
                <a:cubicBezTo>
                  <a:pt x="14037" y="19468"/>
                  <a:pt x="8925" y="19859"/>
                  <a:pt x="5529" y="16948"/>
                </a:cubicBezTo>
                <a:cubicBezTo>
                  <a:pt x="2130" y="14038"/>
                  <a:pt x="1740" y="8924"/>
                  <a:pt x="4651" y="5527"/>
                </a:cubicBezTo>
                <a:cubicBezTo>
                  <a:pt x="7559" y="2131"/>
                  <a:pt x="12674" y="1740"/>
                  <a:pt x="16070" y="4650"/>
                </a:cubicBezTo>
                <a:cubicBezTo>
                  <a:pt x="19466" y="7560"/>
                  <a:pt x="19859" y="12673"/>
                  <a:pt x="16948" y="16070"/>
                </a:cubicBezTo>
                <a:moveTo>
                  <a:pt x="10800" y="0"/>
                </a:moveTo>
                <a:cubicBezTo>
                  <a:pt x="4833" y="0"/>
                  <a:pt x="0" y="4834"/>
                  <a:pt x="0" y="10800"/>
                </a:cubicBezTo>
                <a:cubicBezTo>
                  <a:pt x="0" y="16765"/>
                  <a:pt x="4833" y="21599"/>
                  <a:pt x="10800" y="21599"/>
                </a:cubicBezTo>
                <a:cubicBezTo>
                  <a:pt x="16764" y="21599"/>
                  <a:pt x="21600" y="16765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63" name="Freeform: Shape 50"/>
          <p:cNvSpPr/>
          <p:nvPr/>
        </p:nvSpPr>
        <p:spPr bwMode="auto">
          <a:xfrm>
            <a:off x="7041596" y="5187981"/>
            <a:ext cx="69629" cy="6962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200" y="0"/>
                </a:moveTo>
                <a:cubicBezTo>
                  <a:pt x="8596" y="0"/>
                  <a:pt x="0" y="8596"/>
                  <a:pt x="0" y="19195"/>
                </a:cubicBezTo>
                <a:lnTo>
                  <a:pt x="0" y="19199"/>
                </a:lnTo>
                <a:cubicBezTo>
                  <a:pt x="0" y="20524"/>
                  <a:pt x="1068" y="21599"/>
                  <a:pt x="2400" y="21599"/>
                </a:cubicBezTo>
                <a:cubicBezTo>
                  <a:pt x="3721" y="21599"/>
                  <a:pt x="4800" y="20524"/>
                  <a:pt x="4800" y="19199"/>
                </a:cubicBezTo>
                <a:lnTo>
                  <a:pt x="4800" y="19195"/>
                </a:lnTo>
                <a:cubicBezTo>
                  <a:pt x="4800" y="11247"/>
                  <a:pt x="11240" y="4799"/>
                  <a:pt x="19200" y="4799"/>
                </a:cubicBezTo>
                <a:cubicBezTo>
                  <a:pt x="20521" y="4799"/>
                  <a:pt x="21600" y="3724"/>
                  <a:pt x="21600" y="2399"/>
                </a:cubicBezTo>
                <a:cubicBezTo>
                  <a:pt x="21600" y="1075"/>
                  <a:pt x="20521" y="0"/>
                  <a:pt x="19200" y="0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64" name="Freeform: Shape 51"/>
          <p:cNvSpPr/>
          <p:nvPr/>
        </p:nvSpPr>
        <p:spPr bwMode="auto">
          <a:xfrm>
            <a:off x="6854788" y="5017306"/>
            <a:ext cx="497590" cy="41862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49" y="19199"/>
                </a:moveTo>
                <a:cubicBezTo>
                  <a:pt x="20249" y="19642"/>
                  <a:pt x="19948" y="19999"/>
                  <a:pt x="19575" y="19999"/>
                </a:cubicBezTo>
                <a:lnTo>
                  <a:pt x="2024" y="19999"/>
                </a:lnTo>
                <a:cubicBezTo>
                  <a:pt x="1651" y="19999"/>
                  <a:pt x="1349" y="19642"/>
                  <a:pt x="1349" y="19199"/>
                </a:cubicBezTo>
                <a:lnTo>
                  <a:pt x="1349" y="7200"/>
                </a:lnTo>
                <a:cubicBezTo>
                  <a:pt x="1349" y="6809"/>
                  <a:pt x="1588" y="6475"/>
                  <a:pt x="1914" y="6411"/>
                </a:cubicBezTo>
                <a:lnTo>
                  <a:pt x="5588" y="5684"/>
                </a:lnTo>
                <a:lnTo>
                  <a:pt x="6797" y="2103"/>
                </a:lnTo>
                <a:cubicBezTo>
                  <a:pt x="6900" y="1799"/>
                  <a:pt x="7148" y="1600"/>
                  <a:pt x="7424" y="1600"/>
                </a:cubicBezTo>
                <a:lnTo>
                  <a:pt x="14174" y="1600"/>
                </a:lnTo>
                <a:cubicBezTo>
                  <a:pt x="14450" y="1600"/>
                  <a:pt x="14698" y="1799"/>
                  <a:pt x="14801" y="2103"/>
                </a:cubicBezTo>
                <a:lnTo>
                  <a:pt x="16010" y="5684"/>
                </a:lnTo>
                <a:lnTo>
                  <a:pt x="19685" y="6411"/>
                </a:lnTo>
                <a:cubicBezTo>
                  <a:pt x="20011" y="6475"/>
                  <a:pt x="20249" y="6809"/>
                  <a:pt x="20249" y="7200"/>
                </a:cubicBezTo>
                <a:cubicBezTo>
                  <a:pt x="20249" y="7200"/>
                  <a:pt x="20249" y="19199"/>
                  <a:pt x="20249" y="19199"/>
                </a:cubicBezTo>
                <a:close/>
                <a:moveTo>
                  <a:pt x="19907" y="4832"/>
                </a:moveTo>
                <a:lnTo>
                  <a:pt x="16981" y="4254"/>
                </a:lnTo>
                <a:lnTo>
                  <a:pt x="16054" y="1507"/>
                </a:lnTo>
                <a:cubicBezTo>
                  <a:pt x="15745" y="591"/>
                  <a:pt x="15006" y="0"/>
                  <a:pt x="14174" y="0"/>
                </a:cubicBezTo>
                <a:lnTo>
                  <a:pt x="7424" y="0"/>
                </a:lnTo>
                <a:cubicBezTo>
                  <a:pt x="6593" y="0"/>
                  <a:pt x="5854" y="591"/>
                  <a:pt x="5543" y="1509"/>
                </a:cubicBezTo>
                <a:lnTo>
                  <a:pt x="4618" y="4254"/>
                </a:lnTo>
                <a:lnTo>
                  <a:pt x="1692" y="4832"/>
                </a:lnTo>
                <a:cubicBezTo>
                  <a:pt x="711" y="5025"/>
                  <a:pt x="0" y="6020"/>
                  <a:pt x="0" y="7200"/>
                </a:cubicBezTo>
                <a:lnTo>
                  <a:pt x="0" y="19199"/>
                </a:lnTo>
                <a:cubicBezTo>
                  <a:pt x="0" y="20523"/>
                  <a:pt x="908" y="21600"/>
                  <a:pt x="2024" y="21600"/>
                </a:cubicBezTo>
                <a:lnTo>
                  <a:pt x="19575" y="21600"/>
                </a:lnTo>
                <a:cubicBezTo>
                  <a:pt x="20691" y="21600"/>
                  <a:pt x="21600" y="20523"/>
                  <a:pt x="21600" y="19199"/>
                </a:cubicBezTo>
                <a:lnTo>
                  <a:pt x="21600" y="7200"/>
                </a:lnTo>
                <a:cubicBezTo>
                  <a:pt x="21600" y="6020"/>
                  <a:pt x="20888" y="5025"/>
                  <a:pt x="19907" y="4832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65" name="Freeform: Shape 46"/>
          <p:cNvSpPr/>
          <p:nvPr/>
        </p:nvSpPr>
        <p:spPr bwMode="auto">
          <a:xfrm>
            <a:off x="7118855" y="2781070"/>
            <a:ext cx="163032" cy="16303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538" y="20579"/>
                </a:moveTo>
                <a:lnTo>
                  <a:pt x="19542" y="20579"/>
                </a:lnTo>
                <a:cubicBezTo>
                  <a:pt x="19546" y="21142"/>
                  <a:pt x="20004" y="21600"/>
                  <a:pt x="20571" y="21600"/>
                </a:cubicBezTo>
                <a:cubicBezTo>
                  <a:pt x="21137" y="21600"/>
                  <a:pt x="21599" y="21138"/>
                  <a:pt x="21599" y="20571"/>
                </a:cubicBezTo>
                <a:cubicBezTo>
                  <a:pt x="21599" y="20565"/>
                  <a:pt x="21595" y="20561"/>
                  <a:pt x="21595" y="20555"/>
                </a:cubicBezTo>
                <a:cubicBezTo>
                  <a:pt x="21583" y="9221"/>
                  <a:pt x="12411" y="41"/>
                  <a:pt x="1080" y="12"/>
                </a:cubicBezTo>
                <a:cubicBezTo>
                  <a:pt x="1064" y="10"/>
                  <a:pt x="1048" y="0"/>
                  <a:pt x="1028" y="0"/>
                </a:cubicBezTo>
                <a:cubicBezTo>
                  <a:pt x="458" y="0"/>
                  <a:pt x="0" y="461"/>
                  <a:pt x="0" y="1028"/>
                </a:cubicBezTo>
                <a:cubicBezTo>
                  <a:pt x="0" y="1594"/>
                  <a:pt x="458" y="2055"/>
                  <a:pt x="1024" y="2057"/>
                </a:cubicBezTo>
                <a:lnTo>
                  <a:pt x="1024" y="2065"/>
                </a:lnTo>
                <a:cubicBezTo>
                  <a:pt x="11233" y="2065"/>
                  <a:pt x="19538" y="10370"/>
                  <a:pt x="19538" y="20579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66" name="Freeform: Shape 47"/>
          <p:cNvSpPr/>
          <p:nvPr/>
        </p:nvSpPr>
        <p:spPr bwMode="auto">
          <a:xfrm>
            <a:off x="6854777" y="2719084"/>
            <a:ext cx="496739" cy="496739"/>
          </a:xfrm>
          <a:custGeom>
            <a:avLst/>
            <a:gdLst>
              <a:gd name="T0" fmla="+- 0 10819 195"/>
              <a:gd name="T1" fmla="*/ T0 w 21248"/>
              <a:gd name="T2" fmla="*/ 10800 h 21600"/>
              <a:gd name="T3" fmla="+- 0 10819 195"/>
              <a:gd name="T4" fmla="*/ T3 w 21248"/>
              <a:gd name="T5" fmla="*/ 10800 h 21600"/>
              <a:gd name="T6" fmla="+- 0 10819 195"/>
              <a:gd name="T7" fmla="*/ T6 w 21248"/>
              <a:gd name="T8" fmla="*/ 10800 h 21600"/>
              <a:gd name="T9" fmla="+- 0 10819 195"/>
              <a:gd name="T10" fmla="*/ T9 w 21248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248" h="21600">
                <a:moveTo>
                  <a:pt x="19868" y="17133"/>
                </a:moveTo>
                <a:cubicBezTo>
                  <a:pt x="19766" y="17386"/>
                  <a:pt x="19525" y="17549"/>
                  <a:pt x="19255" y="17549"/>
                </a:cubicBezTo>
                <a:lnTo>
                  <a:pt x="19058" y="17549"/>
                </a:lnTo>
                <a:lnTo>
                  <a:pt x="3983" y="2226"/>
                </a:lnTo>
                <a:lnTo>
                  <a:pt x="3983" y="2025"/>
                </a:lnTo>
                <a:cubicBezTo>
                  <a:pt x="3983" y="1750"/>
                  <a:pt x="4144" y="1506"/>
                  <a:pt x="4393" y="1401"/>
                </a:cubicBezTo>
                <a:cubicBezTo>
                  <a:pt x="4475" y="1367"/>
                  <a:pt x="4560" y="1350"/>
                  <a:pt x="4647" y="1350"/>
                </a:cubicBezTo>
                <a:cubicBezTo>
                  <a:pt x="4824" y="1350"/>
                  <a:pt x="4991" y="1420"/>
                  <a:pt x="5116" y="1547"/>
                </a:cubicBezTo>
                <a:lnTo>
                  <a:pt x="19724" y="16397"/>
                </a:lnTo>
                <a:cubicBezTo>
                  <a:pt x="19915" y="16591"/>
                  <a:pt x="19972" y="16880"/>
                  <a:pt x="19868" y="17133"/>
                </a:cubicBezTo>
                <a:moveTo>
                  <a:pt x="10121" y="17549"/>
                </a:moveTo>
                <a:cubicBezTo>
                  <a:pt x="10017" y="17549"/>
                  <a:pt x="9922" y="17586"/>
                  <a:pt x="9824" y="17609"/>
                </a:cubicBezTo>
                <a:lnTo>
                  <a:pt x="3923" y="11612"/>
                </a:lnTo>
                <a:cubicBezTo>
                  <a:pt x="3946" y="11512"/>
                  <a:pt x="3982" y="11415"/>
                  <a:pt x="3982" y="11311"/>
                </a:cubicBezTo>
                <a:lnTo>
                  <a:pt x="3983" y="3180"/>
                </a:lnTo>
                <a:lnTo>
                  <a:pt x="18119" y="17549"/>
                </a:lnTo>
                <a:cubicBezTo>
                  <a:pt x="18119" y="17549"/>
                  <a:pt x="10121" y="17549"/>
                  <a:pt x="10121" y="17549"/>
                </a:cubicBezTo>
                <a:close/>
                <a:moveTo>
                  <a:pt x="9182" y="17945"/>
                </a:moveTo>
                <a:lnTo>
                  <a:pt x="7109" y="20052"/>
                </a:lnTo>
                <a:cubicBezTo>
                  <a:pt x="6939" y="20224"/>
                  <a:pt x="6742" y="20249"/>
                  <a:pt x="6640" y="20249"/>
                </a:cubicBezTo>
                <a:cubicBezTo>
                  <a:pt x="6537" y="20249"/>
                  <a:pt x="6339" y="20224"/>
                  <a:pt x="6170" y="20052"/>
                </a:cubicBezTo>
                <a:lnTo>
                  <a:pt x="1522" y="15327"/>
                </a:lnTo>
                <a:cubicBezTo>
                  <a:pt x="1352" y="15154"/>
                  <a:pt x="1327" y="14953"/>
                  <a:pt x="1327" y="14850"/>
                </a:cubicBezTo>
                <a:cubicBezTo>
                  <a:pt x="1327" y="14745"/>
                  <a:pt x="1352" y="14544"/>
                  <a:pt x="1522" y="14373"/>
                </a:cubicBezTo>
                <a:lnTo>
                  <a:pt x="3593" y="12266"/>
                </a:lnTo>
                <a:cubicBezTo>
                  <a:pt x="3599" y="12260"/>
                  <a:pt x="3601" y="12251"/>
                  <a:pt x="3607" y="12245"/>
                </a:cubicBezTo>
                <a:lnTo>
                  <a:pt x="9202" y="17932"/>
                </a:lnTo>
                <a:cubicBezTo>
                  <a:pt x="9196" y="17937"/>
                  <a:pt x="9187" y="17939"/>
                  <a:pt x="9182" y="17945"/>
                </a:cubicBezTo>
                <a:moveTo>
                  <a:pt x="6056" y="593"/>
                </a:moveTo>
                <a:cubicBezTo>
                  <a:pt x="5675" y="205"/>
                  <a:pt x="5165" y="0"/>
                  <a:pt x="4647" y="0"/>
                </a:cubicBezTo>
                <a:cubicBezTo>
                  <a:pt x="4390" y="0"/>
                  <a:pt x="4132" y="49"/>
                  <a:pt x="3885" y="154"/>
                </a:cubicBezTo>
                <a:cubicBezTo>
                  <a:pt x="3141" y="467"/>
                  <a:pt x="2655" y="1205"/>
                  <a:pt x="2655" y="2025"/>
                </a:cubicBezTo>
                <a:lnTo>
                  <a:pt x="2654" y="11311"/>
                </a:lnTo>
                <a:lnTo>
                  <a:pt x="583" y="13418"/>
                </a:lnTo>
                <a:cubicBezTo>
                  <a:pt x="-195" y="14208"/>
                  <a:pt x="-195" y="15491"/>
                  <a:pt x="583" y="16281"/>
                </a:cubicBezTo>
                <a:lnTo>
                  <a:pt x="5231" y="21006"/>
                </a:lnTo>
                <a:cubicBezTo>
                  <a:pt x="5620" y="21402"/>
                  <a:pt x="6131" y="21599"/>
                  <a:pt x="6640" y="21599"/>
                </a:cubicBezTo>
                <a:cubicBezTo>
                  <a:pt x="7150" y="21599"/>
                  <a:pt x="7659" y="21402"/>
                  <a:pt x="8048" y="21006"/>
                </a:cubicBezTo>
                <a:lnTo>
                  <a:pt x="10121" y="18900"/>
                </a:lnTo>
                <a:lnTo>
                  <a:pt x="19255" y="18900"/>
                </a:lnTo>
                <a:cubicBezTo>
                  <a:pt x="20062" y="18900"/>
                  <a:pt x="20788" y="18407"/>
                  <a:pt x="21095" y="17650"/>
                </a:cubicBezTo>
                <a:cubicBezTo>
                  <a:pt x="21405" y="16893"/>
                  <a:pt x="21234" y="16022"/>
                  <a:pt x="20663" y="15443"/>
                </a:cubicBezTo>
                <a:cubicBezTo>
                  <a:pt x="20663" y="15443"/>
                  <a:pt x="6056" y="593"/>
                  <a:pt x="6056" y="5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67" name="Freeform: Shape 48"/>
          <p:cNvSpPr/>
          <p:nvPr/>
        </p:nvSpPr>
        <p:spPr bwMode="auto">
          <a:xfrm>
            <a:off x="7118855" y="2719084"/>
            <a:ext cx="232661" cy="23266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437" y="2880"/>
                </a:moveTo>
                <a:lnTo>
                  <a:pt x="1437" y="2885"/>
                </a:lnTo>
                <a:cubicBezTo>
                  <a:pt x="10965" y="2885"/>
                  <a:pt x="18717" y="10637"/>
                  <a:pt x="18717" y="20165"/>
                </a:cubicBezTo>
                <a:lnTo>
                  <a:pt x="18720" y="20165"/>
                </a:lnTo>
                <a:cubicBezTo>
                  <a:pt x="18722" y="20959"/>
                  <a:pt x="19366" y="21600"/>
                  <a:pt x="20160" y="21600"/>
                </a:cubicBezTo>
                <a:cubicBezTo>
                  <a:pt x="20955" y="21600"/>
                  <a:pt x="21599" y="20956"/>
                  <a:pt x="21599" y="20160"/>
                </a:cubicBezTo>
                <a:cubicBezTo>
                  <a:pt x="21599" y="20155"/>
                  <a:pt x="21597" y="20152"/>
                  <a:pt x="21597" y="20148"/>
                </a:cubicBezTo>
                <a:cubicBezTo>
                  <a:pt x="21588" y="9034"/>
                  <a:pt x="12588" y="28"/>
                  <a:pt x="1476" y="8"/>
                </a:cubicBezTo>
                <a:cubicBezTo>
                  <a:pt x="1465" y="7"/>
                  <a:pt x="1454" y="0"/>
                  <a:pt x="1440" y="0"/>
                </a:cubicBezTo>
                <a:cubicBezTo>
                  <a:pt x="644" y="0"/>
                  <a:pt x="0" y="644"/>
                  <a:pt x="0" y="1440"/>
                </a:cubicBezTo>
                <a:cubicBezTo>
                  <a:pt x="0" y="2234"/>
                  <a:pt x="644" y="2878"/>
                  <a:pt x="1437" y="288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68" name="Freeform: Shape 39"/>
          <p:cNvSpPr/>
          <p:nvPr/>
        </p:nvSpPr>
        <p:spPr bwMode="auto">
          <a:xfrm>
            <a:off x="6916763" y="1738686"/>
            <a:ext cx="310781" cy="252191"/>
          </a:xfrm>
          <a:custGeom>
            <a:avLst/>
            <a:gdLst>
              <a:gd name="T0" fmla="+- 0 10800 376"/>
              <a:gd name="T1" fmla="*/ T0 w 20848"/>
              <a:gd name="T2" fmla="*/ 10800 h 21600"/>
              <a:gd name="T3" fmla="+- 0 10800 376"/>
              <a:gd name="T4" fmla="*/ T3 w 20848"/>
              <a:gd name="T5" fmla="*/ 10800 h 21600"/>
              <a:gd name="T6" fmla="+- 0 10800 376"/>
              <a:gd name="T7" fmla="*/ T6 w 20848"/>
              <a:gd name="T8" fmla="*/ 10800 h 21600"/>
              <a:gd name="T9" fmla="+- 0 10800 376"/>
              <a:gd name="T10" fmla="*/ T9 w 20848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0848" h="21600">
                <a:moveTo>
                  <a:pt x="18728" y="19178"/>
                </a:moveTo>
                <a:cubicBezTo>
                  <a:pt x="13191" y="20631"/>
                  <a:pt x="7654" y="20631"/>
                  <a:pt x="2118" y="19178"/>
                </a:cubicBezTo>
                <a:cubicBezTo>
                  <a:pt x="678" y="13592"/>
                  <a:pt x="678" y="8008"/>
                  <a:pt x="2118" y="2421"/>
                </a:cubicBezTo>
                <a:cubicBezTo>
                  <a:pt x="7654" y="968"/>
                  <a:pt x="13191" y="968"/>
                  <a:pt x="18728" y="2421"/>
                </a:cubicBezTo>
                <a:cubicBezTo>
                  <a:pt x="20168" y="8008"/>
                  <a:pt x="20168" y="13592"/>
                  <a:pt x="18728" y="19178"/>
                </a:cubicBezTo>
                <a:moveTo>
                  <a:pt x="18938" y="1116"/>
                </a:moveTo>
                <a:cubicBezTo>
                  <a:pt x="16114" y="375"/>
                  <a:pt x="13249" y="0"/>
                  <a:pt x="10423" y="0"/>
                </a:cubicBezTo>
                <a:cubicBezTo>
                  <a:pt x="7597" y="0"/>
                  <a:pt x="4732" y="375"/>
                  <a:pt x="1908" y="1116"/>
                </a:cubicBezTo>
                <a:cubicBezTo>
                  <a:pt x="1543" y="1213"/>
                  <a:pt x="1244" y="1552"/>
                  <a:pt x="1127" y="2004"/>
                </a:cubicBezTo>
                <a:cubicBezTo>
                  <a:pt x="-376" y="7841"/>
                  <a:pt x="-376" y="13759"/>
                  <a:pt x="1127" y="19593"/>
                </a:cubicBezTo>
                <a:cubicBezTo>
                  <a:pt x="1244" y="20047"/>
                  <a:pt x="1543" y="20386"/>
                  <a:pt x="1908" y="20482"/>
                </a:cubicBezTo>
                <a:cubicBezTo>
                  <a:pt x="4732" y="21224"/>
                  <a:pt x="7597" y="21600"/>
                  <a:pt x="10423" y="21600"/>
                </a:cubicBezTo>
                <a:cubicBezTo>
                  <a:pt x="13249" y="21600"/>
                  <a:pt x="16114" y="21224"/>
                  <a:pt x="18938" y="20482"/>
                </a:cubicBezTo>
                <a:cubicBezTo>
                  <a:pt x="19303" y="20386"/>
                  <a:pt x="19602" y="20047"/>
                  <a:pt x="19719" y="19593"/>
                </a:cubicBezTo>
                <a:cubicBezTo>
                  <a:pt x="21223" y="13759"/>
                  <a:pt x="21223" y="7841"/>
                  <a:pt x="19719" y="2004"/>
                </a:cubicBezTo>
                <a:cubicBezTo>
                  <a:pt x="19602" y="1552"/>
                  <a:pt x="19303" y="1213"/>
                  <a:pt x="18938" y="111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69" name="Freeform: Shape 40"/>
          <p:cNvSpPr/>
          <p:nvPr/>
        </p:nvSpPr>
        <p:spPr bwMode="auto">
          <a:xfrm>
            <a:off x="6854777" y="1676701"/>
            <a:ext cx="496739" cy="388051"/>
          </a:xfrm>
          <a:custGeom>
            <a:avLst/>
            <a:gdLst>
              <a:gd name="T0" fmla="+- 0 10800 252"/>
              <a:gd name="T1" fmla="*/ T0 w 21096"/>
              <a:gd name="T2" fmla="*/ 10800 h 21600"/>
              <a:gd name="T3" fmla="+- 0 10800 252"/>
              <a:gd name="T4" fmla="*/ T3 w 21096"/>
              <a:gd name="T5" fmla="*/ 10800 h 21600"/>
              <a:gd name="T6" fmla="+- 0 10800 252"/>
              <a:gd name="T7" fmla="*/ T6 w 21096"/>
              <a:gd name="T8" fmla="*/ 10800 h 21600"/>
              <a:gd name="T9" fmla="+- 0 10800 252"/>
              <a:gd name="T10" fmla="*/ T9 w 2109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096" h="21600">
                <a:moveTo>
                  <a:pt x="19056" y="18331"/>
                </a:moveTo>
                <a:cubicBezTo>
                  <a:pt x="13383" y="19233"/>
                  <a:pt x="7711" y="19233"/>
                  <a:pt x="2038" y="18331"/>
                </a:cubicBezTo>
                <a:cubicBezTo>
                  <a:pt x="1074" y="13022"/>
                  <a:pt x="1074" y="7713"/>
                  <a:pt x="2038" y="2404"/>
                </a:cubicBezTo>
                <a:cubicBezTo>
                  <a:pt x="7711" y="1502"/>
                  <a:pt x="13383" y="1502"/>
                  <a:pt x="19056" y="2404"/>
                </a:cubicBezTo>
                <a:cubicBezTo>
                  <a:pt x="20021" y="7713"/>
                  <a:pt x="20021" y="13022"/>
                  <a:pt x="19056" y="18331"/>
                </a:cubicBezTo>
                <a:moveTo>
                  <a:pt x="20338" y="2005"/>
                </a:moveTo>
                <a:cubicBezTo>
                  <a:pt x="20211" y="1301"/>
                  <a:pt x="19762" y="776"/>
                  <a:pt x="19215" y="689"/>
                </a:cubicBezTo>
                <a:cubicBezTo>
                  <a:pt x="16339" y="232"/>
                  <a:pt x="13423" y="0"/>
                  <a:pt x="10547" y="0"/>
                </a:cubicBezTo>
                <a:cubicBezTo>
                  <a:pt x="7671" y="0"/>
                  <a:pt x="4755" y="232"/>
                  <a:pt x="1879" y="689"/>
                </a:cubicBezTo>
                <a:cubicBezTo>
                  <a:pt x="1332" y="776"/>
                  <a:pt x="883" y="1301"/>
                  <a:pt x="756" y="2005"/>
                </a:cubicBezTo>
                <a:cubicBezTo>
                  <a:pt x="-252" y="7553"/>
                  <a:pt x="-252" y="13181"/>
                  <a:pt x="756" y="18731"/>
                </a:cubicBezTo>
                <a:cubicBezTo>
                  <a:pt x="883" y="19434"/>
                  <a:pt x="1332" y="19959"/>
                  <a:pt x="1879" y="20046"/>
                </a:cubicBezTo>
                <a:cubicBezTo>
                  <a:pt x="3265" y="20266"/>
                  <a:pt x="4660" y="20429"/>
                  <a:pt x="6055" y="20544"/>
                </a:cubicBezTo>
                <a:cubicBezTo>
                  <a:pt x="5979" y="20606"/>
                  <a:pt x="5931" y="20670"/>
                  <a:pt x="5931" y="20735"/>
                </a:cubicBezTo>
                <a:cubicBezTo>
                  <a:pt x="5931" y="21213"/>
                  <a:pt x="7997" y="21599"/>
                  <a:pt x="10547" y="21599"/>
                </a:cubicBezTo>
                <a:cubicBezTo>
                  <a:pt x="13097" y="21599"/>
                  <a:pt x="15164" y="21213"/>
                  <a:pt x="15164" y="20735"/>
                </a:cubicBezTo>
                <a:cubicBezTo>
                  <a:pt x="15164" y="20670"/>
                  <a:pt x="15115" y="20606"/>
                  <a:pt x="15040" y="20544"/>
                </a:cubicBezTo>
                <a:cubicBezTo>
                  <a:pt x="16434" y="20429"/>
                  <a:pt x="17830" y="20266"/>
                  <a:pt x="19215" y="20046"/>
                </a:cubicBezTo>
                <a:cubicBezTo>
                  <a:pt x="19762" y="19959"/>
                  <a:pt x="20211" y="19434"/>
                  <a:pt x="20338" y="18731"/>
                </a:cubicBezTo>
                <a:cubicBezTo>
                  <a:pt x="21347" y="13181"/>
                  <a:pt x="21347" y="7553"/>
                  <a:pt x="20338" y="200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70" name="Freeform: Shape 41"/>
          <p:cNvSpPr/>
          <p:nvPr/>
        </p:nvSpPr>
        <p:spPr bwMode="auto">
          <a:xfrm>
            <a:off x="7242828" y="1754821"/>
            <a:ext cx="46702" cy="458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7200"/>
                </a:moveTo>
                <a:cubicBezTo>
                  <a:pt x="12779" y="7200"/>
                  <a:pt x="14399" y="8820"/>
                  <a:pt x="14399" y="10800"/>
                </a:cubicBezTo>
                <a:cubicBezTo>
                  <a:pt x="14399" y="12779"/>
                  <a:pt x="12779" y="14400"/>
                  <a:pt x="10800" y="14400"/>
                </a:cubicBezTo>
                <a:cubicBezTo>
                  <a:pt x="8820" y="14400"/>
                  <a:pt x="7199" y="12779"/>
                  <a:pt x="7199" y="10800"/>
                </a:cubicBezTo>
                <a:cubicBezTo>
                  <a:pt x="7199" y="8820"/>
                  <a:pt x="8820" y="7200"/>
                  <a:pt x="10800" y="7200"/>
                </a:cubicBezTo>
                <a:moveTo>
                  <a:pt x="10800" y="21599"/>
                </a:moveTo>
                <a:cubicBezTo>
                  <a:pt x="16762" y="21599"/>
                  <a:pt x="21600" y="16762"/>
                  <a:pt x="21600" y="10800"/>
                </a:cubicBezTo>
                <a:cubicBezTo>
                  <a:pt x="21600" y="4837"/>
                  <a:pt x="16762" y="0"/>
                  <a:pt x="10800" y="0"/>
                </a:cubicBezTo>
                <a:cubicBezTo>
                  <a:pt x="4837" y="0"/>
                  <a:pt x="0" y="4837"/>
                  <a:pt x="0" y="10800"/>
                </a:cubicBezTo>
                <a:cubicBezTo>
                  <a:pt x="0" y="16762"/>
                  <a:pt x="4837" y="21599"/>
                  <a:pt x="10800" y="21599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71" name="Freeform: Shape 42"/>
          <p:cNvSpPr/>
          <p:nvPr/>
        </p:nvSpPr>
        <p:spPr bwMode="auto">
          <a:xfrm>
            <a:off x="7227544" y="1956063"/>
            <a:ext cx="61986" cy="1613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899" y="0"/>
                </a:moveTo>
                <a:lnTo>
                  <a:pt x="2699" y="0"/>
                </a:lnTo>
                <a:cubicBezTo>
                  <a:pt x="1210" y="0"/>
                  <a:pt x="0" y="4841"/>
                  <a:pt x="0" y="10800"/>
                </a:cubicBezTo>
                <a:cubicBezTo>
                  <a:pt x="0" y="16758"/>
                  <a:pt x="1210" y="21599"/>
                  <a:pt x="2699" y="21599"/>
                </a:cubicBezTo>
                <a:lnTo>
                  <a:pt x="18899" y="21599"/>
                </a:lnTo>
                <a:cubicBezTo>
                  <a:pt x="20389" y="21599"/>
                  <a:pt x="21600" y="16758"/>
                  <a:pt x="21600" y="10800"/>
                </a:cubicBezTo>
                <a:cubicBezTo>
                  <a:pt x="21600" y="4841"/>
                  <a:pt x="20389" y="0"/>
                  <a:pt x="18899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72" name="Freeform: Shape 43"/>
          <p:cNvSpPr/>
          <p:nvPr/>
        </p:nvSpPr>
        <p:spPr bwMode="auto">
          <a:xfrm>
            <a:off x="7242828" y="1909361"/>
            <a:ext cx="62836" cy="1613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899" y="0"/>
                </a:moveTo>
                <a:lnTo>
                  <a:pt x="2699" y="0"/>
                </a:lnTo>
                <a:cubicBezTo>
                  <a:pt x="1210" y="0"/>
                  <a:pt x="0" y="4841"/>
                  <a:pt x="0" y="10800"/>
                </a:cubicBezTo>
                <a:cubicBezTo>
                  <a:pt x="0" y="16758"/>
                  <a:pt x="1210" y="21599"/>
                  <a:pt x="2699" y="21599"/>
                </a:cubicBezTo>
                <a:lnTo>
                  <a:pt x="18899" y="21599"/>
                </a:lnTo>
                <a:cubicBezTo>
                  <a:pt x="20389" y="21599"/>
                  <a:pt x="21600" y="16758"/>
                  <a:pt x="21600" y="10800"/>
                </a:cubicBezTo>
                <a:cubicBezTo>
                  <a:pt x="21600" y="4841"/>
                  <a:pt x="20389" y="0"/>
                  <a:pt x="18899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73" name="Freeform: Shape 44"/>
          <p:cNvSpPr/>
          <p:nvPr/>
        </p:nvSpPr>
        <p:spPr bwMode="auto">
          <a:xfrm>
            <a:off x="7242828" y="1863509"/>
            <a:ext cx="62836" cy="1528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899" y="0"/>
                </a:moveTo>
                <a:lnTo>
                  <a:pt x="2699" y="0"/>
                </a:lnTo>
                <a:cubicBezTo>
                  <a:pt x="1210" y="0"/>
                  <a:pt x="0" y="4841"/>
                  <a:pt x="0" y="10800"/>
                </a:cubicBezTo>
                <a:cubicBezTo>
                  <a:pt x="0" y="16758"/>
                  <a:pt x="1210" y="21599"/>
                  <a:pt x="2699" y="21599"/>
                </a:cubicBezTo>
                <a:lnTo>
                  <a:pt x="18899" y="21599"/>
                </a:lnTo>
                <a:cubicBezTo>
                  <a:pt x="20389" y="21599"/>
                  <a:pt x="21600" y="16758"/>
                  <a:pt x="21600" y="10800"/>
                </a:cubicBezTo>
                <a:cubicBezTo>
                  <a:pt x="21600" y="4841"/>
                  <a:pt x="20389" y="0"/>
                  <a:pt x="18899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119" name="Freeform: Shape 45"/>
          <p:cNvSpPr/>
          <p:nvPr/>
        </p:nvSpPr>
        <p:spPr bwMode="auto">
          <a:xfrm>
            <a:off x="6979599" y="1800673"/>
            <a:ext cx="92555" cy="65383"/>
          </a:xfrm>
          <a:custGeom>
            <a:avLst/>
            <a:gdLst>
              <a:gd name="T0" fmla="+- 0 10822 44"/>
              <a:gd name="T1" fmla="*/ T0 w 21556"/>
              <a:gd name="T2" fmla="+- 0 10826 53"/>
              <a:gd name="T3" fmla="*/ 10826 h 21547"/>
              <a:gd name="T4" fmla="+- 0 10822 44"/>
              <a:gd name="T5" fmla="*/ T4 w 21556"/>
              <a:gd name="T6" fmla="+- 0 10826 53"/>
              <a:gd name="T7" fmla="*/ 10826 h 21547"/>
              <a:gd name="T8" fmla="+- 0 10822 44"/>
              <a:gd name="T9" fmla="*/ T8 w 21556"/>
              <a:gd name="T10" fmla="+- 0 10826 53"/>
              <a:gd name="T11" fmla="*/ 10826 h 21547"/>
              <a:gd name="T12" fmla="+- 0 10822 44"/>
              <a:gd name="T13" fmla="*/ T12 w 21556"/>
              <a:gd name="T14" fmla="+- 0 10826 53"/>
              <a:gd name="T15" fmla="*/ 10826 h 2154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56" h="21547">
                <a:moveTo>
                  <a:pt x="19751" y="2"/>
                </a:moveTo>
                <a:lnTo>
                  <a:pt x="3200" y="1845"/>
                </a:lnTo>
                <a:cubicBezTo>
                  <a:pt x="2215" y="2010"/>
                  <a:pt x="1272" y="3284"/>
                  <a:pt x="1106" y="4676"/>
                </a:cubicBezTo>
                <a:lnTo>
                  <a:pt x="1" y="18986"/>
                </a:lnTo>
                <a:cubicBezTo>
                  <a:pt x="-44" y="20398"/>
                  <a:pt x="724" y="21547"/>
                  <a:pt x="1712" y="21547"/>
                </a:cubicBezTo>
                <a:cubicBezTo>
                  <a:pt x="2698" y="21547"/>
                  <a:pt x="3542" y="20398"/>
                  <a:pt x="3582" y="18978"/>
                </a:cubicBezTo>
                <a:lnTo>
                  <a:pt x="4185" y="9251"/>
                </a:lnTo>
                <a:cubicBezTo>
                  <a:pt x="4319" y="7849"/>
                  <a:pt x="5235" y="6592"/>
                  <a:pt x="6220" y="6447"/>
                </a:cubicBezTo>
                <a:lnTo>
                  <a:pt x="19751" y="5128"/>
                </a:lnTo>
                <a:cubicBezTo>
                  <a:pt x="20743" y="5078"/>
                  <a:pt x="21556" y="3884"/>
                  <a:pt x="21556" y="2467"/>
                </a:cubicBezTo>
                <a:cubicBezTo>
                  <a:pt x="21556" y="1055"/>
                  <a:pt x="20743" y="-53"/>
                  <a:pt x="19751" y="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133" name="Freeform: Shape 13"/>
          <p:cNvSpPr/>
          <p:nvPr/>
        </p:nvSpPr>
        <p:spPr bwMode="auto">
          <a:xfrm>
            <a:off x="1899769" y="1773727"/>
            <a:ext cx="4671743" cy="3904441"/>
          </a:xfrm>
          <a:custGeom>
            <a:avLst/>
            <a:gdLst>
              <a:gd name="T0" fmla="*/ 1924 w 2449"/>
              <a:gd name="T1" fmla="*/ 0 h 2047"/>
              <a:gd name="T2" fmla="*/ 1881 w 2449"/>
              <a:gd name="T3" fmla="*/ 0 h 2047"/>
              <a:gd name="T4" fmla="*/ 2362 w 2449"/>
              <a:gd name="T5" fmla="*/ 935 h 2047"/>
              <a:gd name="T6" fmla="*/ 1799 w 2449"/>
              <a:gd name="T7" fmla="*/ 935 h 2047"/>
              <a:gd name="T8" fmla="*/ 1238 w 2449"/>
              <a:gd name="T9" fmla="*/ 935 h 2047"/>
              <a:gd name="T10" fmla="*/ 968 w 2449"/>
              <a:gd name="T11" fmla="*/ 412 h 2047"/>
              <a:gd name="T12" fmla="*/ 447 w 2449"/>
              <a:gd name="T13" fmla="*/ 412 h 2047"/>
              <a:gd name="T14" fmla="*/ 563 w 2449"/>
              <a:gd name="T15" fmla="*/ 632 h 2047"/>
              <a:gd name="T16" fmla="*/ 518 w 2449"/>
              <a:gd name="T17" fmla="*/ 632 h 2047"/>
              <a:gd name="T18" fmla="*/ 677 w 2449"/>
              <a:gd name="T19" fmla="*/ 935 h 2047"/>
              <a:gd name="T20" fmla="*/ 0 w 2449"/>
              <a:gd name="T21" fmla="*/ 935 h 2047"/>
              <a:gd name="T22" fmla="*/ 0 w 2449"/>
              <a:gd name="T23" fmla="*/ 1025 h 2047"/>
              <a:gd name="T24" fmla="*/ 0 w 2449"/>
              <a:gd name="T25" fmla="*/ 1415 h 2047"/>
              <a:gd name="T26" fmla="*/ 563 w 2449"/>
              <a:gd name="T27" fmla="*/ 1415 h 2047"/>
              <a:gd name="T28" fmla="*/ 447 w 2449"/>
              <a:gd name="T29" fmla="*/ 1638 h 2047"/>
              <a:gd name="T30" fmla="*/ 1010 w 2449"/>
              <a:gd name="T31" fmla="*/ 1638 h 2047"/>
              <a:gd name="T32" fmla="*/ 901 w 2449"/>
              <a:gd name="T33" fmla="*/ 1849 h 2047"/>
              <a:gd name="T34" fmla="*/ 1465 w 2449"/>
              <a:gd name="T35" fmla="*/ 1849 h 2047"/>
              <a:gd name="T36" fmla="*/ 1361 w 2449"/>
              <a:gd name="T37" fmla="*/ 2047 h 2047"/>
              <a:gd name="T38" fmla="*/ 1924 w 2449"/>
              <a:gd name="T39" fmla="*/ 2047 h 2047"/>
              <a:gd name="T40" fmla="*/ 2449 w 2449"/>
              <a:gd name="T41" fmla="*/ 1025 h 2047"/>
              <a:gd name="T42" fmla="*/ 1924 w 2449"/>
              <a:gd name="T43" fmla="*/ 0 h 2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449" h="2047">
                <a:moveTo>
                  <a:pt x="1924" y="0"/>
                </a:moveTo>
                <a:lnTo>
                  <a:pt x="1881" y="0"/>
                </a:lnTo>
                <a:lnTo>
                  <a:pt x="2362" y="935"/>
                </a:lnTo>
                <a:lnTo>
                  <a:pt x="1799" y="935"/>
                </a:lnTo>
                <a:lnTo>
                  <a:pt x="1238" y="935"/>
                </a:lnTo>
                <a:lnTo>
                  <a:pt x="968" y="412"/>
                </a:lnTo>
                <a:lnTo>
                  <a:pt x="447" y="412"/>
                </a:lnTo>
                <a:lnTo>
                  <a:pt x="563" y="632"/>
                </a:lnTo>
                <a:lnTo>
                  <a:pt x="518" y="632"/>
                </a:lnTo>
                <a:lnTo>
                  <a:pt x="677" y="935"/>
                </a:lnTo>
                <a:lnTo>
                  <a:pt x="0" y="935"/>
                </a:lnTo>
                <a:lnTo>
                  <a:pt x="0" y="1025"/>
                </a:lnTo>
                <a:lnTo>
                  <a:pt x="0" y="1415"/>
                </a:lnTo>
                <a:lnTo>
                  <a:pt x="563" y="1415"/>
                </a:lnTo>
                <a:lnTo>
                  <a:pt x="447" y="1638"/>
                </a:lnTo>
                <a:lnTo>
                  <a:pt x="1010" y="1638"/>
                </a:lnTo>
                <a:lnTo>
                  <a:pt x="901" y="1849"/>
                </a:lnTo>
                <a:lnTo>
                  <a:pt x="1465" y="1849"/>
                </a:lnTo>
                <a:lnTo>
                  <a:pt x="1361" y="2047"/>
                </a:lnTo>
                <a:lnTo>
                  <a:pt x="1924" y="2047"/>
                </a:lnTo>
                <a:lnTo>
                  <a:pt x="2449" y="1025"/>
                </a:lnTo>
                <a:lnTo>
                  <a:pt x="192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134" name="Freeform: Shape 14"/>
          <p:cNvSpPr/>
          <p:nvPr/>
        </p:nvSpPr>
        <p:spPr bwMode="auto">
          <a:xfrm>
            <a:off x="1899564" y="1773314"/>
            <a:ext cx="4671948" cy="3904854"/>
          </a:xfrm>
          <a:custGeom>
            <a:avLst/>
            <a:gdLst>
              <a:gd name="T0" fmla="*/ 3773765 w 2449"/>
              <a:gd name="T1" fmla="*/ 0 h 2047"/>
              <a:gd name="T2" fmla="*/ 3689424 w 2449"/>
              <a:gd name="T3" fmla="*/ 0 h 2047"/>
              <a:gd name="T4" fmla="*/ 4632865 w 2449"/>
              <a:gd name="T5" fmla="*/ 1833924 h 2047"/>
              <a:gd name="T6" fmla="*/ 3528588 w 2449"/>
              <a:gd name="T7" fmla="*/ 1833924 h 2047"/>
              <a:gd name="T8" fmla="*/ 2428233 w 2449"/>
              <a:gd name="T9" fmla="*/ 1833924 h 2047"/>
              <a:gd name="T10" fmla="*/ 1898651 w 2449"/>
              <a:gd name="T11" fmla="*/ 808103 h 2047"/>
              <a:gd name="T12" fmla="*/ 876753 w 2449"/>
              <a:gd name="T13" fmla="*/ 808103 h 2047"/>
              <a:gd name="T14" fmla="*/ 1104277 w 2449"/>
              <a:gd name="T15" fmla="*/ 1239615 h 2047"/>
              <a:gd name="T16" fmla="*/ 1016014 w 2449"/>
              <a:gd name="T17" fmla="*/ 1239615 h 2047"/>
              <a:gd name="T18" fmla="*/ 1327879 w 2449"/>
              <a:gd name="T19" fmla="*/ 1833924 h 2047"/>
              <a:gd name="T20" fmla="*/ 0 w 2449"/>
              <a:gd name="T21" fmla="*/ 1833924 h 2047"/>
              <a:gd name="T22" fmla="*/ 0 w 2449"/>
              <a:gd name="T23" fmla="*/ 2010452 h 2047"/>
              <a:gd name="T24" fmla="*/ 0 w 2449"/>
              <a:gd name="T25" fmla="*/ 2775404 h 2047"/>
              <a:gd name="T26" fmla="*/ 1104277 w 2449"/>
              <a:gd name="T27" fmla="*/ 2775404 h 2047"/>
              <a:gd name="T28" fmla="*/ 876753 w 2449"/>
              <a:gd name="T29" fmla="*/ 3212800 h 2047"/>
              <a:gd name="T30" fmla="*/ 1981030 w 2449"/>
              <a:gd name="T31" fmla="*/ 3212800 h 2047"/>
              <a:gd name="T32" fmla="*/ 1767236 w 2449"/>
              <a:gd name="T33" fmla="*/ 3626659 h 2047"/>
              <a:gd name="T34" fmla="*/ 2873475 w 2449"/>
              <a:gd name="T35" fmla="*/ 3626659 h 2047"/>
              <a:gd name="T36" fmla="*/ 2669487 w 2449"/>
              <a:gd name="T37" fmla="*/ 4015019 h 2047"/>
              <a:gd name="T38" fmla="*/ 3773765 w 2449"/>
              <a:gd name="T39" fmla="*/ 4015019 h 2047"/>
              <a:gd name="T40" fmla="*/ 4803508 w 2449"/>
              <a:gd name="T41" fmla="*/ 2010452 h 2047"/>
              <a:gd name="T42" fmla="*/ 3773765 w 2449"/>
              <a:gd name="T43" fmla="*/ 0 h 204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49" h="2047">
                <a:moveTo>
                  <a:pt x="1924" y="0"/>
                </a:moveTo>
                <a:lnTo>
                  <a:pt x="1881" y="0"/>
                </a:lnTo>
                <a:lnTo>
                  <a:pt x="2362" y="935"/>
                </a:lnTo>
                <a:lnTo>
                  <a:pt x="1799" y="935"/>
                </a:lnTo>
                <a:lnTo>
                  <a:pt x="1238" y="935"/>
                </a:lnTo>
                <a:lnTo>
                  <a:pt x="968" y="412"/>
                </a:lnTo>
                <a:lnTo>
                  <a:pt x="447" y="412"/>
                </a:lnTo>
                <a:lnTo>
                  <a:pt x="563" y="632"/>
                </a:lnTo>
                <a:lnTo>
                  <a:pt x="518" y="632"/>
                </a:lnTo>
                <a:lnTo>
                  <a:pt x="677" y="935"/>
                </a:lnTo>
                <a:lnTo>
                  <a:pt x="0" y="935"/>
                </a:lnTo>
                <a:lnTo>
                  <a:pt x="0" y="1025"/>
                </a:lnTo>
                <a:lnTo>
                  <a:pt x="0" y="1415"/>
                </a:lnTo>
                <a:lnTo>
                  <a:pt x="563" y="1415"/>
                </a:lnTo>
                <a:lnTo>
                  <a:pt x="447" y="1638"/>
                </a:lnTo>
                <a:lnTo>
                  <a:pt x="1010" y="1638"/>
                </a:lnTo>
                <a:lnTo>
                  <a:pt x="901" y="1849"/>
                </a:lnTo>
                <a:lnTo>
                  <a:pt x="1465" y="1849"/>
                </a:lnTo>
                <a:lnTo>
                  <a:pt x="1361" y="2047"/>
                </a:lnTo>
                <a:lnTo>
                  <a:pt x="1924" y="2047"/>
                </a:lnTo>
                <a:lnTo>
                  <a:pt x="2449" y="1025"/>
                </a:lnTo>
                <a:lnTo>
                  <a:pt x="192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135" name="Freeform: Shape 15"/>
          <p:cNvSpPr/>
          <p:nvPr/>
        </p:nvSpPr>
        <p:spPr bwMode="auto">
          <a:xfrm>
            <a:off x="4328061" y="1605445"/>
            <a:ext cx="2077481" cy="1951473"/>
          </a:xfrm>
          <a:custGeom>
            <a:avLst/>
            <a:gdLst>
              <a:gd name="T0" fmla="*/ 0 w 1089"/>
              <a:gd name="T1" fmla="*/ 0 h 1023"/>
              <a:gd name="T2" fmla="*/ 1100354 w 1089"/>
              <a:gd name="T3" fmla="*/ 0 h 1023"/>
              <a:gd name="T4" fmla="*/ 2135982 w 1089"/>
              <a:gd name="T5" fmla="*/ 2006529 h 1023"/>
              <a:gd name="T6" fmla="*/ 1031705 w 1089"/>
              <a:gd name="T7" fmla="*/ 2006529 h 1023"/>
              <a:gd name="T8" fmla="*/ 0 w 1089"/>
              <a:gd name="T9" fmla="*/ 0 h 10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89" h="1023">
                <a:moveTo>
                  <a:pt x="0" y="0"/>
                </a:moveTo>
                <a:lnTo>
                  <a:pt x="561" y="0"/>
                </a:lnTo>
                <a:lnTo>
                  <a:pt x="1089" y="1023"/>
                </a:lnTo>
                <a:lnTo>
                  <a:pt x="526" y="102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28575">
            <a:solidFill>
              <a:schemeClr val="bg1">
                <a:lumMod val="95000"/>
              </a:schemeClr>
            </a:solidFill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136" name="Freeform: Shape 16"/>
          <p:cNvSpPr/>
          <p:nvPr/>
        </p:nvSpPr>
        <p:spPr bwMode="auto">
          <a:xfrm>
            <a:off x="4328061" y="1605445"/>
            <a:ext cx="2077481" cy="1951473"/>
          </a:xfrm>
          <a:custGeom>
            <a:avLst/>
            <a:gdLst>
              <a:gd name="T0" fmla="*/ 0 w 1089"/>
              <a:gd name="T1" fmla="*/ 0 h 1023"/>
              <a:gd name="T2" fmla="*/ 1100354 w 1089"/>
              <a:gd name="T3" fmla="*/ 0 h 1023"/>
              <a:gd name="T4" fmla="*/ 2135982 w 1089"/>
              <a:gd name="T5" fmla="*/ 2006529 h 1023"/>
              <a:gd name="T6" fmla="*/ 1031705 w 1089"/>
              <a:gd name="T7" fmla="*/ 2006529 h 1023"/>
              <a:gd name="T8" fmla="*/ 0 w 1089"/>
              <a:gd name="T9" fmla="*/ 0 h 10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89" h="1023">
                <a:moveTo>
                  <a:pt x="0" y="0"/>
                </a:moveTo>
                <a:lnTo>
                  <a:pt x="561" y="0"/>
                </a:lnTo>
                <a:lnTo>
                  <a:pt x="1089" y="1023"/>
                </a:lnTo>
                <a:lnTo>
                  <a:pt x="526" y="1023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137" name="Freeform: Shape 17"/>
          <p:cNvSpPr/>
          <p:nvPr/>
        </p:nvSpPr>
        <p:spPr bwMode="auto">
          <a:xfrm>
            <a:off x="4328272" y="3556894"/>
            <a:ext cx="2076503" cy="1956080"/>
          </a:xfrm>
          <a:custGeom>
            <a:avLst/>
            <a:gdLst>
              <a:gd name="T0" fmla="*/ 0 w 1089"/>
              <a:gd name="T1" fmla="*/ 1025 h 1025"/>
              <a:gd name="T2" fmla="*/ 561 w 1089"/>
              <a:gd name="T3" fmla="*/ 1025 h 1025"/>
              <a:gd name="T4" fmla="*/ 1089 w 1089"/>
              <a:gd name="T5" fmla="*/ 0 h 1025"/>
              <a:gd name="T6" fmla="*/ 526 w 1089"/>
              <a:gd name="T7" fmla="*/ 0 h 1025"/>
              <a:gd name="T8" fmla="*/ 0 w 1089"/>
              <a:gd name="T9" fmla="*/ 1025 h 1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89" h="1025">
                <a:moveTo>
                  <a:pt x="0" y="1025"/>
                </a:moveTo>
                <a:lnTo>
                  <a:pt x="561" y="1025"/>
                </a:lnTo>
                <a:lnTo>
                  <a:pt x="1089" y="0"/>
                </a:lnTo>
                <a:lnTo>
                  <a:pt x="526" y="0"/>
                </a:lnTo>
                <a:lnTo>
                  <a:pt x="0" y="102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anchor="ctr"/>
          <a:lstStyle/>
          <a:p>
            <a:pPr algn="ctr"/>
          </a:p>
        </p:txBody>
      </p:sp>
      <p:sp>
        <p:nvSpPr>
          <p:cNvPr id="138" name="Freeform: Shape 18"/>
          <p:cNvSpPr/>
          <p:nvPr/>
        </p:nvSpPr>
        <p:spPr bwMode="auto">
          <a:xfrm>
            <a:off x="3452429" y="1988873"/>
            <a:ext cx="1879081" cy="1568046"/>
          </a:xfrm>
          <a:custGeom>
            <a:avLst/>
            <a:gdLst>
              <a:gd name="T0" fmla="*/ 0 w 985"/>
              <a:gd name="T1" fmla="*/ 0 h 822"/>
              <a:gd name="T2" fmla="*/ 1100355 w 985"/>
              <a:gd name="T3" fmla="*/ 0 h 822"/>
              <a:gd name="T4" fmla="*/ 1931995 w 985"/>
              <a:gd name="T5" fmla="*/ 1612284 h 822"/>
              <a:gd name="T6" fmla="*/ 831640 w 985"/>
              <a:gd name="T7" fmla="*/ 1612284 h 822"/>
              <a:gd name="T8" fmla="*/ 0 w 985"/>
              <a:gd name="T9" fmla="*/ 0 h 8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85" h="822">
                <a:moveTo>
                  <a:pt x="0" y="0"/>
                </a:moveTo>
                <a:lnTo>
                  <a:pt x="561" y="0"/>
                </a:lnTo>
                <a:lnTo>
                  <a:pt x="985" y="822"/>
                </a:lnTo>
                <a:lnTo>
                  <a:pt x="424" y="82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28575">
            <a:solidFill>
              <a:schemeClr val="bg1">
                <a:lumMod val="95000"/>
              </a:schemeClr>
            </a:solidFill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139" name="Freeform: Shape 19"/>
          <p:cNvSpPr/>
          <p:nvPr/>
        </p:nvSpPr>
        <p:spPr bwMode="auto">
          <a:xfrm>
            <a:off x="3452429" y="1988873"/>
            <a:ext cx="1879081" cy="1568046"/>
          </a:xfrm>
          <a:custGeom>
            <a:avLst/>
            <a:gdLst>
              <a:gd name="T0" fmla="*/ 0 w 985"/>
              <a:gd name="T1" fmla="*/ 0 h 822"/>
              <a:gd name="T2" fmla="*/ 1100355 w 985"/>
              <a:gd name="T3" fmla="*/ 0 h 822"/>
              <a:gd name="T4" fmla="*/ 1931995 w 985"/>
              <a:gd name="T5" fmla="*/ 1612284 h 822"/>
              <a:gd name="T6" fmla="*/ 831640 w 985"/>
              <a:gd name="T7" fmla="*/ 1612284 h 822"/>
              <a:gd name="T8" fmla="*/ 0 w 985"/>
              <a:gd name="T9" fmla="*/ 0 h 8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85" h="822">
                <a:moveTo>
                  <a:pt x="0" y="0"/>
                </a:moveTo>
                <a:lnTo>
                  <a:pt x="561" y="0"/>
                </a:lnTo>
                <a:lnTo>
                  <a:pt x="985" y="822"/>
                </a:lnTo>
                <a:lnTo>
                  <a:pt x="424" y="82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140" name="Freeform: Shape 20"/>
          <p:cNvSpPr/>
          <p:nvPr/>
        </p:nvSpPr>
        <p:spPr bwMode="auto">
          <a:xfrm>
            <a:off x="3452900" y="3556894"/>
            <a:ext cx="1878887" cy="1571657"/>
          </a:xfrm>
          <a:custGeom>
            <a:avLst/>
            <a:gdLst>
              <a:gd name="T0" fmla="*/ 0 w 985"/>
              <a:gd name="T1" fmla="*/ 824 h 824"/>
              <a:gd name="T2" fmla="*/ 561 w 985"/>
              <a:gd name="T3" fmla="*/ 824 h 824"/>
              <a:gd name="T4" fmla="*/ 985 w 985"/>
              <a:gd name="T5" fmla="*/ 0 h 824"/>
              <a:gd name="T6" fmla="*/ 424 w 985"/>
              <a:gd name="T7" fmla="*/ 0 h 824"/>
              <a:gd name="T8" fmla="*/ 0 w 985"/>
              <a:gd name="T9" fmla="*/ 824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5" h="824">
                <a:moveTo>
                  <a:pt x="0" y="824"/>
                </a:moveTo>
                <a:lnTo>
                  <a:pt x="561" y="824"/>
                </a:lnTo>
                <a:lnTo>
                  <a:pt x="985" y="0"/>
                </a:lnTo>
                <a:lnTo>
                  <a:pt x="424" y="0"/>
                </a:lnTo>
                <a:lnTo>
                  <a:pt x="0" y="82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anchor="ctr"/>
          <a:lstStyle/>
          <a:p>
            <a:pPr algn="ctr"/>
          </a:p>
        </p:txBody>
      </p:sp>
      <p:sp>
        <p:nvSpPr>
          <p:cNvPr id="141" name="Freeform: Shape 21"/>
          <p:cNvSpPr/>
          <p:nvPr/>
        </p:nvSpPr>
        <p:spPr bwMode="auto">
          <a:xfrm>
            <a:off x="2583702" y="2388186"/>
            <a:ext cx="1678184" cy="1168707"/>
          </a:xfrm>
          <a:custGeom>
            <a:avLst/>
            <a:gdLst>
              <a:gd name="T0" fmla="*/ 0 w 879"/>
              <a:gd name="T1" fmla="*/ 0 h 613"/>
              <a:gd name="T2" fmla="*/ 564 w 879"/>
              <a:gd name="T3" fmla="*/ 0 h 613"/>
              <a:gd name="T4" fmla="*/ 879 w 879"/>
              <a:gd name="T5" fmla="*/ 613 h 613"/>
              <a:gd name="T6" fmla="*/ 318 w 879"/>
              <a:gd name="T7" fmla="*/ 613 h 613"/>
              <a:gd name="T8" fmla="*/ 0 w 879"/>
              <a:gd name="T9" fmla="*/ 0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9" h="613">
                <a:moveTo>
                  <a:pt x="0" y="0"/>
                </a:moveTo>
                <a:lnTo>
                  <a:pt x="564" y="0"/>
                </a:lnTo>
                <a:lnTo>
                  <a:pt x="879" y="613"/>
                </a:lnTo>
                <a:lnTo>
                  <a:pt x="318" y="6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anchor="ctr"/>
          <a:lstStyle/>
          <a:p>
            <a:pPr algn="ctr"/>
          </a:p>
        </p:txBody>
      </p:sp>
      <p:sp>
        <p:nvSpPr>
          <p:cNvPr id="142" name="Freeform: Shape 22"/>
          <p:cNvSpPr/>
          <p:nvPr/>
        </p:nvSpPr>
        <p:spPr bwMode="auto">
          <a:xfrm>
            <a:off x="2583702" y="3556894"/>
            <a:ext cx="1678184" cy="1173339"/>
          </a:xfrm>
          <a:custGeom>
            <a:avLst/>
            <a:gdLst>
              <a:gd name="T0" fmla="*/ 0 w 879"/>
              <a:gd name="T1" fmla="*/ 615 h 615"/>
              <a:gd name="T2" fmla="*/ 564 w 879"/>
              <a:gd name="T3" fmla="*/ 615 h 615"/>
              <a:gd name="T4" fmla="*/ 879 w 879"/>
              <a:gd name="T5" fmla="*/ 0 h 615"/>
              <a:gd name="T6" fmla="*/ 318 w 879"/>
              <a:gd name="T7" fmla="*/ 0 h 615"/>
              <a:gd name="T8" fmla="*/ 0 w 879"/>
              <a:gd name="T9" fmla="*/ 615 h 6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9" h="615">
                <a:moveTo>
                  <a:pt x="0" y="615"/>
                </a:moveTo>
                <a:lnTo>
                  <a:pt x="564" y="615"/>
                </a:lnTo>
                <a:lnTo>
                  <a:pt x="879" y="0"/>
                </a:lnTo>
                <a:lnTo>
                  <a:pt x="318" y="0"/>
                </a:lnTo>
                <a:lnTo>
                  <a:pt x="0" y="61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anchor="ctr"/>
          <a:lstStyle/>
          <a:p>
            <a:pPr algn="ctr"/>
          </a:p>
        </p:txBody>
      </p:sp>
      <p:sp>
        <p:nvSpPr>
          <p:cNvPr id="143" name="Freeform: Shape 23"/>
          <p:cNvSpPr/>
          <p:nvPr/>
        </p:nvSpPr>
        <p:spPr bwMode="auto">
          <a:xfrm>
            <a:off x="1731487" y="2811206"/>
            <a:ext cx="1458956" cy="745687"/>
          </a:xfrm>
          <a:custGeom>
            <a:avLst/>
            <a:gdLst>
              <a:gd name="T0" fmla="*/ 0 w 765"/>
              <a:gd name="T1" fmla="*/ 0 h 391"/>
              <a:gd name="T2" fmla="*/ 561 w 765"/>
              <a:gd name="T3" fmla="*/ 0 h 391"/>
              <a:gd name="T4" fmla="*/ 765 w 765"/>
              <a:gd name="T5" fmla="*/ 391 h 391"/>
              <a:gd name="T6" fmla="*/ 0 w 765"/>
              <a:gd name="T7" fmla="*/ 391 h 391"/>
              <a:gd name="T8" fmla="*/ 0 w 765"/>
              <a:gd name="T9" fmla="*/ 0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5" h="391">
                <a:moveTo>
                  <a:pt x="0" y="0"/>
                </a:moveTo>
                <a:lnTo>
                  <a:pt x="561" y="0"/>
                </a:lnTo>
                <a:lnTo>
                  <a:pt x="765" y="391"/>
                </a:lnTo>
                <a:lnTo>
                  <a:pt x="0" y="3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anchor="ctr"/>
          <a:lstStyle/>
          <a:p>
            <a:pPr algn="ctr"/>
          </a:p>
        </p:txBody>
      </p:sp>
      <p:sp>
        <p:nvSpPr>
          <p:cNvPr id="144" name="Freeform: Shape 24"/>
          <p:cNvSpPr/>
          <p:nvPr/>
        </p:nvSpPr>
        <p:spPr bwMode="auto">
          <a:xfrm>
            <a:off x="1731687" y="2811047"/>
            <a:ext cx="1459388" cy="745871"/>
          </a:xfrm>
          <a:custGeom>
            <a:avLst/>
            <a:gdLst>
              <a:gd name="T0" fmla="*/ 0 w 765"/>
              <a:gd name="T1" fmla="*/ 0 h 391"/>
              <a:gd name="T2" fmla="*/ 1100355 w 765"/>
              <a:gd name="T3" fmla="*/ 0 h 391"/>
              <a:gd name="T4" fmla="*/ 1500484 w 765"/>
              <a:gd name="T5" fmla="*/ 766914 h 391"/>
              <a:gd name="T6" fmla="*/ 0 w 765"/>
              <a:gd name="T7" fmla="*/ 766914 h 391"/>
              <a:gd name="T8" fmla="*/ 0 w 765"/>
              <a:gd name="T9" fmla="*/ 0 h 3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5" h="391">
                <a:moveTo>
                  <a:pt x="0" y="0"/>
                </a:moveTo>
                <a:lnTo>
                  <a:pt x="561" y="0"/>
                </a:lnTo>
                <a:lnTo>
                  <a:pt x="765" y="391"/>
                </a:lnTo>
                <a:lnTo>
                  <a:pt x="0" y="391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145" name="Freeform: Shape 25"/>
          <p:cNvSpPr/>
          <p:nvPr/>
        </p:nvSpPr>
        <p:spPr bwMode="auto">
          <a:xfrm>
            <a:off x="1731487" y="3556894"/>
            <a:ext cx="1458956" cy="750320"/>
          </a:xfrm>
          <a:custGeom>
            <a:avLst/>
            <a:gdLst>
              <a:gd name="T0" fmla="*/ 0 w 765"/>
              <a:gd name="T1" fmla="*/ 393 h 393"/>
              <a:gd name="T2" fmla="*/ 561 w 765"/>
              <a:gd name="T3" fmla="*/ 393 h 393"/>
              <a:gd name="T4" fmla="*/ 765 w 765"/>
              <a:gd name="T5" fmla="*/ 0 h 393"/>
              <a:gd name="T6" fmla="*/ 0 w 765"/>
              <a:gd name="T7" fmla="*/ 0 h 393"/>
              <a:gd name="T8" fmla="*/ 0 w 765"/>
              <a:gd name="T9" fmla="*/ 393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5" h="393">
                <a:moveTo>
                  <a:pt x="0" y="393"/>
                </a:moveTo>
                <a:lnTo>
                  <a:pt x="561" y="393"/>
                </a:lnTo>
                <a:lnTo>
                  <a:pt x="765" y="0"/>
                </a:lnTo>
                <a:lnTo>
                  <a:pt x="0" y="0"/>
                </a:lnTo>
                <a:lnTo>
                  <a:pt x="0" y="393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anchor="ctr"/>
          <a:lstStyle/>
          <a:p>
            <a:pPr algn="ctr"/>
          </a:p>
        </p:txBody>
      </p:sp>
      <p:sp>
        <p:nvSpPr>
          <p:cNvPr id="146" name="Rectangle 26"/>
          <p:cNvSpPr/>
          <p:nvPr/>
        </p:nvSpPr>
        <p:spPr bwMode="auto">
          <a:xfrm>
            <a:off x="751131" y="2811206"/>
            <a:ext cx="980356" cy="14960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147" name="TextBox 27"/>
          <p:cNvSpPr txBox="1"/>
          <p:nvPr/>
        </p:nvSpPr>
        <p:spPr bwMode="auto">
          <a:xfrm>
            <a:off x="4689536" y="1610077"/>
            <a:ext cx="697627" cy="646331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eaLnBrk="1" fontAlgn="auto" hangingPunct="1">
              <a:defRPr/>
            </a:pPr>
            <a:r>
              <a:rPr lang="en-US" sz="3600" b="1">
                <a:solidFill>
                  <a:schemeClr val="bg1"/>
                </a:solidFill>
              </a:rPr>
              <a:t>01</a:t>
            </a:r>
            <a:endParaRPr lang="en-US" sz="3600" b="1">
              <a:solidFill>
                <a:schemeClr val="bg1"/>
              </a:solidFill>
            </a:endParaRPr>
          </a:p>
        </p:txBody>
      </p:sp>
      <p:sp>
        <p:nvSpPr>
          <p:cNvPr id="148" name="TextBox 28"/>
          <p:cNvSpPr txBox="1"/>
          <p:nvPr/>
        </p:nvSpPr>
        <p:spPr bwMode="auto">
          <a:xfrm>
            <a:off x="3784831" y="1974430"/>
            <a:ext cx="697627" cy="646331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eaLnBrk="1" fontAlgn="auto" hangingPunct="1">
              <a:defRPr/>
            </a:pPr>
            <a:r>
              <a:rPr lang="en-US" sz="3600" b="1">
                <a:solidFill>
                  <a:schemeClr val="bg1"/>
                </a:solidFill>
              </a:rPr>
              <a:t>02</a:t>
            </a:r>
            <a:endParaRPr lang="en-US" sz="3600" b="1">
              <a:solidFill>
                <a:schemeClr val="bg1"/>
              </a:solidFill>
            </a:endParaRPr>
          </a:p>
        </p:txBody>
      </p:sp>
      <p:sp>
        <p:nvSpPr>
          <p:cNvPr id="149" name="TextBox 29"/>
          <p:cNvSpPr txBox="1"/>
          <p:nvPr/>
        </p:nvSpPr>
        <p:spPr bwMode="auto">
          <a:xfrm>
            <a:off x="2934160" y="2378923"/>
            <a:ext cx="697627" cy="646331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eaLnBrk="1" fontAlgn="auto" hangingPunct="1">
              <a:defRPr/>
            </a:pPr>
            <a:r>
              <a:rPr lang="en-US" sz="3600" b="1">
                <a:solidFill>
                  <a:schemeClr val="bg1"/>
                </a:solidFill>
              </a:rPr>
              <a:t>03</a:t>
            </a:r>
            <a:endParaRPr lang="en-US" sz="3600" b="1">
              <a:solidFill>
                <a:schemeClr val="bg1"/>
              </a:solidFill>
            </a:endParaRPr>
          </a:p>
        </p:txBody>
      </p:sp>
      <p:sp>
        <p:nvSpPr>
          <p:cNvPr id="150" name="TextBox 30"/>
          <p:cNvSpPr txBox="1"/>
          <p:nvPr/>
        </p:nvSpPr>
        <p:spPr bwMode="auto">
          <a:xfrm>
            <a:off x="1990856" y="2812749"/>
            <a:ext cx="697627" cy="646331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eaLnBrk="1" fontAlgn="auto" hangingPunct="1">
              <a:defRPr/>
            </a:pPr>
            <a:r>
              <a:rPr lang="en-US" sz="3600" b="1">
                <a:solidFill>
                  <a:schemeClr val="bg1"/>
                </a:solidFill>
              </a:rPr>
              <a:t>04</a:t>
            </a:r>
            <a:endParaRPr lang="en-US" sz="3600" b="1">
              <a:solidFill>
                <a:schemeClr val="bg1"/>
              </a:solidFill>
            </a:endParaRPr>
          </a:p>
        </p:txBody>
      </p:sp>
      <p:sp>
        <p:nvSpPr>
          <p:cNvPr id="131" name="TextBox 37"/>
          <p:cNvSpPr txBox="1"/>
          <p:nvPr/>
        </p:nvSpPr>
        <p:spPr bwMode="auto">
          <a:xfrm>
            <a:off x="7600311" y="1430776"/>
            <a:ext cx="38521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 anchorCtr="0">
            <a:normAutofit/>
          </a:bodyPr>
          <a:lstStyle/>
          <a:p>
            <a:pPr eaLnBrk="1" hangingPunct="1"/>
            <a:r>
              <a:rPr lang="zh-CN" altLang="en-US" sz="1600" b="1">
                <a:solidFill>
                  <a:schemeClr val="accent1"/>
                </a:solidFill>
              </a:rPr>
              <a:t>标题文本预设</a:t>
            </a:r>
            <a:endParaRPr lang="zh-CN" altLang="en-US" sz="1600" b="1">
              <a:solidFill>
                <a:schemeClr val="accent1"/>
              </a:solidFill>
            </a:endParaRPr>
          </a:p>
        </p:txBody>
      </p:sp>
      <p:sp>
        <p:nvSpPr>
          <p:cNvPr id="132" name="Rectangle 4"/>
          <p:cNvSpPr/>
          <p:nvPr/>
        </p:nvSpPr>
        <p:spPr>
          <a:xfrm>
            <a:off x="7600311" y="1738553"/>
            <a:ext cx="3852140" cy="646331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/>
              <a:t>此部分内容作为文字排版占位显示</a:t>
            </a:r>
            <a:br>
              <a:rPr lang="zh-CN" altLang="en-US" sz="1100"/>
            </a:br>
            <a:r>
              <a:rPr lang="zh-CN" altLang="en-US" sz="1100"/>
              <a:t>（建议使用主题字体）</a:t>
            </a:r>
            <a:endParaRPr lang="zh-CN" altLang="en-US" sz="1100"/>
          </a:p>
        </p:txBody>
      </p:sp>
      <p:sp>
        <p:nvSpPr>
          <p:cNvPr id="129" name="TextBox 71"/>
          <p:cNvSpPr txBox="1"/>
          <p:nvPr/>
        </p:nvSpPr>
        <p:spPr bwMode="auto">
          <a:xfrm>
            <a:off x="7600311" y="2636900"/>
            <a:ext cx="38521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 anchorCtr="0">
            <a:normAutofit/>
          </a:bodyPr>
          <a:lstStyle/>
          <a:p>
            <a:pPr eaLnBrk="1" hangingPunct="1"/>
            <a:r>
              <a:rPr lang="zh-CN" altLang="en-US" sz="1600" b="1">
                <a:solidFill>
                  <a:schemeClr val="accent2">
                    <a:lumMod val="100000"/>
                  </a:schemeClr>
                </a:solidFill>
              </a:rPr>
              <a:t>标题文本预设</a:t>
            </a:r>
            <a:endParaRPr lang="zh-CN" altLang="en-US" sz="1600" b="1">
              <a:solidFill>
                <a:schemeClr val="accent2">
                  <a:lumMod val="100000"/>
                </a:schemeClr>
              </a:solidFill>
            </a:endParaRPr>
          </a:p>
        </p:txBody>
      </p:sp>
      <p:sp>
        <p:nvSpPr>
          <p:cNvPr id="130" name="Rectangle 72"/>
          <p:cNvSpPr/>
          <p:nvPr/>
        </p:nvSpPr>
        <p:spPr>
          <a:xfrm>
            <a:off x="7600311" y="2944677"/>
            <a:ext cx="3852140" cy="646331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/>
              <a:t>此部分内容作为文字排版占位显示</a:t>
            </a:r>
            <a:br>
              <a:rPr lang="zh-CN" altLang="en-US" sz="1100"/>
            </a:br>
            <a:r>
              <a:rPr lang="zh-CN" altLang="en-US" sz="1100"/>
              <a:t>（建议使用主题字体）</a:t>
            </a:r>
            <a:endParaRPr lang="zh-CN" altLang="en-US" sz="1100"/>
          </a:p>
        </p:txBody>
      </p:sp>
      <p:sp>
        <p:nvSpPr>
          <p:cNvPr id="127" name="TextBox 74"/>
          <p:cNvSpPr txBox="1"/>
          <p:nvPr/>
        </p:nvSpPr>
        <p:spPr bwMode="auto">
          <a:xfrm>
            <a:off x="7600311" y="3843024"/>
            <a:ext cx="38521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 anchorCtr="0">
            <a:normAutofit/>
          </a:bodyPr>
          <a:lstStyle/>
          <a:p>
            <a:pPr eaLnBrk="1" hangingPunct="1"/>
            <a:r>
              <a:rPr lang="zh-CN" altLang="en-US" sz="1600" b="1">
                <a:solidFill>
                  <a:schemeClr val="accent4">
                    <a:lumMod val="100000"/>
                  </a:schemeClr>
                </a:solidFill>
              </a:rPr>
              <a:t>标题文本预设</a:t>
            </a:r>
            <a:endParaRPr lang="zh-CN" altLang="en-US" sz="1600" b="1">
              <a:solidFill>
                <a:schemeClr val="accent4">
                  <a:lumMod val="100000"/>
                </a:schemeClr>
              </a:solidFill>
            </a:endParaRPr>
          </a:p>
        </p:txBody>
      </p:sp>
      <p:sp>
        <p:nvSpPr>
          <p:cNvPr id="128" name="Rectangle 75"/>
          <p:cNvSpPr/>
          <p:nvPr/>
        </p:nvSpPr>
        <p:spPr>
          <a:xfrm>
            <a:off x="7600311" y="4150801"/>
            <a:ext cx="3852140" cy="646331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/>
              <a:t>此部分内容作为文字排版占位显示</a:t>
            </a:r>
            <a:br>
              <a:rPr lang="zh-CN" altLang="en-US" sz="1100"/>
            </a:br>
            <a:r>
              <a:rPr lang="zh-CN" altLang="en-US" sz="1100"/>
              <a:t>（建议使用主题字体）</a:t>
            </a:r>
            <a:endParaRPr lang="zh-CN" altLang="en-US" sz="1100"/>
          </a:p>
        </p:txBody>
      </p:sp>
      <p:sp>
        <p:nvSpPr>
          <p:cNvPr id="125" name="TextBox 77"/>
          <p:cNvSpPr txBox="1"/>
          <p:nvPr/>
        </p:nvSpPr>
        <p:spPr bwMode="auto">
          <a:xfrm>
            <a:off x="7600311" y="5049148"/>
            <a:ext cx="38521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 anchorCtr="0">
            <a:normAutofit/>
          </a:bodyPr>
          <a:lstStyle/>
          <a:p>
            <a:pPr eaLnBrk="1" hangingPunct="1"/>
            <a:r>
              <a:rPr lang="zh-CN" altLang="en-US" sz="1600" b="1">
                <a:solidFill>
                  <a:schemeClr val="accent5">
                    <a:lumMod val="100000"/>
                  </a:schemeClr>
                </a:solidFill>
              </a:rPr>
              <a:t>标题文本预设</a:t>
            </a:r>
            <a:endParaRPr lang="zh-CN" altLang="en-US" sz="1600" b="1">
              <a:solidFill>
                <a:schemeClr val="accent5">
                  <a:lumMod val="100000"/>
                </a:schemeClr>
              </a:solidFill>
            </a:endParaRPr>
          </a:p>
        </p:txBody>
      </p:sp>
      <p:sp>
        <p:nvSpPr>
          <p:cNvPr id="126" name="Rectangle 78"/>
          <p:cNvSpPr/>
          <p:nvPr/>
        </p:nvSpPr>
        <p:spPr>
          <a:xfrm>
            <a:off x="7600311" y="5356925"/>
            <a:ext cx="3852140" cy="646331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/>
              <a:t>此部分内容作为文字排版占位显示</a:t>
            </a:r>
            <a:br>
              <a:rPr lang="zh-CN" altLang="en-US" sz="1100"/>
            </a:br>
            <a:r>
              <a:rPr lang="zh-CN" altLang="en-US" sz="1100"/>
              <a:t>（建议使用主题字体）</a:t>
            </a:r>
            <a:endParaRPr lang="zh-CN" altLang="en-US" sz="1100"/>
          </a:p>
        </p:txBody>
      </p:sp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5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8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8500"/>
                            </p:stCondLst>
                            <p:childTnLst>
                              <p:par>
                                <p:cTn id="22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9500"/>
                            </p:stCondLst>
                            <p:childTnLst>
                              <p:par>
                                <p:cTn id="2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0500"/>
                            </p:stCondLst>
                            <p:childTnLst>
                              <p:par>
                                <p:cTn id="2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1500"/>
                            </p:stCondLst>
                            <p:childTnLst>
                              <p:par>
                                <p:cTn id="2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22500"/>
                            </p:stCondLst>
                            <p:childTnLst>
                              <p:par>
                                <p:cTn id="2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3000"/>
                            </p:stCondLst>
                            <p:childTnLst>
                              <p:par>
                                <p:cTn id="2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3500"/>
                            </p:stCondLst>
                            <p:childTnLst>
                              <p:par>
                                <p:cTn id="2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4500"/>
                            </p:stCondLst>
                            <p:childTnLst>
                              <p:par>
                                <p:cTn id="3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25500"/>
                            </p:stCondLst>
                            <p:childTnLst>
                              <p:par>
                                <p:cTn id="3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119" grpId="0" animBg="1"/>
      <p:bldP spid="133" grpId="0" animBg="1"/>
      <p:bldP spid="134" grpId="0"/>
      <p:bldP spid="135" grpId="0" animBg="1"/>
      <p:bldP spid="136" grpId="0"/>
      <p:bldP spid="137" grpId="0" animBg="1"/>
      <p:bldP spid="138" grpId="0" animBg="1"/>
      <p:bldP spid="139" grpId="0"/>
      <p:bldP spid="140" grpId="0" animBg="1"/>
      <p:bldP spid="141" grpId="0" animBg="1"/>
      <p:bldP spid="142" grpId="0" animBg="1"/>
      <p:bldP spid="143" grpId="0" animBg="1"/>
      <p:bldP spid="144" grpId="0"/>
      <p:bldP spid="145" grpId="0" animBg="1"/>
      <p:bldP spid="146" grpId="0" animBg="1"/>
      <p:bldP spid="147" grpId="0"/>
      <p:bldP spid="148" grpId="0"/>
      <p:bldP spid="149" grpId="0"/>
      <p:bldP spid="150" grpId="0"/>
      <p:bldP spid="131" grpId="0"/>
      <p:bldP spid="132" grpId="0"/>
      <p:bldP spid="129" grpId="0"/>
      <p:bldP spid="130" grpId="0"/>
      <p:bldP spid="127" grpId="0"/>
      <p:bldP spid="128" grpId="0"/>
      <p:bldP spid="125" grpId="0"/>
      <p:bldP spid="1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Partial Circle 91"/>
          <p:cNvSpPr/>
          <p:nvPr/>
        </p:nvSpPr>
        <p:spPr>
          <a:xfrm>
            <a:off x="2928527" y="2005309"/>
            <a:ext cx="3445714" cy="3445712"/>
          </a:xfrm>
          <a:prstGeom prst="pie">
            <a:avLst>
              <a:gd name="adj1" fmla="val 12481958"/>
              <a:gd name="adj2" fmla="val 7892662"/>
            </a:avLst>
          </a:prstGeom>
          <a:solidFill>
            <a:schemeClr val="accent5"/>
          </a:solidFill>
          <a:ln w="317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51" name="Partial Circle 94"/>
          <p:cNvSpPr/>
          <p:nvPr/>
        </p:nvSpPr>
        <p:spPr>
          <a:xfrm>
            <a:off x="2756241" y="1833024"/>
            <a:ext cx="3790286" cy="3790284"/>
          </a:xfrm>
          <a:prstGeom prst="pie">
            <a:avLst>
              <a:gd name="adj1" fmla="val 5445651"/>
              <a:gd name="adj2" fmla="val 1107851"/>
            </a:avLst>
          </a:prstGeom>
          <a:solidFill>
            <a:schemeClr val="accent4"/>
          </a:solidFill>
          <a:ln w="317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52" name="Partial Circle 107"/>
          <p:cNvSpPr/>
          <p:nvPr/>
        </p:nvSpPr>
        <p:spPr>
          <a:xfrm>
            <a:off x="2566726" y="1643509"/>
            <a:ext cx="4169314" cy="4169312"/>
          </a:xfrm>
          <a:prstGeom prst="pie">
            <a:avLst>
              <a:gd name="adj1" fmla="val 5445651"/>
              <a:gd name="adj2" fmla="val 20236783"/>
            </a:avLst>
          </a:prstGeom>
          <a:solidFill>
            <a:schemeClr val="accent3"/>
          </a:solidFill>
          <a:ln w="317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53" name="Partial Circle 116"/>
          <p:cNvSpPr/>
          <p:nvPr/>
        </p:nvSpPr>
        <p:spPr>
          <a:xfrm>
            <a:off x="2358262" y="1435045"/>
            <a:ext cx="4586245" cy="4586242"/>
          </a:xfrm>
          <a:prstGeom prst="pie">
            <a:avLst>
              <a:gd name="adj1" fmla="val 3068767"/>
              <a:gd name="adj2" fmla="val 16200000"/>
            </a:avLst>
          </a:prstGeom>
          <a:solidFill>
            <a:schemeClr val="accent1"/>
          </a:solidFill>
          <a:ln w="317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54" name="TextBox 117"/>
          <p:cNvSpPr txBox="1"/>
          <p:nvPr/>
        </p:nvSpPr>
        <p:spPr>
          <a:xfrm>
            <a:off x="2914911" y="3841148"/>
            <a:ext cx="1517154" cy="584271"/>
          </a:xfrm>
          <a:prstGeom prst="rect">
            <a:avLst/>
          </a:prstGeom>
          <a:noFill/>
          <a:effectLst/>
        </p:spPr>
        <p:txBody>
          <a:bodyPr wrap="none" lIns="0" tIns="0" rIns="0" bIns="0" anchor="ctr">
            <a:normAutofit/>
          </a:bodyPr>
          <a:lstStyle/>
          <a:p>
            <a:pPr algn="ctr"/>
            <a:r>
              <a:rPr lang="nb-NO" sz="3600">
                <a:solidFill>
                  <a:srgbClr val="FFFFFF"/>
                </a:solidFill>
              </a:rPr>
              <a:t>57%</a:t>
            </a:r>
            <a:endParaRPr lang="nb-NO" sz="3600">
              <a:solidFill>
                <a:srgbClr val="FFFFFF"/>
              </a:solidFill>
            </a:endParaRPr>
          </a:p>
        </p:txBody>
      </p:sp>
      <p:sp>
        <p:nvSpPr>
          <p:cNvPr id="55" name="TextBox 118"/>
          <p:cNvSpPr txBox="1"/>
          <p:nvPr/>
        </p:nvSpPr>
        <p:spPr>
          <a:xfrm>
            <a:off x="4931652" y="2298664"/>
            <a:ext cx="1011051" cy="584271"/>
          </a:xfrm>
          <a:prstGeom prst="rect">
            <a:avLst/>
          </a:prstGeom>
          <a:noFill/>
          <a:effectLst/>
        </p:spPr>
        <p:txBody>
          <a:bodyPr wrap="none" lIns="0" tIns="0" rIns="0" bIns="0" anchor="ctr">
            <a:normAutofit/>
          </a:bodyPr>
          <a:lstStyle/>
          <a:p>
            <a:pPr algn="ctr"/>
            <a:r>
              <a:rPr lang="nb-NO" sz="2700">
                <a:solidFill>
                  <a:srgbClr val="FFFFFF"/>
                </a:solidFill>
              </a:rPr>
              <a:t>35%</a:t>
            </a:r>
            <a:endParaRPr lang="nb-NO" sz="2700">
              <a:solidFill>
                <a:srgbClr val="FFFFFF"/>
              </a:solidFill>
            </a:endParaRPr>
          </a:p>
        </p:txBody>
      </p:sp>
      <p:sp>
        <p:nvSpPr>
          <p:cNvPr id="56" name="TextBox 119"/>
          <p:cNvSpPr txBox="1"/>
          <p:nvPr/>
        </p:nvSpPr>
        <p:spPr>
          <a:xfrm>
            <a:off x="5437177" y="3368336"/>
            <a:ext cx="1011051" cy="584271"/>
          </a:xfrm>
          <a:prstGeom prst="rect">
            <a:avLst/>
          </a:prstGeom>
          <a:noFill/>
          <a:effectLst/>
        </p:spPr>
        <p:txBody>
          <a:bodyPr wrap="none" lIns="0" tIns="0" rIns="0" bIns="0" anchor="ctr">
            <a:normAutofit/>
          </a:bodyPr>
          <a:lstStyle/>
          <a:p>
            <a:pPr algn="ctr"/>
            <a:r>
              <a:rPr lang="nb-NO" sz="2400">
                <a:solidFill>
                  <a:srgbClr val="FFFFFF"/>
                </a:solidFill>
              </a:rPr>
              <a:t>20%</a:t>
            </a:r>
            <a:endParaRPr lang="nb-NO" sz="2400">
              <a:solidFill>
                <a:srgbClr val="FFFFFF"/>
              </a:solidFill>
            </a:endParaRPr>
          </a:p>
        </p:txBody>
      </p:sp>
      <p:sp>
        <p:nvSpPr>
          <p:cNvPr id="57" name="TextBox 120"/>
          <p:cNvSpPr txBox="1"/>
          <p:nvPr/>
        </p:nvSpPr>
        <p:spPr>
          <a:xfrm>
            <a:off x="5189087" y="4133285"/>
            <a:ext cx="1011051" cy="584271"/>
          </a:xfrm>
          <a:prstGeom prst="rect">
            <a:avLst/>
          </a:prstGeom>
          <a:noFill/>
          <a:effectLst/>
        </p:spPr>
        <p:txBody>
          <a:bodyPr wrap="none" lIns="0" tIns="0" rIns="0" bIns="0" anchor="ctr">
            <a:normAutofit/>
          </a:bodyPr>
          <a:lstStyle/>
          <a:p>
            <a:pPr algn="ctr"/>
            <a:r>
              <a:rPr lang="nb-NO" sz="2100">
                <a:solidFill>
                  <a:srgbClr val="FFFFFF"/>
                </a:solidFill>
              </a:rPr>
              <a:t>10%</a:t>
            </a:r>
            <a:endParaRPr lang="nb-NO" sz="2100">
              <a:solidFill>
                <a:srgbClr val="FFFFFF"/>
              </a:solidFill>
            </a:endParaRPr>
          </a:p>
        </p:txBody>
      </p:sp>
      <p:cxnSp>
        <p:nvCxnSpPr>
          <p:cNvPr id="58" name="Straight Connector 132"/>
          <p:cNvCxnSpPr/>
          <p:nvPr/>
        </p:nvCxnSpPr>
        <p:spPr>
          <a:xfrm>
            <a:off x="6944507" y="1832136"/>
            <a:ext cx="2739344" cy="0"/>
          </a:xfrm>
          <a:prstGeom prst="line">
            <a:avLst/>
          </a:prstGeom>
          <a:ln w="6350">
            <a:solidFill>
              <a:schemeClr val="accent3"/>
            </a:solidFill>
            <a:headEnd type="none"/>
            <a:tailEnd type="oval" w="sm" len="sm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133"/>
          <p:cNvCxnSpPr/>
          <p:nvPr/>
        </p:nvCxnSpPr>
        <p:spPr>
          <a:xfrm flipV="1">
            <a:off x="6189800" y="1827278"/>
            <a:ext cx="768322" cy="471386"/>
          </a:xfrm>
          <a:prstGeom prst="line">
            <a:avLst/>
          </a:prstGeom>
          <a:ln w="6350">
            <a:solidFill>
              <a:schemeClr val="accent3"/>
            </a:solidFill>
            <a:headEnd type="none"/>
            <a:tailEnd type="none" w="sm" len="sm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134"/>
          <p:cNvCxnSpPr/>
          <p:nvPr/>
        </p:nvCxnSpPr>
        <p:spPr>
          <a:xfrm>
            <a:off x="6958122" y="2915953"/>
            <a:ext cx="2725729" cy="0"/>
          </a:xfrm>
          <a:prstGeom prst="line">
            <a:avLst/>
          </a:prstGeom>
          <a:ln w="6350">
            <a:solidFill>
              <a:schemeClr val="accent4"/>
            </a:solidFill>
            <a:headEnd type="none"/>
            <a:tailEnd type="oval" w="sm" len="sm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135"/>
          <p:cNvCxnSpPr/>
          <p:nvPr/>
        </p:nvCxnSpPr>
        <p:spPr>
          <a:xfrm flipV="1">
            <a:off x="6374242" y="2923837"/>
            <a:ext cx="583880" cy="444497"/>
          </a:xfrm>
          <a:prstGeom prst="line">
            <a:avLst/>
          </a:prstGeom>
          <a:ln w="6350">
            <a:solidFill>
              <a:schemeClr val="accent4"/>
            </a:solidFill>
            <a:headEnd type="none"/>
            <a:tailEnd type="none" w="sm" len="sm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136"/>
          <p:cNvCxnSpPr/>
          <p:nvPr/>
        </p:nvCxnSpPr>
        <p:spPr>
          <a:xfrm>
            <a:off x="6958122" y="3999770"/>
            <a:ext cx="2725729" cy="0"/>
          </a:xfrm>
          <a:prstGeom prst="line">
            <a:avLst/>
          </a:prstGeom>
          <a:ln w="6350">
            <a:solidFill>
              <a:schemeClr val="accent5"/>
            </a:solidFill>
            <a:headEnd type="none"/>
            <a:tailEnd type="oval" w="sm" len="sm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137"/>
          <p:cNvCxnSpPr/>
          <p:nvPr/>
        </p:nvCxnSpPr>
        <p:spPr>
          <a:xfrm flipV="1">
            <a:off x="5991671" y="3999770"/>
            <a:ext cx="966450" cy="453303"/>
          </a:xfrm>
          <a:prstGeom prst="line">
            <a:avLst/>
          </a:prstGeom>
          <a:ln w="6350">
            <a:solidFill>
              <a:schemeClr val="accent5"/>
            </a:solidFill>
            <a:headEnd type="none"/>
            <a:tailEnd type="none" w="sm" len="sm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138"/>
          <p:cNvCxnSpPr/>
          <p:nvPr/>
        </p:nvCxnSpPr>
        <p:spPr>
          <a:xfrm>
            <a:off x="6958122" y="5083586"/>
            <a:ext cx="2725729" cy="0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oval" w="sm" len="sm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139"/>
          <p:cNvCxnSpPr/>
          <p:nvPr/>
        </p:nvCxnSpPr>
        <p:spPr>
          <a:xfrm flipV="1">
            <a:off x="5827951" y="5083586"/>
            <a:ext cx="1130170" cy="444497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 w="sm" len="sm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6" name="Group 2"/>
          <p:cNvGrpSpPr/>
          <p:nvPr/>
        </p:nvGrpSpPr>
        <p:grpSpPr>
          <a:xfrm>
            <a:off x="7116795" y="1442917"/>
            <a:ext cx="2537627" cy="951343"/>
            <a:chOff x="6908325" y="1442917"/>
            <a:chExt cx="2925414" cy="951343"/>
          </a:xfrm>
        </p:grpSpPr>
        <p:sp>
          <p:nvSpPr>
            <p:cNvPr id="76" name="TextBox 141"/>
            <p:cNvSpPr txBox="1"/>
            <p:nvPr/>
          </p:nvSpPr>
          <p:spPr>
            <a:xfrm>
              <a:off x="6908325" y="1442917"/>
              <a:ext cx="1596643" cy="276999"/>
            </a:xfrm>
            <a:prstGeom prst="rect">
              <a:avLst/>
            </a:prstGeom>
          </p:spPr>
          <p:txBody>
            <a:bodyPr vert="horz" wrap="none" lIns="0" tIns="0" rIns="0" bIns="0" anchor="ctr">
              <a:normAutofit/>
            </a:bodyPr>
            <a:lstStyle/>
            <a:p>
              <a:r>
                <a:rPr lang="zh-CN" altLang="en-US" sz="1800" b="1">
                  <a:solidFill>
                    <a:schemeClr val="accent3"/>
                  </a:solidFill>
                </a:rPr>
                <a:t>标题文本预设</a:t>
              </a:r>
              <a:endParaRPr lang="zh-CN" altLang="en-US" sz="1800" b="1">
                <a:solidFill>
                  <a:schemeClr val="accent3"/>
                </a:solidFill>
              </a:endParaRPr>
            </a:p>
          </p:txBody>
        </p:sp>
        <p:sp>
          <p:nvSpPr>
            <p:cNvPr id="77" name="TextBox 142"/>
            <p:cNvSpPr txBox="1"/>
            <p:nvPr/>
          </p:nvSpPr>
          <p:spPr>
            <a:xfrm>
              <a:off x="6908325" y="1909512"/>
              <a:ext cx="2925414" cy="484748"/>
            </a:xfrm>
            <a:prstGeom prst="rect">
              <a:avLst/>
            </a:prstGeom>
          </p:spPr>
          <p:txBody>
            <a:bodyPr vert="horz" wrap="square" lIns="0" tIns="0" rIns="0" bIns="0" anchor="ctr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  <a:endParaRPr lang="zh-CN" altLang="en-US" sz="1050">
                <a:solidFill>
                  <a:schemeClr val="dk1">
                    <a:lumMod val="100000"/>
                  </a:schemeClr>
                </a:solidFill>
              </a:endParaRPr>
            </a:p>
          </p:txBody>
        </p:sp>
      </p:grpSp>
      <p:grpSp>
        <p:nvGrpSpPr>
          <p:cNvPr id="67" name="Group 3"/>
          <p:cNvGrpSpPr/>
          <p:nvPr/>
        </p:nvGrpSpPr>
        <p:grpSpPr>
          <a:xfrm>
            <a:off x="7116795" y="2545372"/>
            <a:ext cx="2537627" cy="929095"/>
            <a:chOff x="6908325" y="2545372"/>
            <a:chExt cx="2925414" cy="929095"/>
          </a:xfrm>
        </p:grpSpPr>
        <p:sp>
          <p:nvSpPr>
            <p:cNvPr id="74" name="TextBox 144"/>
            <p:cNvSpPr txBox="1"/>
            <p:nvPr/>
          </p:nvSpPr>
          <p:spPr>
            <a:xfrm>
              <a:off x="6908325" y="2545372"/>
              <a:ext cx="1596643" cy="276999"/>
            </a:xfrm>
            <a:prstGeom prst="rect">
              <a:avLst/>
            </a:prstGeom>
          </p:spPr>
          <p:txBody>
            <a:bodyPr vert="horz" wrap="none" lIns="0" tIns="0" rIns="0" bIns="0" anchor="ctr">
              <a:normAutofit/>
            </a:bodyPr>
            <a:lstStyle/>
            <a:p>
              <a:r>
                <a:rPr lang="zh-CN" altLang="en-US" sz="1800" b="1">
                  <a:solidFill>
                    <a:schemeClr val="accent4"/>
                  </a:solidFill>
                </a:rPr>
                <a:t>标题文本预设</a:t>
              </a:r>
              <a:endParaRPr lang="zh-CN" altLang="en-US" sz="1800" b="1">
                <a:solidFill>
                  <a:schemeClr val="accent4"/>
                </a:solidFill>
              </a:endParaRPr>
            </a:p>
          </p:txBody>
        </p:sp>
        <p:sp>
          <p:nvSpPr>
            <p:cNvPr id="75" name="TextBox 145"/>
            <p:cNvSpPr txBox="1"/>
            <p:nvPr/>
          </p:nvSpPr>
          <p:spPr>
            <a:xfrm>
              <a:off x="6908325" y="2989719"/>
              <a:ext cx="2925414" cy="484748"/>
            </a:xfrm>
            <a:prstGeom prst="rect">
              <a:avLst/>
            </a:prstGeom>
          </p:spPr>
          <p:txBody>
            <a:bodyPr vert="horz" wrap="square" lIns="0" tIns="0" rIns="0" bIns="0" anchor="ctr">
              <a:normAutofit/>
            </a:bodyPr>
            <a:lstStyle/>
            <a:p>
              <a:pPr lvl="0" defTabSz="913765">
                <a:lnSpc>
                  <a:spcPct val="120000"/>
                </a:lnSpc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  <a:endParaRPr lang="zh-CN" altLang="en-US" sz="1050">
                <a:solidFill>
                  <a:schemeClr val="dk1">
                    <a:lumMod val="100000"/>
                  </a:schemeClr>
                </a:solidFill>
              </a:endParaRPr>
            </a:p>
          </p:txBody>
        </p:sp>
      </p:grpSp>
      <p:grpSp>
        <p:nvGrpSpPr>
          <p:cNvPr id="68" name="Group 4"/>
          <p:cNvGrpSpPr/>
          <p:nvPr/>
        </p:nvGrpSpPr>
        <p:grpSpPr>
          <a:xfrm>
            <a:off x="7116795" y="3613966"/>
            <a:ext cx="2537627" cy="903582"/>
            <a:chOff x="6908325" y="3613966"/>
            <a:chExt cx="2925414" cy="903582"/>
          </a:xfrm>
        </p:grpSpPr>
        <p:sp>
          <p:nvSpPr>
            <p:cNvPr id="72" name="TextBox 147"/>
            <p:cNvSpPr txBox="1"/>
            <p:nvPr/>
          </p:nvSpPr>
          <p:spPr>
            <a:xfrm>
              <a:off x="6908325" y="3613966"/>
              <a:ext cx="1596643" cy="276999"/>
            </a:xfrm>
            <a:prstGeom prst="rect">
              <a:avLst/>
            </a:prstGeom>
          </p:spPr>
          <p:txBody>
            <a:bodyPr vert="horz" wrap="none" lIns="0" tIns="0" rIns="0" bIns="0" anchor="ctr">
              <a:normAutofit/>
            </a:bodyPr>
            <a:lstStyle/>
            <a:p>
              <a:r>
                <a:rPr lang="zh-CN" altLang="en-US" sz="1800" b="1">
                  <a:solidFill>
                    <a:schemeClr val="accent5"/>
                  </a:solidFill>
                </a:rPr>
                <a:t>标题文本预设</a:t>
              </a:r>
              <a:endParaRPr lang="zh-CN" altLang="en-US" sz="1800" b="1">
                <a:solidFill>
                  <a:schemeClr val="accent5"/>
                </a:solidFill>
              </a:endParaRPr>
            </a:p>
          </p:txBody>
        </p:sp>
        <p:sp>
          <p:nvSpPr>
            <p:cNvPr id="73" name="TextBox 148"/>
            <p:cNvSpPr txBox="1"/>
            <p:nvPr/>
          </p:nvSpPr>
          <p:spPr>
            <a:xfrm>
              <a:off x="6908325" y="4032800"/>
              <a:ext cx="2925414" cy="484748"/>
            </a:xfrm>
            <a:prstGeom prst="rect">
              <a:avLst/>
            </a:prstGeom>
          </p:spPr>
          <p:txBody>
            <a:bodyPr vert="horz" wrap="square" lIns="0" tIns="0" rIns="0" bIns="0" anchor="ctr">
              <a:normAutofit/>
            </a:bodyPr>
            <a:lstStyle/>
            <a:p>
              <a:pPr lvl="0" defTabSz="913765">
                <a:lnSpc>
                  <a:spcPct val="120000"/>
                </a:lnSpc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  <a:endParaRPr lang="zh-CN" altLang="en-US" sz="1050">
                <a:solidFill>
                  <a:schemeClr val="dk1">
                    <a:lumMod val="100000"/>
                  </a:schemeClr>
                </a:solidFill>
              </a:endParaRPr>
            </a:p>
          </p:txBody>
        </p:sp>
      </p:grpSp>
      <p:grpSp>
        <p:nvGrpSpPr>
          <p:cNvPr id="69" name="Group 5"/>
          <p:cNvGrpSpPr/>
          <p:nvPr/>
        </p:nvGrpSpPr>
        <p:grpSpPr>
          <a:xfrm>
            <a:off x="7116795" y="4726965"/>
            <a:ext cx="2537627" cy="918728"/>
            <a:chOff x="6908325" y="4726965"/>
            <a:chExt cx="2925414" cy="918728"/>
          </a:xfrm>
        </p:grpSpPr>
        <p:sp>
          <p:nvSpPr>
            <p:cNvPr id="70" name="TextBox 150"/>
            <p:cNvSpPr txBox="1"/>
            <p:nvPr/>
          </p:nvSpPr>
          <p:spPr>
            <a:xfrm>
              <a:off x="6908325" y="4726965"/>
              <a:ext cx="1596643" cy="276999"/>
            </a:xfrm>
            <a:prstGeom prst="rect">
              <a:avLst/>
            </a:prstGeom>
          </p:spPr>
          <p:txBody>
            <a:bodyPr vert="horz" wrap="none" lIns="0" tIns="0" rIns="0" bIns="0" anchor="ctr">
              <a:normAutofit/>
            </a:bodyPr>
            <a:lstStyle/>
            <a:p>
              <a:r>
                <a:rPr lang="zh-CN" altLang="en-US" sz="1800" b="1">
                  <a:solidFill>
                    <a:schemeClr val="accent1"/>
                  </a:solidFill>
                </a:rPr>
                <a:t>标题文本预设</a:t>
              </a:r>
              <a:endParaRPr lang="zh-CN" altLang="en-US" sz="1800" b="1">
                <a:solidFill>
                  <a:schemeClr val="accent1"/>
                </a:solidFill>
              </a:endParaRPr>
            </a:p>
          </p:txBody>
        </p:sp>
        <p:sp>
          <p:nvSpPr>
            <p:cNvPr id="71" name="TextBox 151"/>
            <p:cNvSpPr txBox="1"/>
            <p:nvPr/>
          </p:nvSpPr>
          <p:spPr>
            <a:xfrm>
              <a:off x="6908325" y="5160945"/>
              <a:ext cx="2925414" cy="484748"/>
            </a:xfrm>
            <a:prstGeom prst="rect">
              <a:avLst/>
            </a:prstGeom>
          </p:spPr>
          <p:txBody>
            <a:bodyPr vert="horz" wrap="square" lIns="0" tIns="0" rIns="0" bIns="0" anchor="ctr">
              <a:normAutofit/>
            </a:bodyPr>
            <a:lstStyle/>
            <a:p>
              <a:pPr lvl="0" defTabSz="913765">
                <a:lnSpc>
                  <a:spcPct val="120000"/>
                </a:lnSpc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  <a:endParaRPr lang="zh-CN" altLang="en-US" sz="1050">
                <a:solidFill>
                  <a:schemeClr val="dk1">
                    <a:lumMod val="100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500"/>
                            </p:stCondLst>
                            <p:childTnLst>
                              <p:par>
                                <p:cTn id="1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6" grpId="0"/>
      <p:bldP spid="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任意多边形: 形状 60"/>
          <p:cNvSpPr/>
          <p:nvPr/>
        </p:nvSpPr>
        <p:spPr>
          <a:xfrm rot="13446499">
            <a:off x="6391902" y="2281488"/>
            <a:ext cx="992880" cy="992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3109" y="2352"/>
                  <a:pt x="6901" y="3625"/>
                  <a:pt x="10800" y="3625"/>
                </a:cubicBezTo>
                <a:cubicBezTo>
                  <a:pt x="14699" y="3625"/>
                  <a:pt x="18491" y="2352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100000"/>
            </a:schemeClr>
          </a:solidFill>
          <a:ln w="12700">
            <a:miter lim="400000"/>
          </a:ln>
        </p:spPr>
        <p:txBody>
          <a:bodyPr anchor="ctr"/>
          <a:lstStyle/>
          <a:p>
            <a:pPr algn="ctr"/>
          </a:p>
        </p:txBody>
      </p:sp>
      <p:sp>
        <p:nvSpPr>
          <p:cNvPr id="62" name="椭圆 61"/>
          <p:cNvSpPr/>
          <p:nvPr/>
        </p:nvSpPr>
        <p:spPr>
          <a:xfrm>
            <a:off x="6778404" y="1848472"/>
            <a:ext cx="1029055" cy="1024147"/>
          </a:xfrm>
          <a:prstGeom prst="ellipse">
            <a:avLst/>
          </a:prstGeom>
          <a:solidFill>
            <a:schemeClr val="bg1"/>
          </a:solidFill>
          <a:ln>
            <a:solidFill>
              <a:srgbClr val="CFCFCF"/>
            </a:solidFill>
            <a:miter lim="400000"/>
          </a:ln>
        </p:spPr>
        <p:txBody>
          <a:bodyPr lIns="25400" tIns="25400" rIns="25400" bIns="25400" anchor="ctr">
            <a:normAutofit/>
          </a:bodyPr>
          <a:lstStyle/>
          <a:p>
            <a:pPr algn="ctr"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lang="en-US" altLang="zh-CN">
                <a:solidFill>
                  <a:schemeClr val="accent2">
                    <a:lumMod val="100000"/>
                  </a:schemeClr>
                </a:solidFill>
                <a:effectLst>
                  <a:outerShdw sx="1000" sy="1000" rotWithShape="0">
                    <a:srgbClr val="000000"/>
                  </a:outerShdw>
                </a:effectLst>
              </a:rPr>
              <a:t>02</a:t>
            </a:r>
            <a:endParaRPr lang="en-US" altLang="zh-CN">
              <a:solidFill>
                <a:schemeClr val="accent2">
                  <a:lumMod val="100000"/>
                </a:schemeClr>
              </a:solidFill>
              <a:effectLst>
                <a:outerShdw sx="1000" sy="1000" rotWithShape="0">
                  <a:srgbClr val="000000"/>
                </a:outerShdw>
              </a:effectLst>
            </a:endParaRPr>
          </a:p>
        </p:txBody>
      </p:sp>
      <p:sp>
        <p:nvSpPr>
          <p:cNvPr id="63" name="任意多边形: 形状 62"/>
          <p:cNvSpPr/>
          <p:nvPr/>
        </p:nvSpPr>
        <p:spPr>
          <a:xfrm rot="18846498" flipH="1">
            <a:off x="6422563" y="3897068"/>
            <a:ext cx="992880" cy="992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3109" y="2352"/>
                  <a:pt x="6901" y="3625"/>
                  <a:pt x="10800" y="3625"/>
                </a:cubicBezTo>
                <a:cubicBezTo>
                  <a:pt x="14699" y="3625"/>
                  <a:pt x="18491" y="2352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100000"/>
            </a:schemeClr>
          </a:solidFill>
          <a:ln w="12700">
            <a:miter lim="400000"/>
          </a:ln>
        </p:spPr>
        <p:txBody>
          <a:bodyPr anchor="ctr"/>
          <a:lstStyle/>
          <a:p>
            <a:pPr algn="ctr"/>
          </a:p>
        </p:txBody>
      </p:sp>
      <p:sp>
        <p:nvSpPr>
          <p:cNvPr id="64" name="椭圆 63"/>
          <p:cNvSpPr/>
          <p:nvPr/>
        </p:nvSpPr>
        <p:spPr>
          <a:xfrm flipH="1">
            <a:off x="6821858" y="4286024"/>
            <a:ext cx="1029055" cy="1024147"/>
          </a:xfrm>
          <a:prstGeom prst="ellipse">
            <a:avLst/>
          </a:prstGeom>
          <a:solidFill>
            <a:schemeClr val="bg1"/>
          </a:solidFill>
          <a:ln>
            <a:solidFill>
              <a:srgbClr val="CFCFCF"/>
            </a:solidFill>
            <a:miter lim="400000"/>
          </a:ln>
        </p:spPr>
        <p:txBody>
          <a:bodyPr lIns="25400" tIns="25400" rIns="25400" bIns="25400" anchor="ctr">
            <a:normAutofit/>
          </a:bodyPr>
          <a:lstStyle/>
          <a:p>
            <a:pPr algn="ctr"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lang="en-US" altLang="zh-CN">
                <a:solidFill>
                  <a:schemeClr val="accent4">
                    <a:lumMod val="100000"/>
                  </a:schemeClr>
                </a:solidFill>
                <a:effectLst>
                  <a:outerShdw sx="1000" sy="1000" rotWithShape="0">
                    <a:srgbClr val="000000"/>
                  </a:outerShdw>
                </a:effectLst>
              </a:rPr>
              <a:t>04</a:t>
            </a:r>
            <a:endParaRPr lang="en-US" altLang="zh-CN">
              <a:solidFill>
                <a:schemeClr val="accent4">
                  <a:lumMod val="100000"/>
                </a:schemeClr>
              </a:solidFill>
              <a:effectLst>
                <a:outerShdw sx="1000" sy="1000" rotWithShape="0">
                  <a:srgbClr val="000000"/>
                </a:outerShdw>
              </a:effectLst>
            </a:endParaRPr>
          </a:p>
        </p:txBody>
      </p:sp>
      <p:sp>
        <p:nvSpPr>
          <p:cNvPr id="65" name="任意多边形: 形状 64"/>
          <p:cNvSpPr/>
          <p:nvPr/>
        </p:nvSpPr>
        <p:spPr>
          <a:xfrm rot="2646498">
            <a:off x="4793179" y="3924632"/>
            <a:ext cx="992880" cy="992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3109" y="2352"/>
                  <a:pt x="6901" y="3625"/>
                  <a:pt x="10800" y="3625"/>
                </a:cubicBezTo>
                <a:cubicBezTo>
                  <a:pt x="14699" y="3625"/>
                  <a:pt x="18491" y="2352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100000"/>
            </a:schemeClr>
          </a:solidFill>
          <a:ln w="12700">
            <a:miter lim="400000"/>
          </a:ln>
        </p:spPr>
        <p:txBody>
          <a:bodyPr anchor="ctr"/>
          <a:lstStyle/>
          <a:p>
            <a:pPr algn="ctr"/>
          </a:p>
        </p:txBody>
      </p:sp>
      <p:sp>
        <p:nvSpPr>
          <p:cNvPr id="66" name="椭圆 65"/>
          <p:cNvSpPr/>
          <p:nvPr/>
        </p:nvSpPr>
        <p:spPr>
          <a:xfrm>
            <a:off x="4370502" y="4326383"/>
            <a:ext cx="1029055" cy="1024147"/>
          </a:xfrm>
          <a:prstGeom prst="ellipse">
            <a:avLst/>
          </a:prstGeom>
          <a:solidFill>
            <a:schemeClr val="bg1"/>
          </a:solidFill>
          <a:ln>
            <a:solidFill>
              <a:srgbClr val="CFCFCF"/>
            </a:solidFill>
            <a:miter lim="400000"/>
          </a:ln>
        </p:spPr>
        <p:txBody>
          <a:bodyPr lIns="25400" tIns="25400" rIns="25400" bIns="25400" anchor="ctr">
            <a:normAutofit/>
          </a:bodyPr>
          <a:lstStyle/>
          <a:p>
            <a:pPr algn="ctr"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lang="en-US" altLang="zh-CN">
                <a:solidFill>
                  <a:schemeClr val="accent3">
                    <a:lumMod val="100000"/>
                  </a:schemeClr>
                </a:solidFill>
                <a:effectLst>
                  <a:outerShdw sx="1000" sy="1000" rotWithShape="0">
                    <a:srgbClr val="000000"/>
                  </a:outerShdw>
                </a:effectLst>
              </a:rPr>
              <a:t>03</a:t>
            </a:r>
            <a:endParaRPr lang="en-US" altLang="zh-CN">
              <a:solidFill>
                <a:schemeClr val="accent3">
                  <a:lumMod val="100000"/>
                </a:schemeClr>
              </a:solidFill>
              <a:effectLst>
                <a:outerShdw sx="1000" sy="1000" rotWithShape="0">
                  <a:srgbClr val="000000"/>
                </a:outerShdw>
              </a:effectLst>
            </a:endParaRPr>
          </a:p>
        </p:txBody>
      </p:sp>
      <p:sp>
        <p:nvSpPr>
          <p:cNvPr id="67" name="任意多边形: 形状 66"/>
          <p:cNvSpPr/>
          <p:nvPr/>
        </p:nvSpPr>
        <p:spPr>
          <a:xfrm rot="8046499" flipH="1">
            <a:off x="4775054" y="2300057"/>
            <a:ext cx="992880" cy="992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3109" y="2352"/>
                  <a:pt x="6901" y="3625"/>
                  <a:pt x="10800" y="3625"/>
                </a:cubicBezTo>
                <a:cubicBezTo>
                  <a:pt x="14699" y="3625"/>
                  <a:pt x="18491" y="2352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100000"/>
            </a:schemeClr>
          </a:solidFill>
          <a:ln w="12700">
            <a:miter lim="400000"/>
          </a:ln>
        </p:spPr>
        <p:txBody>
          <a:bodyPr anchor="ctr"/>
          <a:lstStyle/>
          <a:p>
            <a:pPr algn="ctr"/>
          </a:p>
        </p:txBody>
      </p:sp>
      <p:sp>
        <p:nvSpPr>
          <p:cNvPr id="68" name="椭圆 67"/>
          <p:cNvSpPr/>
          <p:nvPr/>
        </p:nvSpPr>
        <p:spPr>
          <a:xfrm flipH="1">
            <a:off x="4339584" y="1879834"/>
            <a:ext cx="1029055" cy="1024147"/>
          </a:xfrm>
          <a:prstGeom prst="ellipse">
            <a:avLst/>
          </a:prstGeom>
          <a:solidFill>
            <a:schemeClr val="bg1"/>
          </a:solidFill>
          <a:ln>
            <a:solidFill>
              <a:srgbClr val="CFCFCF"/>
            </a:solidFill>
            <a:miter lim="400000"/>
          </a:ln>
        </p:spPr>
        <p:txBody>
          <a:bodyPr lIns="25400" tIns="25400" rIns="25400" bIns="25400" anchor="ctr">
            <a:normAutofit/>
          </a:bodyPr>
          <a:lstStyle/>
          <a:p>
            <a:pPr algn="ctr"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lang="en-US" altLang="zh-CN">
                <a:solidFill>
                  <a:schemeClr val="accent1">
                    <a:lumMod val="100000"/>
                  </a:schemeClr>
                </a:solidFill>
                <a:effectLst>
                  <a:outerShdw sx="1000" sy="1000" rotWithShape="0">
                    <a:srgbClr val="000000"/>
                  </a:outerShdw>
                </a:effectLst>
              </a:rPr>
              <a:t>01</a:t>
            </a:r>
            <a:endParaRPr lang="en-US" altLang="zh-CN">
              <a:solidFill>
                <a:schemeClr val="accent1">
                  <a:lumMod val="100000"/>
                </a:schemeClr>
              </a:solidFill>
              <a:effectLst>
                <a:outerShdw sx="1000" sy="1000" rotWithShape="0">
                  <a:srgbClr val="000000"/>
                </a:outerShdw>
              </a:effectLst>
            </a:endParaRPr>
          </a:p>
        </p:txBody>
      </p:sp>
      <p:sp>
        <p:nvSpPr>
          <p:cNvPr id="69" name="椭圆 68"/>
          <p:cNvSpPr/>
          <p:nvPr/>
        </p:nvSpPr>
        <p:spPr>
          <a:xfrm>
            <a:off x="5166466" y="2668600"/>
            <a:ext cx="1848524" cy="1848524"/>
          </a:xfrm>
          <a:prstGeom prst="ellipse">
            <a:avLst/>
          </a:prstGeom>
          <a:solidFill>
            <a:srgbClr val="FFFFFF"/>
          </a:solidFill>
          <a:ln>
            <a:solidFill>
              <a:srgbClr val="A6AAA9"/>
            </a:solidFill>
            <a:miter lim="400000"/>
          </a:ln>
        </p:spPr>
        <p:txBody>
          <a:bodyPr anchor="ctr"/>
          <a:lstStyle/>
          <a:p>
            <a:pPr algn="ctr"/>
          </a:p>
        </p:txBody>
      </p:sp>
      <p:sp>
        <p:nvSpPr>
          <p:cNvPr id="70" name="任意多边形: 形状 69"/>
          <p:cNvSpPr/>
          <p:nvPr/>
        </p:nvSpPr>
        <p:spPr>
          <a:xfrm>
            <a:off x="5618941" y="3250916"/>
            <a:ext cx="921956" cy="683891"/>
          </a:xfrm>
          <a:custGeom>
            <a:avLst/>
            <a:gdLst>
              <a:gd name="connsiteX0" fmla="*/ 9246 w 338138"/>
              <a:gd name="connsiteY0" fmla="*/ 217487 h 250825"/>
              <a:gd name="connsiteX1" fmla="*/ 328892 w 338138"/>
              <a:gd name="connsiteY1" fmla="*/ 217487 h 250825"/>
              <a:gd name="connsiteX2" fmla="*/ 338138 w 338138"/>
              <a:gd name="connsiteY2" fmla="*/ 226822 h 250825"/>
              <a:gd name="connsiteX3" fmla="*/ 314363 w 338138"/>
              <a:gd name="connsiteY3" fmla="*/ 250825 h 250825"/>
              <a:gd name="connsiteX4" fmla="*/ 23775 w 338138"/>
              <a:gd name="connsiteY4" fmla="*/ 250825 h 250825"/>
              <a:gd name="connsiteX5" fmla="*/ 0 w 338138"/>
              <a:gd name="connsiteY5" fmla="*/ 226822 h 250825"/>
              <a:gd name="connsiteX6" fmla="*/ 9246 w 338138"/>
              <a:gd name="connsiteY6" fmla="*/ 217487 h 250825"/>
              <a:gd name="connsiteX7" fmla="*/ 100182 w 338138"/>
              <a:gd name="connsiteY7" fmla="*/ 100012 h 250825"/>
              <a:gd name="connsiteX8" fmla="*/ 123655 w 338138"/>
              <a:gd name="connsiteY8" fmla="*/ 100012 h 250825"/>
              <a:gd name="connsiteX9" fmla="*/ 130175 w 338138"/>
              <a:gd name="connsiteY9" fmla="*/ 106705 h 250825"/>
              <a:gd name="connsiteX10" fmla="*/ 130175 w 338138"/>
              <a:gd name="connsiteY10" fmla="*/ 161583 h 250825"/>
              <a:gd name="connsiteX11" fmla="*/ 123655 w 338138"/>
              <a:gd name="connsiteY11" fmla="*/ 168275 h 250825"/>
              <a:gd name="connsiteX12" fmla="*/ 100182 w 338138"/>
              <a:gd name="connsiteY12" fmla="*/ 168275 h 250825"/>
              <a:gd name="connsiteX13" fmla="*/ 93662 w 338138"/>
              <a:gd name="connsiteY13" fmla="*/ 161583 h 250825"/>
              <a:gd name="connsiteX14" fmla="*/ 93662 w 338138"/>
              <a:gd name="connsiteY14" fmla="*/ 106705 h 250825"/>
              <a:gd name="connsiteX15" fmla="*/ 100182 w 338138"/>
              <a:gd name="connsiteY15" fmla="*/ 100012 h 250825"/>
              <a:gd name="connsiteX16" fmla="*/ 157332 w 338138"/>
              <a:gd name="connsiteY16" fmla="*/ 77787 h 250825"/>
              <a:gd name="connsiteX17" fmla="*/ 180805 w 338138"/>
              <a:gd name="connsiteY17" fmla="*/ 77787 h 250825"/>
              <a:gd name="connsiteX18" fmla="*/ 187325 w 338138"/>
              <a:gd name="connsiteY18" fmla="*/ 84441 h 250825"/>
              <a:gd name="connsiteX19" fmla="*/ 187325 w 338138"/>
              <a:gd name="connsiteY19" fmla="*/ 161622 h 250825"/>
              <a:gd name="connsiteX20" fmla="*/ 180805 w 338138"/>
              <a:gd name="connsiteY20" fmla="*/ 168275 h 250825"/>
              <a:gd name="connsiteX21" fmla="*/ 157332 w 338138"/>
              <a:gd name="connsiteY21" fmla="*/ 168275 h 250825"/>
              <a:gd name="connsiteX22" fmla="*/ 150812 w 338138"/>
              <a:gd name="connsiteY22" fmla="*/ 161622 h 250825"/>
              <a:gd name="connsiteX23" fmla="*/ 150812 w 338138"/>
              <a:gd name="connsiteY23" fmla="*/ 84441 h 250825"/>
              <a:gd name="connsiteX24" fmla="*/ 157332 w 338138"/>
              <a:gd name="connsiteY24" fmla="*/ 77787 h 250825"/>
              <a:gd name="connsiteX25" fmla="*/ 216070 w 338138"/>
              <a:gd name="connsiteY25" fmla="*/ 49212 h 250825"/>
              <a:gd name="connsiteX26" fmla="*/ 239543 w 338138"/>
              <a:gd name="connsiteY26" fmla="*/ 49212 h 250825"/>
              <a:gd name="connsiteX27" fmla="*/ 246063 w 338138"/>
              <a:gd name="connsiteY27" fmla="*/ 55827 h 250825"/>
              <a:gd name="connsiteX28" fmla="*/ 246063 w 338138"/>
              <a:gd name="connsiteY28" fmla="*/ 161661 h 250825"/>
              <a:gd name="connsiteX29" fmla="*/ 239543 w 338138"/>
              <a:gd name="connsiteY29" fmla="*/ 168275 h 250825"/>
              <a:gd name="connsiteX30" fmla="*/ 216070 w 338138"/>
              <a:gd name="connsiteY30" fmla="*/ 168275 h 250825"/>
              <a:gd name="connsiteX31" fmla="*/ 209550 w 338138"/>
              <a:gd name="connsiteY31" fmla="*/ 161661 h 250825"/>
              <a:gd name="connsiteX32" fmla="*/ 209550 w 338138"/>
              <a:gd name="connsiteY32" fmla="*/ 55827 h 250825"/>
              <a:gd name="connsiteX33" fmla="*/ 216070 w 338138"/>
              <a:gd name="connsiteY33" fmla="*/ 49212 h 250825"/>
              <a:gd name="connsiteX34" fmla="*/ 53428 w 338138"/>
              <a:gd name="connsiteY34" fmla="*/ 22225 h 250825"/>
              <a:gd name="connsiteX35" fmla="*/ 50800 w 338138"/>
              <a:gd name="connsiteY35" fmla="*/ 24858 h 250825"/>
              <a:gd name="connsiteX36" fmla="*/ 50800 w 338138"/>
              <a:gd name="connsiteY36" fmla="*/ 182834 h 250825"/>
              <a:gd name="connsiteX37" fmla="*/ 53428 w 338138"/>
              <a:gd name="connsiteY37" fmla="*/ 184150 h 250825"/>
              <a:gd name="connsiteX38" fmla="*/ 284710 w 338138"/>
              <a:gd name="connsiteY38" fmla="*/ 184150 h 250825"/>
              <a:gd name="connsiteX39" fmla="*/ 287338 w 338138"/>
              <a:gd name="connsiteY39" fmla="*/ 182834 h 250825"/>
              <a:gd name="connsiteX40" fmla="*/ 287338 w 338138"/>
              <a:gd name="connsiteY40" fmla="*/ 24858 h 250825"/>
              <a:gd name="connsiteX41" fmla="*/ 284710 w 338138"/>
              <a:gd name="connsiteY41" fmla="*/ 22225 h 250825"/>
              <a:gd name="connsiteX42" fmla="*/ 53428 w 338138"/>
              <a:gd name="connsiteY42" fmla="*/ 22225 h 250825"/>
              <a:gd name="connsiteX43" fmla="*/ 53663 w 338138"/>
              <a:gd name="connsiteY43" fmla="*/ 0 h 250825"/>
              <a:gd name="connsiteX44" fmla="*/ 286062 w 338138"/>
              <a:gd name="connsiteY44" fmla="*/ 0 h 250825"/>
              <a:gd name="connsiteX45" fmla="*/ 311150 w 338138"/>
              <a:gd name="connsiteY45" fmla="*/ 25008 h 250825"/>
              <a:gd name="connsiteX46" fmla="*/ 311150 w 338138"/>
              <a:gd name="connsiteY46" fmla="*/ 182955 h 250825"/>
              <a:gd name="connsiteX47" fmla="*/ 286062 w 338138"/>
              <a:gd name="connsiteY47" fmla="*/ 207963 h 250825"/>
              <a:gd name="connsiteX48" fmla="*/ 53663 w 338138"/>
              <a:gd name="connsiteY48" fmla="*/ 207963 h 250825"/>
              <a:gd name="connsiteX49" fmla="*/ 28575 w 338138"/>
              <a:gd name="connsiteY49" fmla="*/ 182955 h 250825"/>
              <a:gd name="connsiteX50" fmla="*/ 28575 w 338138"/>
              <a:gd name="connsiteY50" fmla="*/ 25008 h 250825"/>
              <a:gd name="connsiteX51" fmla="*/ 53663 w 338138"/>
              <a:gd name="connsiteY51" fmla="*/ 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8138" h="250825">
                <a:moveTo>
                  <a:pt x="9246" y="217487"/>
                </a:moveTo>
                <a:cubicBezTo>
                  <a:pt x="9246" y="217487"/>
                  <a:pt x="9246" y="217487"/>
                  <a:pt x="328892" y="217487"/>
                </a:cubicBezTo>
                <a:cubicBezTo>
                  <a:pt x="334176" y="217487"/>
                  <a:pt x="338138" y="221488"/>
                  <a:pt x="338138" y="226822"/>
                </a:cubicBezTo>
                <a:cubicBezTo>
                  <a:pt x="338138" y="240157"/>
                  <a:pt x="327571" y="250825"/>
                  <a:pt x="314363" y="250825"/>
                </a:cubicBezTo>
                <a:cubicBezTo>
                  <a:pt x="314363" y="250825"/>
                  <a:pt x="314363" y="250825"/>
                  <a:pt x="23775" y="250825"/>
                </a:cubicBezTo>
                <a:cubicBezTo>
                  <a:pt x="10567" y="250825"/>
                  <a:pt x="0" y="240157"/>
                  <a:pt x="0" y="226822"/>
                </a:cubicBezTo>
                <a:cubicBezTo>
                  <a:pt x="0" y="221488"/>
                  <a:pt x="3962" y="217487"/>
                  <a:pt x="9246" y="217487"/>
                </a:cubicBezTo>
                <a:close/>
                <a:moveTo>
                  <a:pt x="100182" y="100012"/>
                </a:moveTo>
                <a:cubicBezTo>
                  <a:pt x="100182" y="100012"/>
                  <a:pt x="100182" y="100012"/>
                  <a:pt x="123655" y="100012"/>
                </a:cubicBezTo>
                <a:cubicBezTo>
                  <a:pt x="127567" y="100012"/>
                  <a:pt x="130175" y="102689"/>
                  <a:pt x="130175" y="106705"/>
                </a:cubicBezTo>
                <a:cubicBezTo>
                  <a:pt x="130175" y="106705"/>
                  <a:pt x="130175" y="106705"/>
                  <a:pt x="130175" y="161583"/>
                </a:cubicBezTo>
                <a:cubicBezTo>
                  <a:pt x="130175" y="165598"/>
                  <a:pt x="127567" y="168275"/>
                  <a:pt x="123655" y="168275"/>
                </a:cubicBezTo>
                <a:cubicBezTo>
                  <a:pt x="123655" y="168275"/>
                  <a:pt x="123655" y="168275"/>
                  <a:pt x="100182" y="168275"/>
                </a:cubicBezTo>
                <a:cubicBezTo>
                  <a:pt x="96270" y="168275"/>
                  <a:pt x="93662" y="165598"/>
                  <a:pt x="93662" y="161583"/>
                </a:cubicBezTo>
                <a:cubicBezTo>
                  <a:pt x="93662" y="161583"/>
                  <a:pt x="93662" y="161583"/>
                  <a:pt x="93662" y="106705"/>
                </a:cubicBezTo>
                <a:cubicBezTo>
                  <a:pt x="93662" y="102689"/>
                  <a:pt x="96270" y="100012"/>
                  <a:pt x="100182" y="100012"/>
                </a:cubicBezTo>
                <a:close/>
                <a:moveTo>
                  <a:pt x="157332" y="77787"/>
                </a:moveTo>
                <a:cubicBezTo>
                  <a:pt x="157332" y="77787"/>
                  <a:pt x="157332" y="77787"/>
                  <a:pt x="180805" y="77787"/>
                </a:cubicBezTo>
                <a:cubicBezTo>
                  <a:pt x="184717" y="77787"/>
                  <a:pt x="187325" y="81779"/>
                  <a:pt x="187325" y="84441"/>
                </a:cubicBezTo>
                <a:cubicBezTo>
                  <a:pt x="187325" y="84441"/>
                  <a:pt x="187325" y="84441"/>
                  <a:pt x="187325" y="161622"/>
                </a:cubicBezTo>
                <a:cubicBezTo>
                  <a:pt x="187325" y="165614"/>
                  <a:pt x="184717" y="168275"/>
                  <a:pt x="180805" y="168275"/>
                </a:cubicBezTo>
                <a:cubicBezTo>
                  <a:pt x="180805" y="168275"/>
                  <a:pt x="180805" y="168275"/>
                  <a:pt x="157332" y="168275"/>
                </a:cubicBezTo>
                <a:cubicBezTo>
                  <a:pt x="153420" y="168275"/>
                  <a:pt x="150812" y="165614"/>
                  <a:pt x="150812" y="161622"/>
                </a:cubicBezTo>
                <a:cubicBezTo>
                  <a:pt x="150812" y="161622"/>
                  <a:pt x="150812" y="161622"/>
                  <a:pt x="150812" y="84441"/>
                </a:cubicBezTo>
                <a:cubicBezTo>
                  <a:pt x="150812" y="81779"/>
                  <a:pt x="153420" y="77787"/>
                  <a:pt x="157332" y="77787"/>
                </a:cubicBezTo>
                <a:close/>
                <a:moveTo>
                  <a:pt x="216070" y="49212"/>
                </a:moveTo>
                <a:cubicBezTo>
                  <a:pt x="216070" y="49212"/>
                  <a:pt x="216070" y="49212"/>
                  <a:pt x="239543" y="49212"/>
                </a:cubicBezTo>
                <a:cubicBezTo>
                  <a:pt x="243455" y="49212"/>
                  <a:pt x="246063" y="51858"/>
                  <a:pt x="246063" y="55827"/>
                </a:cubicBezTo>
                <a:cubicBezTo>
                  <a:pt x="246063" y="55827"/>
                  <a:pt x="246063" y="55827"/>
                  <a:pt x="246063" y="161661"/>
                </a:cubicBezTo>
                <a:cubicBezTo>
                  <a:pt x="246063" y="165629"/>
                  <a:pt x="243455" y="168275"/>
                  <a:pt x="239543" y="168275"/>
                </a:cubicBezTo>
                <a:cubicBezTo>
                  <a:pt x="239543" y="168275"/>
                  <a:pt x="239543" y="168275"/>
                  <a:pt x="216070" y="168275"/>
                </a:cubicBezTo>
                <a:cubicBezTo>
                  <a:pt x="212158" y="168275"/>
                  <a:pt x="209550" y="165629"/>
                  <a:pt x="209550" y="161661"/>
                </a:cubicBezTo>
                <a:cubicBezTo>
                  <a:pt x="209550" y="161661"/>
                  <a:pt x="209550" y="161661"/>
                  <a:pt x="209550" y="55827"/>
                </a:cubicBezTo>
                <a:cubicBezTo>
                  <a:pt x="209550" y="51858"/>
                  <a:pt x="212158" y="49212"/>
                  <a:pt x="216070" y="49212"/>
                </a:cubicBezTo>
                <a:close/>
                <a:moveTo>
                  <a:pt x="53428" y="22225"/>
                </a:moveTo>
                <a:cubicBezTo>
                  <a:pt x="52114" y="22225"/>
                  <a:pt x="50800" y="23541"/>
                  <a:pt x="50800" y="24858"/>
                </a:cubicBezTo>
                <a:lnTo>
                  <a:pt x="50800" y="182834"/>
                </a:lnTo>
                <a:cubicBezTo>
                  <a:pt x="50800" y="184150"/>
                  <a:pt x="52114" y="184150"/>
                  <a:pt x="53428" y="184150"/>
                </a:cubicBezTo>
                <a:cubicBezTo>
                  <a:pt x="53428" y="184150"/>
                  <a:pt x="53428" y="184150"/>
                  <a:pt x="284710" y="184150"/>
                </a:cubicBezTo>
                <a:cubicBezTo>
                  <a:pt x="286024" y="184150"/>
                  <a:pt x="287338" y="184150"/>
                  <a:pt x="287338" y="182834"/>
                </a:cubicBezTo>
                <a:cubicBezTo>
                  <a:pt x="287338" y="182834"/>
                  <a:pt x="287338" y="182834"/>
                  <a:pt x="287338" y="24858"/>
                </a:cubicBezTo>
                <a:cubicBezTo>
                  <a:pt x="287338" y="23541"/>
                  <a:pt x="286024" y="22225"/>
                  <a:pt x="284710" y="22225"/>
                </a:cubicBezTo>
                <a:cubicBezTo>
                  <a:pt x="284710" y="22225"/>
                  <a:pt x="284710" y="22225"/>
                  <a:pt x="53428" y="22225"/>
                </a:cubicBezTo>
                <a:close/>
                <a:moveTo>
                  <a:pt x="53663" y="0"/>
                </a:moveTo>
                <a:cubicBezTo>
                  <a:pt x="53663" y="0"/>
                  <a:pt x="53663" y="0"/>
                  <a:pt x="286062" y="0"/>
                </a:cubicBezTo>
                <a:cubicBezTo>
                  <a:pt x="300587" y="0"/>
                  <a:pt x="311150" y="10530"/>
                  <a:pt x="311150" y="25008"/>
                </a:cubicBezTo>
                <a:cubicBezTo>
                  <a:pt x="311150" y="25008"/>
                  <a:pt x="311150" y="25008"/>
                  <a:pt x="311150" y="182955"/>
                </a:cubicBezTo>
                <a:cubicBezTo>
                  <a:pt x="311150" y="196117"/>
                  <a:pt x="300587" y="207963"/>
                  <a:pt x="286062" y="207963"/>
                </a:cubicBezTo>
                <a:cubicBezTo>
                  <a:pt x="286062" y="207963"/>
                  <a:pt x="286062" y="207963"/>
                  <a:pt x="53663" y="207963"/>
                </a:cubicBezTo>
                <a:cubicBezTo>
                  <a:pt x="39138" y="207963"/>
                  <a:pt x="28575" y="196117"/>
                  <a:pt x="28575" y="182955"/>
                </a:cubicBezTo>
                <a:cubicBezTo>
                  <a:pt x="28575" y="182955"/>
                  <a:pt x="28575" y="182955"/>
                  <a:pt x="28575" y="25008"/>
                </a:cubicBezTo>
                <a:cubicBezTo>
                  <a:pt x="28575" y="10530"/>
                  <a:pt x="39138" y="0"/>
                  <a:pt x="53663" y="0"/>
                </a:cubicBezTo>
                <a:close/>
              </a:path>
            </a:pathLst>
          </a:custGeom>
          <a:solidFill>
            <a:srgbClr val="2F3035"/>
          </a:solidFill>
          <a:ln w="12700">
            <a:miter lim="400000"/>
          </a:ln>
        </p:spPr>
        <p:txBody>
          <a:bodyPr anchor="ctr"/>
          <a:lstStyle/>
          <a:p>
            <a:pPr algn="ctr"/>
          </a:p>
        </p:txBody>
      </p:sp>
      <p:sp>
        <p:nvSpPr>
          <p:cNvPr id="57" name="矩形 56"/>
          <p:cNvSpPr/>
          <p:nvPr/>
        </p:nvSpPr>
        <p:spPr>
          <a:xfrm>
            <a:off x="8543140" y="2348880"/>
            <a:ext cx="2320491" cy="125519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>
                <a:solidFill>
                  <a:schemeClr val="tx1"/>
                </a:solidFill>
              </a:rPr>
              <a:t>此部分内容作为文字排版占位显示</a:t>
            </a:r>
            <a:br>
              <a:rPr lang="zh-CN" altLang="en-US" sz="1200">
                <a:solidFill>
                  <a:schemeClr val="tx1"/>
                </a:solidFill>
              </a:rPr>
            </a:br>
            <a:r>
              <a:rPr lang="zh-CN" altLang="en-US" sz="1200">
                <a:solidFill>
                  <a:schemeClr val="tx1"/>
                </a:solidFill>
              </a:rPr>
              <a:t>（建议使用主题字体）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8543140" y="4862280"/>
            <a:ext cx="2320491" cy="1255193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>
                <a:solidFill>
                  <a:schemeClr val="tx1"/>
                </a:solidFill>
              </a:rPr>
              <a:t>此部分内容作为文字排版占位显示</a:t>
            </a:r>
            <a:br>
              <a:rPr lang="zh-CN" altLang="en-US" sz="1200">
                <a:solidFill>
                  <a:schemeClr val="tx1"/>
                </a:solidFill>
              </a:rPr>
            </a:br>
            <a:r>
              <a:rPr lang="zh-CN" altLang="en-US" sz="1200">
                <a:solidFill>
                  <a:schemeClr val="tx1"/>
                </a:solidFill>
              </a:rPr>
              <a:t>（建议使用主题字体）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8544643" y="1767993"/>
            <a:ext cx="2320491" cy="58088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normAutofit/>
          </a:bodyPr>
          <a:lstStyle/>
          <a:p>
            <a:r>
              <a:rPr lang="zh-CN" altLang="en-US" sz="1500" b="1">
                <a:solidFill>
                  <a:schemeClr val="accent2">
                    <a:lumMod val="100000"/>
                  </a:schemeClr>
                </a:solidFill>
              </a:rPr>
              <a:t>标题文本预设</a:t>
            </a:r>
            <a:endParaRPr lang="zh-CN" altLang="en-US" sz="1500" b="1" dirty="0">
              <a:solidFill>
                <a:schemeClr val="accent2">
                  <a:lumMod val="100000"/>
                </a:schemeClr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8544643" y="4281396"/>
            <a:ext cx="2320491" cy="58088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normAutofit/>
          </a:bodyPr>
          <a:lstStyle/>
          <a:p>
            <a:r>
              <a:rPr lang="zh-CN" altLang="en-US" sz="1500" b="1">
                <a:solidFill>
                  <a:schemeClr val="accent4">
                    <a:lumMod val="100000"/>
                  </a:schemeClr>
                </a:solidFill>
              </a:rPr>
              <a:t>标题文本预设</a:t>
            </a:r>
            <a:endParaRPr lang="zh-CN" altLang="en-US" sz="1500" b="1">
              <a:solidFill>
                <a:schemeClr val="accent4">
                  <a:lumMod val="100000"/>
                </a:schemeClr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326867" y="2348880"/>
            <a:ext cx="2320491" cy="125519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>
                <a:solidFill>
                  <a:schemeClr val="tx1"/>
                </a:solidFill>
              </a:rPr>
              <a:t>此部分内容作为文字排版占位显示</a:t>
            </a:r>
            <a:br>
              <a:rPr lang="zh-CN" altLang="en-US" sz="1200">
                <a:solidFill>
                  <a:schemeClr val="tx1"/>
                </a:solidFill>
              </a:rPr>
            </a:br>
            <a:r>
              <a:rPr lang="zh-CN" altLang="en-US" sz="1200">
                <a:solidFill>
                  <a:schemeClr val="tx1"/>
                </a:solidFill>
              </a:rPr>
              <a:t>（建议使用主题字体）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326867" y="4862280"/>
            <a:ext cx="2320491" cy="1255193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>
                <a:solidFill>
                  <a:schemeClr val="tx1"/>
                </a:solidFill>
              </a:rPr>
              <a:t>此部分内容作为文字排版占位显示</a:t>
            </a:r>
            <a:br>
              <a:rPr lang="zh-CN" altLang="en-US" sz="1200">
                <a:solidFill>
                  <a:schemeClr val="tx1"/>
                </a:solidFill>
              </a:rPr>
            </a:br>
            <a:r>
              <a:rPr lang="zh-CN" altLang="en-US" sz="1200">
                <a:solidFill>
                  <a:schemeClr val="tx1"/>
                </a:solidFill>
              </a:rPr>
              <a:t>（建议使用主题字体）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326867" y="1767993"/>
            <a:ext cx="2320491" cy="58088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normAutofit/>
          </a:bodyPr>
          <a:lstStyle/>
          <a:p>
            <a:pPr algn="r"/>
            <a:r>
              <a:rPr lang="zh-CN" altLang="en-US" sz="1500" b="1">
                <a:solidFill>
                  <a:schemeClr val="accent1">
                    <a:lumMod val="100000"/>
                  </a:schemeClr>
                </a:solidFill>
              </a:rPr>
              <a:t>标题文本预设</a:t>
            </a:r>
            <a:endParaRPr lang="zh-CN" altLang="en-US" sz="1500" b="1" dirty="0">
              <a:solidFill>
                <a:schemeClr val="accent1">
                  <a:lumMod val="100000"/>
                </a:schemeClr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1326867" y="4281396"/>
            <a:ext cx="2320491" cy="58088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normAutofit/>
          </a:bodyPr>
          <a:lstStyle/>
          <a:p>
            <a:pPr algn="r"/>
            <a:r>
              <a:rPr lang="zh-CN" altLang="en-US" sz="1500" b="1">
                <a:solidFill>
                  <a:schemeClr val="accent3">
                    <a:lumMod val="100000"/>
                  </a:schemeClr>
                </a:solidFill>
              </a:rPr>
              <a:t>标题文本预设</a:t>
            </a:r>
            <a:endParaRPr lang="zh-CN" altLang="en-US" sz="1500" b="1">
              <a:solidFill>
                <a:schemeClr val="accent3">
                  <a:lumMod val="10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000"/>
                            </p:stCondLst>
                            <p:childTnLst>
                              <p:par>
                                <p:cTn id="9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57" grpId="0" animBg="1"/>
      <p:bldP spid="58" grpId="0" animBg="1"/>
      <p:bldP spid="59" grpId="0" animBg="1"/>
      <p:bldP spid="60" grpId="0" animBg="1"/>
      <p:bldP spid="32" grpId="0" animBg="1"/>
      <p:bldP spid="33" grpId="0" animBg="1"/>
      <p:bldP spid="34" grpId="0" animBg="1"/>
      <p:bldP spid="5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8"/>
          <p:cNvGrpSpPr/>
          <p:nvPr/>
        </p:nvGrpSpPr>
        <p:grpSpPr>
          <a:xfrm>
            <a:off x="7066571" y="1700808"/>
            <a:ext cx="2841231" cy="1642763"/>
            <a:chOff x="12700" y="-139887"/>
            <a:chExt cx="4040983" cy="2336443"/>
          </a:xfrm>
        </p:grpSpPr>
        <p:sp>
          <p:nvSpPr>
            <p:cNvPr id="66" name="Freeform: Shape 10"/>
            <p:cNvSpPr/>
            <p:nvPr/>
          </p:nvSpPr>
          <p:spPr>
            <a:xfrm>
              <a:off x="2653190" y="-139887"/>
              <a:ext cx="1400493" cy="2336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0" h="21386" extrusionOk="0">
                  <a:moveTo>
                    <a:pt x="3629" y="0"/>
                  </a:moveTo>
                  <a:cubicBezTo>
                    <a:pt x="2700" y="0"/>
                    <a:pt x="1772" y="213"/>
                    <a:pt x="1063" y="641"/>
                  </a:cubicBezTo>
                  <a:cubicBezTo>
                    <a:pt x="-354" y="1497"/>
                    <a:pt x="-354" y="2884"/>
                    <a:pt x="1063" y="3740"/>
                  </a:cubicBezTo>
                  <a:lnTo>
                    <a:pt x="12572" y="10692"/>
                  </a:lnTo>
                  <a:lnTo>
                    <a:pt x="1063" y="17644"/>
                  </a:lnTo>
                  <a:cubicBezTo>
                    <a:pt x="-354" y="18501"/>
                    <a:pt x="-354" y="19888"/>
                    <a:pt x="1063" y="20744"/>
                  </a:cubicBezTo>
                  <a:cubicBezTo>
                    <a:pt x="2481" y="21600"/>
                    <a:pt x="4776" y="21600"/>
                    <a:pt x="6194" y="20744"/>
                  </a:cubicBezTo>
                  <a:lnTo>
                    <a:pt x="20164" y="12304"/>
                  </a:lnTo>
                  <a:cubicBezTo>
                    <a:pt x="20899" y="11860"/>
                    <a:pt x="21246" y="11274"/>
                    <a:pt x="21219" y="10692"/>
                  </a:cubicBezTo>
                  <a:cubicBezTo>
                    <a:pt x="21246" y="10111"/>
                    <a:pt x="20899" y="9524"/>
                    <a:pt x="20164" y="9081"/>
                  </a:cubicBezTo>
                  <a:lnTo>
                    <a:pt x="6194" y="641"/>
                  </a:lnTo>
                  <a:cubicBezTo>
                    <a:pt x="5485" y="213"/>
                    <a:pt x="4557" y="0"/>
                    <a:pt x="3629" y="0"/>
                  </a:cubicBezTo>
                  <a:close/>
                </a:path>
              </a:pathLst>
            </a:custGeom>
            <a:solidFill>
              <a:schemeClr val="accent4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67" name="Rectangle: Rounded Corners 11"/>
            <p:cNvSpPr/>
            <p:nvPr/>
          </p:nvSpPr>
          <p:spPr>
            <a:xfrm>
              <a:off x="12700" y="777104"/>
              <a:ext cx="4040983" cy="50246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55" name="Freeform: Shape 9"/>
          <p:cNvSpPr/>
          <p:nvPr/>
        </p:nvSpPr>
        <p:spPr>
          <a:xfrm>
            <a:off x="9647491" y="2380323"/>
            <a:ext cx="212626" cy="212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80" h="20595" extrusionOk="0">
                <a:moveTo>
                  <a:pt x="9827" y="0"/>
                </a:moveTo>
                <a:cubicBezTo>
                  <a:pt x="7311" y="0"/>
                  <a:pt x="4799" y="992"/>
                  <a:pt x="2879" y="3002"/>
                </a:cubicBezTo>
                <a:cubicBezTo>
                  <a:pt x="-960" y="7022"/>
                  <a:pt x="-960" y="13559"/>
                  <a:pt x="2879" y="17580"/>
                </a:cubicBezTo>
                <a:cubicBezTo>
                  <a:pt x="6719" y="21600"/>
                  <a:pt x="12961" y="21600"/>
                  <a:pt x="16801" y="17580"/>
                </a:cubicBezTo>
                <a:cubicBezTo>
                  <a:pt x="20640" y="13559"/>
                  <a:pt x="20640" y="7022"/>
                  <a:pt x="16801" y="3002"/>
                </a:cubicBezTo>
                <a:cubicBezTo>
                  <a:pt x="14881" y="992"/>
                  <a:pt x="12343" y="0"/>
                  <a:pt x="9827" y="0"/>
                </a:cubicBezTo>
                <a:close/>
                <a:moveTo>
                  <a:pt x="9827" y="3435"/>
                </a:moveTo>
                <a:cubicBezTo>
                  <a:pt x="11504" y="3435"/>
                  <a:pt x="13196" y="4096"/>
                  <a:pt x="14476" y="5436"/>
                </a:cubicBezTo>
                <a:cubicBezTo>
                  <a:pt x="17036" y="8116"/>
                  <a:pt x="17036" y="12465"/>
                  <a:pt x="14476" y="15146"/>
                </a:cubicBezTo>
                <a:cubicBezTo>
                  <a:pt x="11917" y="17826"/>
                  <a:pt x="7763" y="17826"/>
                  <a:pt x="5204" y="15146"/>
                </a:cubicBezTo>
                <a:cubicBezTo>
                  <a:pt x="2644" y="12465"/>
                  <a:pt x="2644" y="8116"/>
                  <a:pt x="5204" y="5436"/>
                </a:cubicBezTo>
                <a:cubicBezTo>
                  <a:pt x="6484" y="4096"/>
                  <a:pt x="8150" y="3435"/>
                  <a:pt x="9827" y="3435"/>
                </a:cubicBezTo>
                <a:close/>
                <a:moveTo>
                  <a:pt x="9827" y="6870"/>
                </a:moveTo>
                <a:cubicBezTo>
                  <a:pt x="8988" y="6870"/>
                  <a:pt x="8168" y="7200"/>
                  <a:pt x="7528" y="7870"/>
                </a:cubicBezTo>
                <a:cubicBezTo>
                  <a:pt x="6249" y="9210"/>
                  <a:pt x="6249" y="11371"/>
                  <a:pt x="7528" y="12711"/>
                </a:cubicBezTo>
                <a:cubicBezTo>
                  <a:pt x="8808" y="14052"/>
                  <a:pt x="10872" y="14052"/>
                  <a:pt x="12152" y="12711"/>
                </a:cubicBezTo>
                <a:cubicBezTo>
                  <a:pt x="13431" y="11371"/>
                  <a:pt x="13431" y="9210"/>
                  <a:pt x="12152" y="7870"/>
                </a:cubicBezTo>
                <a:cubicBezTo>
                  <a:pt x="11512" y="7200"/>
                  <a:pt x="10666" y="6870"/>
                  <a:pt x="9827" y="687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56" name="Rectangle 12"/>
          <p:cNvSpPr/>
          <p:nvPr/>
        </p:nvSpPr>
        <p:spPr>
          <a:xfrm>
            <a:off x="7496190" y="2397369"/>
            <a:ext cx="534201" cy="2363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normAutofit fontScale="92500" lnSpcReduction="10000"/>
          </a:bodyPr>
          <a:lstStyle/>
          <a:p>
            <a:r>
              <a:rPr lang="en-US" altLang="zh-CN" sz="1760" b="1">
                <a:solidFill>
                  <a:schemeClr val="bg1"/>
                </a:solidFill>
              </a:rPr>
              <a:t>2028</a:t>
            </a:r>
            <a:endParaRPr lang="en-US" altLang="zh-CN" sz="1760" b="1">
              <a:solidFill>
                <a:schemeClr val="bg1"/>
              </a:solidFill>
            </a:endParaRPr>
          </a:p>
        </p:txBody>
      </p:sp>
      <p:sp>
        <p:nvSpPr>
          <p:cNvPr id="57" name="Rectangle: Rounded Corners 14"/>
          <p:cNvSpPr/>
          <p:nvPr/>
        </p:nvSpPr>
        <p:spPr>
          <a:xfrm>
            <a:off x="4847195" y="2345548"/>
            <a:ext cx="2566512" cy="353284"/>
          </a:xfrm>
          <a:prstGeom prst="roundRect">
            <a:avLst>
              <a:gd name="adj" fmla="val 50000"/>
            </a:avLst>
          </a:prstGeom>
          <a:solidFill>
            <a:schemeClr val="accent3">
              <a:lumMod val="100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58" name="Freeform: Shape 15"/>
          <p:cNvSpPr/>
          <p:nvPr/>
        </p:nvSpPr>
        <p:spPr>
          <a:xfrm>
            <a:off x="7106780" y="2389173"/>
            <a:ext cx="266202" cy="266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80" h="20595" extrusionOk="0">
                <a:moveTo>
                  <a:pt x="9827" y="0"/>
                </a:moveTo>
                <a:cubicBezTo>
                  <a:pt x="7311" y="0"/>
                  <a:pt x="4799" y="992"/>
                  <a:pt x="2879" y="3002"/>
                </a:cubicBezTo>
                <a:cubicBezTo>
                  <a:pt x="-960" y="7022"/>
                  <a:pt x="-960" y="13559"/>
                  <a:pt x="2879" y="17580"/>
                </a:cubicBezTo>
                <a:cubicBezTo>
                  <a:pt x="6719" y="21600"/>
                  <a:pt x="12961" y="21600"/>
                  <a:pt x="16801" y="17580"/>
                </a:cubicBezTo>
                <a:cubicBezTo>
                  <a:pt x="20640" y="13559"/>
                  <a:pt x="20640" y="7022"/>
                  <a:pt x="16801" y="3002"/>
                </a:cubicBezTo>
                <a:cubicBezTo>
                  <a:pt x="14881" y="992"/>
                  <a:pt x="12343" y="0"/>
                  <a:pt x="9827" y="0"/>
                </a:cubicBezTo>
                <a:close/>
                <a:moveTo>
                  <a:pt x="9827" y="3435"/>
                </a:moveTo>
                <a:cubicBezTo>
                  <a:pt x="11504" y="3435"/>
                  <a:pt x="13196" y="4096"/>
                  <a:pt x="14476" y="5436"/>
                </a:cubicBezTo>
                <a:cubicBezTo>
                  <a:pt x="17036" y="8116"/>
                  <a:pt x="17036" y="12465"/>
                  <a:pt x="14476" y="15146"/>
                </a:cubicBezTo>
                <a:cubicBezTo>
                  <a:pt x="11917" y="17826"/>
                  <a:pt x="7763" y="17826"/>
                  <a:pt x="5204" y="15146"/>
                </a:cubicBezTo>
                <a:cubicBezTo>
                  <a:pt x="2644" y="12465"/>
                  <a:pt x="2644" y="8116"/>
                  <a:pt x="5204" y="5436"/>
                </a:cubicBezTo>
                <a:cubicBezTo>
                  <a:pt x="6484" y="4096"/>
                  <a:pt x="8150" y="3435"/>
                  <a:pt x="9827" y="3435"/>
                </a:cubicBezTo>
                <a:close/>
                <a:moveTo>
                  <a:pt x="9827" y="6870"/>
                </a:moveTo>
                <a:cubicBezTo>
                  <a:pt x="8988" y="6870"/>
                  <a:pt x="8168" y="7200"/>
                  <a:pt x="7528" y="7870"/>
                </a:cubicBezTo>
                <a:cubicBezTo>
                  <a:pt x="6249" y="9210"/>
                  <a:pt x="6249" y="11371"/>
                  <a:pt x="7528" y="12711"/>
                </a:cubicBezTo>
                <a:cubicBezTo>
                  <a:pt x="8808" y="14052"/>
                  <a:pt x="10872" y="14052"/>
                  <a:pt x="12152" y="12711"/>
                </a:cubicBezTo>
                <a:cubicBezTo>
                  <a:pt x="13431" y="11371"/>
                  <a:pt x="13431" y="9210"/>
                  <a:pt x="12152" y="7870"/>
                </a:cubicBezTo>
                <a:cubicBezTo>
                  <a:pt x="11512" y="7200"/>
                  <a:pt x="10666" y="6870"/>
                  <a:pt x="9827" y="687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59" name="Rectangle 16"/>
          <p:cNvSpPr/>
          <p:nvPr/>
        </p:nvSpPr>
        <p:spPr>
          <a:xfrm>
            <a:off x="5285485" y="2397369"/>
            <a:ext cx="534201" cy="2363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normAutofit fontScale="92500" lnSpcReduction="10000"/>
          </a:bodyPr>
          <a:lstStyle/>
          <a:p>
            <a:r>
              <a:rPr lang="en-US" altLang="zh-CN" sz="1760" b="1">
                <a:solidFill>
                  <a:schemeClr val="bg1"/>
                </a:solidFill>
              </a:rPr>
              <a:t>2026</a:t>
            </a:r>
            <a:endParaRPr lang="en-US" altLang="zh-CN" sz="1760" b="1">
              <a:solidFill>
                <a:schemeClr val="bg1"/>
              </a:solidFill>
            </a:endParaRPr>
          </a:p>
        </p:txBody>
      </p:sp>
      <p:sp>
        <p:nvSpPr>
          <p:cNvPr id="60" name="Rectangle: Rounded Corners 18"/>
          <p:cNvSpPr/>
          <p:nvPr/>
        </p:nvSpPr>
        <p:spPr>
          <a:xfrm rot="19200000">
            <a:off x="3409156" y="2869296"/>
            <a:ext cx="1965952" cy="353282"/>
          </a:xfrm>
          <a:prstGeom prst="roundRect">
            <a:avLst>
              <a:gd name="adj" fmla="val 50000"/>
            </a:avLst>
          </a:prstGeom>
          <a:solidFill>
            <a:schemeClr val="accent2">
              <a:lumMod val="100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61" name="Freeform: Shape 19"/>
          <p:cNvSpPr/>
          <p:nvPr/>
        </p:nvSpPr>
        <p:spPr>
          <a:xfrm>
            <a:off x="4885172" y="2388069"/>
            <a:ext cx="266202" cy="266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80" h="20595" extrusionOk="0">
                <a:moveTo>
                  <a:pt x="9827" y="0"/>
                </a:moveTo>
                <a:cubicBezTo>
                  <a:pt x="7311" y="0"/>
                  <a:pt x="4799" y="992"/>
                  <a:pt x="2879" y="3002"/>
                </a:cubicBezTo>
                <a:cubicBezTo>
                  <a:pt x="-960" y="7022"/>
                  <a:pt x="-960" y="13559"/>
                  <a:pt x="2879" y="17580"/>
                </a:cubicBezTo>
                <a:cubicBezTo>
                  <a:pt x="6719" y="21600"/>
                  <a:pt x="12961" y="21600"/>
                  <a:pt x="16801" y="17580"/>
                </a:cubicBezTo>
                <a:cubicBezTo>
                  <a:pt x="20640" y="13559"/>
                  <a:pt x="20640" y="7022"/>
                  <a:pt x="16801" y="3002"/>
                </a:cubicBezTo>
                <a:cubicBezTo>
                  <a:pt x="14881" y="992"/>
                  <a:pt x="12343" y="0"/>
                  <a:pt x="9827" y="0"/>
                </a:cubicBezTo>
                <a:close/>
                <a:moveTo>
                  <a:pt x="9827" y="3435"/>
                </a:moveTo>
                <a:cubicBezTo>
                  <a:pt x="11504" y="3435"/>
                  <a:pt x="13196" y="4096"/>
                  <a:pt x="14476" y="5436"/>
                </a:cubicBezTo>
                <a:cubicBezTo>
                  <a:pt x="17036" y="8116"/>
                  <a:pt x="17036" y="12465"/>
                  <a:pt x="14476" y="15146"/>
                </a:cubicBezTo>
                <a:cubicBezTo>
                  <a:pt x="11917" y="17826"/>
                  <a:pt x="7763" y="17826"/>
                  <a:pt x="5204" y="15146"/>
                </a:cubicBezTo>
                <a:cubicBezTo>
                  <a:pt x="2644" y="12465"/>
                  <a:pt x="2644" y="8116"/>
                  <a:pt x="5204" y="5436"/>
                </a:cubicBezTo>
                <a:cubicBezTo>
                  <a:pt x="6484" y="4096"/>
                  <a:pt x="8150" y="3435"/>
                  <a:pt x="9827" y="3435"/>
                </a:cubicBezTo>
                <a:close/>
                <a:moveTo>
                  <a:pt x="9827" y="6870"/>
                </a:moveTo>
                <a:cubicBezTo>
                  <a:pt x="8988" y="6870"/>
                  <a:pt x="8168" y="7200"/>
                  <a:pt x="7528" y="7870"/>
                </a:cubicBezTo>
                <a:cubicBezTo>
                  <a:pt x="6249" y="9210"/>
                  <a:pt x="6249" y="11371"/>
                  <a:pt x="7528" y="12711"/>
                </a:cubicBezTo>
                <a:cubicBezTo>
                  <a:pt x="8808" y="14052"/>
                  <a:pt x="10872" y="14052"/>
                  <a:pt x="12152" y="12711"/>
                </a:cubicBezTo>
                <a:cubicBezTo>
                  <a:pt x="13431" y="11371"/>
                  <a:pt x="13431" y="9210"/>
                  <a:pt x="12152" y="7870"/>
                </a:cubicBezTo>
                <a:cubicBezTo>
                  <a:pt x="11512" y="7200"/>
                  <a:pt x="10666" y="6870"/>
                  <a:pt x="9827" y="687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62" name="Rectangle 20"/>
          <p:cNvSpPr/>
          <p:nvPr/>
        </p:nvSpPr>
        <p:spPr>
          <a:xfrm rot="19200000">
            <a:off x="3906949" y="3098576"/>
            <a:ext cx="534201" cy="2363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normAutofit fontScale="92500" lnSpcReduction="10000"/>
          </a:bodyPr>
          <a:lstStyle/>
          <a:p>
            <a:r>
              <a:rPr lang="en-US" altLang="zh-CN" sz="1760" b="1">
                <a:solidFill>
                  <a:schemeClr val="bg1"/>
                </a:solidFill>
              </a:rPr>
              <a:t>2022</a:t>
            </a:r>
            <a:endParaRPr lang="en-US" altLang="zh-CN" sz="1760" b="1">
              <a:solidFill>
                <a:schemeClr val="bg1"/>
              </a:solidFill>
            </a:endParaRPr>
          </a:p>
        </p:txBody>
      </p:sp>
      <p:sp>
        <p:nvSpPr>
          <p:cNvPr id="63" name="Rectangle: Rounded Corners 22"/>
          <p:cNvSpPr/>
          <p:nvPr/>
        </p:nvSpPr>
        <p:spPr>
          <a:xfrm rot="2400000">
            <a:off x="2167767" y="2869297"/>
            <a:ext cx="1965951" cy="353282"/>
          </a:xfrm>
          <a:prstGeom prst="roundRect">
            <a:avLst>
              <a:gd name="adj" fmla="val 50000"/>
            </a:avLst>
          </a:prstGeom>
          <a:solidFill>
            <a:schemeClr val="accent1">
              <a:lumMod val="100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64" name="Freeform: Shape 23"/>
          <p:cNvSpPr/>
          <p:nvPr/>
        </p:nvSpPr>
        <p:spPr>
          <a:xfrm>
            <a:off x="3635972" y="3434604"/>
            <a:ext cx="266202" cy="266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80" h="20595" extrusionOk="0">
                <a:moveTo>
                  <a:pt x="9827" y="0"/>
                </a:moveTo>
                <a:cubicBezTo>
                  <a:pt x="7311" y="0"/>
                  <a:pt x="4799" y="992"/>
                  <a:pt x="2879" y="3002"/>
                </a:cubicBezTo>
                <a:cubicBezTo>
                  <a:pt x="-960" y="7022"/>
                  <a:pt x="-960" y="13559"/>
                  <a:pt x="2879" y="17580"/>
                </a:cubicBezTo>
                <a:cubicBezTo>
                  <a:pt x="6719" y="21600"/>
                  <a:pt x="12961" y="21600"/>
                  <a:pt x="16801" y="17580"/>
                </a:cubicBezTo>
                <a:cubicBezTo>
                  <a:pt x="20640" y="13559"/>
                  <a:pt x="20640" y="7022"/>
                  <a:pt x="16801" y="3002"/>
                </a:cubicBezTo>
                <a:cubicBezTo>
                  <a:pt x="14881" y="992"/>
                  <a:pt x="12343" y="0"/>
                  <a:pt x="9827" y="0"/>
                </a:cubicBezTo>
                <a:close/>
                <a:moveTo>
                  <a:pt x="9827" y="3435"/>
                </a:moveTo>
                <a:cubicBezTo>
                  <a:pt x="11504" y="3435"/>
                  <a:pt x="13196" y="4096"/>
                  <a:pt x="14476" y="5436"/>
                </a:cubicBezTo>
                <a:cubicBezTo>
                  <a:pt x="17036" y="8116"/>
                  <a:pt x="17036" y="12465"/>
                  <a:pt x="14476" y="15146"/>
                </a:cubicBezTo>
                <a:cubicBezTo>
                  <a:pt x="11917" y="17826"/>
                  <a:pt x="7763" y="17826"/>
                  <a:pt x="5204" y="15146"/>
                </a:cubicBezTo>
                <a:cubicBezTo>
                  <a:pt x="2644" y="12465"/>
                  <a:pt x="2644" y="8116"/>
                  <a:pt x="5204" y="5436"/>
                </a:cubicBezTo>
                <a:cubicBezTo>
                  <a:pt x="6484" y="4096"/>
                  <a:pt x="8150" y="3435"/>
                  <a:pt x="9827" y="3435"/>
                </a:cubicBezTo>
                <a:close/>
                <a:moveTo>
                  <a:pt x="9827" y="6870"/>
                </a:moveTo>
                <a:cubicBezTo>
                  <a:pt x="8988" y="6870"/>
                  <a:pt x="8168" y="7200"/>
                  <a:pt x="7528" y="7870"/>
                </a:cubicBezTo>
                <a:cubicBezTo>
                  <a:pt x="6249" y="9210"/>
                  <a:pt x="6249" y="11371"/>
                  <a:pt x="7528" y="12711"/>
                </a:cubicBezTo>
                <a:cubicBezTo>
                  <a:pt x="8808" y="14052"/>
                  <a:pt x="10872" y="14052"/>
                  <a:pt x="12152" y="12711"/>
                </a:cubicBezTo>
                <a:cubicBezTo>
                  <a:pt x="13431" y="11371"/>
                  <a:pt x="13431" y="9210"/>
                  <a:pt x="12152" y="7870"/>
                </a:cubicBezTo>
                <a:cubicBezTo>
                  <a:pt x="11512" y="7200"/>
                  <a:pt x="10666" y="6870"/>
                  <a:pt x="9827" y="687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65" name="Rectangle 24"/>
          <p:cNvSpPr/>
          <p:nvPr/>
        </p:nvSpPr>
        <p:spPr>
          <a:xfrm rot="2400000">
            <a:off x="2484325" y="2571703"/>
            <a:ext cx="534201" cy="2363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normAutofit fontScale="92500" lnSpcReduction="10000"/>
          </a:bodyPr>
          <a:lstStyle/>
          <a:p>
            <a:r>
              <a:rPr lang="en-US" altLang="zh-CN" sz="1760" b="1">
                <a:solidFill>
                  <a:schemeClr val="bg1"/>
                </a:solidFill>
              </a:rPr>
              <a:t>2020</a:t>
            </a:r>
            <a:endParaRPr lang="en-US" altLang="zh-CN" sz="1760" b="1">
              <a:solidFill>
                <a:schemeClr val="bg1"/>
              </a:solidFill>
            </a:endParaRPr>
          </a:p>
        </p:txBody>
      </p:sp>
      <p:grpSp>
        <p:nvGrpSpPr>
          <p:cNvPr id="30" name="Group 26"/>
          <p:cNvGrpSpPr/>
          <p:nvPr/>
        </p:nvGrpSpPr>
        <p:grpSpPr>
          <a:xfrm>
            <a:off x="799161" y="4473117"/>
            <a:ext cx="2631584" cy="981450"/>
            <a:chOff x="1148901" y="2960948"/>
            <a:chExt cx="2205077" cy="981450"/>
          </a:xfrm>
        </p:grpSpPr>
        <p:sp>
          <p:nvSpPr>
            <p:cNvPr id="52" name="TextBox 36"/>
            <p:cNvSpPr txBox="1"/>
            <p:nvPr/>
          </p:nvSpPr>
          <p:spPr>
            <a:xfrm>
              <a:off x="1712531" y="2960948"/>
              <a:ext cx="1077820" cy="340519"/>
            </a:xfrm>
            <a:prstGeom prst="roundRect">
              <a:avLst/>
            </a:prstGeom>
            <a:solidFill>
              <a:schemeClr val="accent1"/>
            </a:solidFill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400">
                  <a:solidFill>
                    <a:schemeClr val="bg2"/>
                  </a:solidFill>
                </a:rPr>
                <a:t>标题文本预设</a:t>
              </a:r>
              <a:endParaRPr lang="zh-CN" altLang="en-US" sz="1400">
                <a:solidFill>
                  <a:schemeClr val="bg2"/>
                </a:solidFill>
              </a:endParaRPr>
            </a:p>
          </p:txBody>
        </p:sp>
        <p:sp>
          <p:nvSpPr>
            <p:cNvPr id="53" name="TextBox 37"/>
            <p:cNvSpPr txBox="1"/>
            <p:nvPr/>
          </p:nvSpPr>
          <p:spPr bwMode="auto">
            <a:xfrm>
              <a:off x="1148901" y="3368168"/>
              <a:ext cx="2205077" cy="5742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000"/>
                <a:t>此部分内容作为文字排版占位显示 </a:t>
              </a:r>
              <a:br>
                <a:rPr lang="zh-CN" altLang="en-US" sz="1000"/>
              </a:br>
              <a:r>
                <a:rPr lang="zh-CN" altLang="en-US" sz="1000"/>
                <a:t>（建议使用主题字体）</a:t>
              </a:r>
              <a:endParaRPr lang="zh-CN" altLang="en-US" sz="1000"/>
            </a:p>
          </p:txBody>
        </p:sp>
      </p:grpSp>
      <p:grpSp>
        <p:nvGrpSpPr>
          <p:cNvPr id="31" name="Group 27"/>
          <p:cNvGrpSpPr/>
          <p:nvPr/>
        </p:nvGrpSpPr>
        <p:grpSpPr>
          <a:xfrm>
            <a:off x="3453193" y="4473117"/>
            <a:ext cx="2631585" cy="981450"/>
            <a:chOff x="3497671" y="2960948"/>
            <a:chExt cx="2205078" cy="981450"/>
          </a:xfrm>
        </p:grpSpPr>
        <p:sp>
          <p:nvSpPr>
            <p:cNvPr id="50" name="TextBox 34"/>
            <p:cNvSpPr txBox="1"/>
            <p:nvPr/>
          </p:nvSpPr>
          <p:spPr>
            <a:xfrm>
              <a:off x="4061298" y="2960948"/>
              <a:ext cx="1077820" cy="340519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400">
                  <a:solidFill>
                    <a:schemeClr val="bg2"/>
                  </a:solidFill>
                </a:rPr>
                <a:t>标题文本预设</a:t>
              </a:r>
              <a:endParaRPr lang="zh-CN" altLang="en-US" sz="1400">
                <a:solidFill>
                  <a:schemeClr val="bg2"/>
                </a:solidFill>
              </a:endParaRPr>
            </a:p>
          </p:txBody>
        </p:sp>
        <p:sp>
          <p:nvSpPr>
            <p:cNvPr id="51" name="TextBox 35"/>
            <p:cNvSpPr txBox="1"/>
            <p:nvPr/>
          </p:nvSpPr>
          <p:spPr bwMode="auto">
            <a:xfrm>
              <a:off x="3497671" y="3368168"/>
              <a:ext cx="2205078" cy="5742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000"/>
                <a:t>此部分内容作为文字排版占位显示 </a:t>
              </a:r>
              <a:br>
                <a:rPr lang="zh-CN" altLang="en-US" sz="1000"/>
              </a:br>
              <a:r>
                <a:rPr lang="zh-CN" altLang="en-US" sz="1000"/>
                <a:t>（建议使用主题字体）</a:t>
              </a:r>
              <a:endParaRPr lang="zh-CN" altLang="en-US" sz="1000"/>
            </a:p>
          </p:txBody>
        </p:sp>
      </p:grpSp>
      <p:grpSp>
        <p:nvGrpSpPr>
          <p:cNvPr id="32" name="Group 28"/>
          <p:cNvGrpSpPr/>
          <p:nvPr/>
        </p:nvGrpSpPr>
        <p:grpSpPr>
          <a:xfrm>
            <a:off x="6107222" y="4473117"/>
            <a:ext cx="2631585" cy="981450"/>
            <a:chOff x="3497670" y="2960948"/>
            <a:chExt cx="2205078" cy="981450"/>
          </a:xfrm>
        </p:grpSpPr>
        <p:sp>
          <p:nvSpPr>
            <p:cNvPr id="48" name="TextBox 32"/>
            <p:cNvSpPr txBox="1"/>
            <p:nvPr/>
          </p:nvSpPr>
          <p:spPr>
            <a:xfrm>
              <a:off x="4061298" y="2960948"/>
              <a:ext cx="1077820" cy="340519"/>
            </a:xfrm>
            <a:prstGeom prst="roundRect">
              <a:avLst/>
            </a:prstGeom>
            <a:solidFill>
              <a:schemeClr val="accent3"/>
            </a:solidFill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400">
                  <a:solidFill>
                    <a:schemeClr val="bg2"/>
                  </a:solidFill>
                </a:rPr>
                <a:t>标题文本预设</a:t>
              </a:r>
              <a:endParaRPr lang="zh-CN" altLang="en-US" sz="1400">
                <a:solidFill>
                  <a:schemeClr val="bg2"/>
                </a:solidFill>
              </a:endParaRPr>
            </a:p>
          </p:txBody>
        </p:sp>
        <p:sp>
          <p:nvSpPr>
            <p:cNvPr id="49" name="TextBox 33"/>
            <p:cNvSpPr txBox="1"/>
            <p:nvPr/>
          </p:nvSpPr>
          <p:spPr bwMode="auto">
            <a:xfrm>
              <a:off x="3497670" y="3368168"/>
              <a:ext cx="2205078" cy="5742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000"/>
                <a:t>此部分内容作为文字排版占位显示 </a:t>
              </a:r>
              <a:br>
                <a:rPr lang="zh-CN" altLang="en-US" sz="1000"/>
              </a:br>
              <a:r>
                <a:rPr lang="zh-CN" altLang="en-US" sz="1000"/>
                <a:t>（建议使用主题字体）</a:t>
              </a:r>
              <a:endParaRPr lang="zh-CN" altLang="en-US" sz="1000"/>
            </a:p>
          </p:txBody>
        </p:sp>
      </p:grpSp>
      <p:grpSp>
        <p:nvGrpSpPr>
          <p:cNvPr id="33" name="Group 29"/>
          <p:cNvGrpSpPr/>
          <p:nvPr/>
        </p:nvGrpSpPr>
        <p:grpSpPr>
          <a:xfrm>
            <a:off x="8761254" y="4473117"/>
            <a:ext cx="2631585" cy="981450"/>
            <a:chOff x="3497672" y="2960948"/>
            <a:chExt cx="2205078" cy="981450"/>
          </a:xfrm>
        </p:grpSpPr>
        <p:sp>
          <p:nvSpPr>
            <p:cNvPr id="46" name="TextBox 30"/>
            <p:cNvSpPr txBox="1"/>
            <p:nvPr/>
          </p:nvSpPr>
          <p:spPr>
            <a:xfrm>
              <a:off x="4061298" y="2960948"/>
              <a:ext cx="1077820" cy="340519"/>
            </a:xfrm>
            <a:prstGeom prst="roundRect">
              <a:avLst/>
            </a:prstGeom>
            <a:solidFill>
              <a:schemeClr val="accent4"/>
            </a:solidFill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400">
                  <a:solidFill>
                    <a:schemeClr val="bg2"/>
                  </a:solidFill>
                </a:rPr>
                <a:t>标题文本预设</a:t>
              </a:r>
              <a:endParaRPr lang="zh-CN" altLang="en-US" sz="1400">
                <a:solidFill>
                  <a:schemeClr val="bg2"/>
                </a:solidFill>
              </a:endParaRPr>
            </a:p>
          </p:txBody>
        </p:sp>
        <p:sp>
          <p:nvSpPr>
            <p:cNvPr id="47" name="TextBox 31"/>
            <p:cNvSpPr txBox="1"/>
            <p:nvPr/>
          </p:nvSpPr>
          <p:spPr bwMode="auto">
            <a:xfrm>
              <a:off x="3497672" y="3368168"/>
              <a:ext cx="2205078" cy="5742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000"/>
                <a:t>此部分内容作为文字排版占位显示 </a:t>
              </a:r>
              <a:br>
                <a:rPr lang="zh-CN" altLang="en-US" sz="1000"/>
              </a:br>
              <a:r>
                <a:rPr lang="zh-CN" altLang="en-US" sz="1000"/>
                <a:t>（建议使用主题字体）</a:t>
              </a:r>
              <a:endParaRPr lang="zh-CN" altLang="en-US" sz="10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ferris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500"/>
                            </p:stCondLst>
                            <p:childTnLst>
                              <p:par>
                                <p:cTn id="1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timgsa.baidu.com/timg?image&amp;quality=80&amp;size=b9999_10000&amp;sec=1495689218644&amp;di=c11f3bd7d4ee10e1357e433ce971e86c&amp;imgtype=0&amp;src=http%3A%2F%2Fd6.yihaodianimg.com%2FN04%2FM08%2FB6%2F8C%2FCgQDr1NuFyOAC0h5AAI4o5w-5_c44900.jpg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4142981"/>
            <a:ext cx="714375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A_矩形 6"/>
          <p:cNvSpPr/>
          <p:nvPr/>
        </p:nvSpPr>
        <p:spPr>
          <a:xfrm>
            <a:off x="5318944" y="1935641"/>
            <a:ext cx="1708681" cy="109359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8" name="PA_文本框 7"/>
          <p:cNvSpPr txBox="1"/>
          <p:nvPr/>
        </p:nvSpPr>
        <p:spPr>
          <a:xfrm>
            <a:off x="5723874" y="1977791"/>
            <a:ext cx="898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dirty="0">
                <a:solidFill>
                  <a:srgbClr val="002060"/>
                </a:solidFill>
                <a:cs typeface="+mn-ea"/>
                <a:sym typeface="+mn-lt"/>
              </a:rPr>
              <a:t>肆</a:t>
            </a:r>
            <a:endParaRPr lang="zh-CN" altLang="en-US" sz="60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9" name="PA_文本框 8"/>
          <p:cNvSpPr txBox="1"/>
          <p:nvPr/>
        </p:nvSpPr>
        <p:spPr>
          <a:xfrm>
            <a:off x="4483666" y="3140322"/>
            <a:ext cx="337923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zh-CN" altLang="en-US" sz="3200">
                <a:solidFill>
                  <a:srgbClr val="002060"/>
                </a:solidFill>
                <a:cs typeface="+mn-ea"/>
                <a:sym typeface="+mn-lt"/>
              </a:rPr>
              <a:t>添加演示标题</a:t>
            </a:r>
            <a:endParaRPr lang="zh-CN" altLang="en-US" sz="3200">
              <a:solidFill>
                <a:srgbClr val="002060"/>
              </a:solidFill>
              <a:cs typeface="+mn-ea"/>
              <a:sym typeface="+mn-lt"/>
            </a:endParaRPr>
          </a:p>
        </p:txBody>
      </p:sp>
      <p:cxnSp>
        <p:nvCxnSpPr>
          <p:cNvPr id="10" name="PA_直接连接符 16"/>
          <p:cNvCxnSpPr/>
          <p:nvPr/>
        </p:nvCxnSpPr>
        <p:spPr>
          <a:xfrm>
            <a:off x="5948580" y="3822840"/>
            <a:ext cx="449410" cy="0"/>
          </a:xfrm>
          <a:prstGeom prst="line">
            <a:avLst/>
          </a:prstGeom>
          <a:ln>
            <a:solidFill>
              <a:srgbClr val="006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A_矩形 10"/>
          <p:cNvSpPr/>
          <p:nvPr/>
        </p:nvSpPr>
        <p:spPr>
          <a:xfrm>
            <a:off x="3118614" y="3920584"/>
            <a:ext cx="610934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rgbClr val="002060"/>
                </a:solidFill>
                <a:cs typeface="+mn-ea"/>
                <a:sym typeface="+mn-lt"/>
              </a:rPr>
              <a:t>This PPT template for the rice husk designer pencil demo works, focusing on the production of high-end design templates</a:t>
            </a:r>
            <a:endParaRPr lang="zh-CN" altLang="en-US" sz="12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pic>
        <p:nvPicPr>
          <p:cNvPr id="12" name="Picture 2" descr="http://e.hiphotos.baidu.com/zhidao/wh%3D600%2C800/sign=d71d8e4d5aafa40f3c93c6db9b542f77/bd3eb13533fa828b02f3a49cfd1f4134960a5af8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440" y="746667"/>
            <a:ext cx="4072448" cy="29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14:shred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"/>
          <p:cNvGrpSpPr/>
          <p:nvPr/>
        </p:nvGrpSpPr>
        <p:grpSpPr>
          <a:xfrm>
            <a:off x="3530999" y="2327009"/>
            <a:ext cx="657104" cy="1066399"/>
            <a:chOff x="1555060" y="1309888"/>
            <a:chExt cx="2525713" cy="4098924"/>
          </a:xfrm>
        </p:grpSpPr>
        <p:sp>
          <p:nvSpPr>
            <p:cNvPr id="139" name="Freeform: Shape 4"/>
            <p:cNvSpPr/>
            <p:nvPr/>
          </p:nvSpPr>
          <p:spPr bwMode="auto">
            <a:xfrm>
              <a:off x="2271022" y="4419800"/>
              <a:ext cx="1093788" cy="9890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91" y="0"/>
                </a:cxn>
                <a:cxn ang="0">
                  <a:pos x="815" y="136"/>
                </a:cxn>
                <a:cxn ang="0">
                  <a:pos x="815" y="562"/>
                </a:cxn>
                <a:cxn ang="0">
                  <a:pos x="813" y="582"/>
                </a:cxn>
                <a:cxn ang="0">
                  <a:pos x="805" y="603"/>
                </a:cxn>
                <a:cxn ang="0">
                  <a:pos x="795" y="623"/>
                </a:cxn>
                <a:cxn ang="0">
                  <a:pos x="782" y="642"/>
                </a:cxn>
                <a:cxn ang="0">
                  <a:pos x="766" y="658"/>
                </a:cxn>
                <a:cxn ang="0">
                  <a:pos x="749" y="669"/>
                </a:cxn>
                <a:cxn ang="0">
                  <a:pos x="511" y="792"/>
                </a:cxn>
                <a:cxn ang="0">
                  <a:pos x="491" y="800"/>
                </a:cxn>
                <a:cxn ang="0">
                  <a:pos x="469" y="805"/>
                </a:cxn>
                <a:cxn ang="0">
                  <a:pos x="445" y="806"/>
                </a:cxn>
                <a:cxn ang="0">
                  <a:pos x="421" y="805"/>
                </a:cxn>
                <a:cxn ang="0">
                  <a:pos x="399" y="800"/>
                </a:cxn>
                <a:cxn ang="0">
                  <a:pos x="380" y="792"/>
                </a:cxn>
                <a:cxn ang="0">
                  <a:pos x="141" y="669"/>
                </a:cxn>
                <a:cxn ang="0">
                  <a:pos x="124" y="658"/>
                </a:cxn>
                <a:cxn ang="0">
                  <a:pos x="108" y="642"/>
                </a:cxn>
                <a:cxn ang="0">
                  <a:pos x="95" y="623"/>
                </a:cxn>
                <a:cxn ang="0">
                  <a:pos x="84" y="603"/>
                </a:cxn>
                <a:cxn ang="0">
                  <a:pos x="77" y="582"/>
                </a:cxn>
                <a:cxn ang="0">
                  <a:pos x="75" y="562"/>
                </a:cxn>
                <a:cxn ang="0">
                  <a:pos x="75" y="136"/>
                </a:cxn>
                <a:cxn ang="0">
                  <a:pos x="0" y="0"/>
                </a:cxn>
              </a:cxnLst>
              <a:rect l="0" t="0" r="r" b="b"/>
              <a:pathLst>
                <a:path w="891" h="806">
                  <a:moveTo>
                    <a:pt x="0" y="0"/>
                  </a:moveTo>
                  <a:lnTo>
                    <a:pt x="891" y="0"/>
                  </a:lnTo>
                  <a:lnTo>
                    <a:pt x="815" y="136"/>
                  </a:lnTo>
                  <a:lnTo>
                    <a:pt x="815" y="562"/>
                  </a:lnTo>
                  <a:lnTo>
                    <a:pt x="813" y="582"/>
                  </a:lnTo>
                  <a:lnTo>
                    <a:pt x="805" y="603"/>
                  </a:lnTo>
                  <a:lnTo>
                    <a:pt x="795" y="623"/>
                  </a:lnTo>
                  <a:lnTo>
                    <a:pt x="782" y="642"/>
                  </a:lnTo>
                  <a:lnTo>
                    <a:pt x="766" y="658"/>
                  </a:lnTo>
                  <a:lnTo>
                    <a:pt x="749" y="669"/>
                  </a:lnTo>
                  <a:lnTo>
                    <a:pt x="511" y="792"/>
                  </a:lnTo>
                  <a:lnTo>
                    <a:pt x="491" y="800"/>
                  </a:lnTo>
                  <a:lnTo>
                    <a:pt x="469" y="805"/>
                  </a:lnTo>
                  <a:lnTo>
                    <a:pt x="445" y="806"/>
                  </a:lnTo>
                  <a:lnTo>
                    <a:pt x="421" y="805"/>
                  </a:lnTo>
                  <a:lnTo>
                    <a:pt x="399" y="800"/>
                  </a:lnTo>
                  <a:lnTo>
                    <a:pt x="380" y="792"/>
                  </a:lnTo>
                  <a:lnTo>
                    <a:pt x="141" y="669"/>
                  </a:lnTo>
                  <a:lnTo>
                    <a:pt x="124" y="658"/>
                  </a:lnTo>
                  <a:lnTo>
                    <a:pt x="108" y="642"/>
                  </a:lnTo>
                  <a:lnTo>
                    <a:pt x="95" y="623"/>
                  </a:lnTo>
                  <a:lnTo>
                    <a:pt x="84" y="603"/>
                  </a:lnTo>
                  <a:lnTo>
                    <a:pt x="77" y="582"/>
                  </a:lnTo>
                  <a:lnTo>
                    <a:pt x="75" y="562"/>
                  </a:lnTo>
                  <a:lnTo>
                    <a:pt x="75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40" name="Freeform: Shape 5"/>
            <p:cNvSpPr/>
            <p:nvPr/>
          </p:nvSpPr>
          <p:spPr bwMode="auto">
            <a:xfrm>
              <a:off x="2362993" y="4589764"/>
              <a:ext cx="908618" cy="169458"/>
            </a:xfrm>
            <a:custGeom>
              <a:avLst/>
              <a:gdLst>
                <a:gd name="T0" fmla="*/ 2147483647 w 740"/>
                <a:gd name="T1" fmla="*/ 0 h 138"/>
                <a:gd name="T2" fmla="*/ 2147483647 w 740"/>
                <a:gd name="T3" fmla="*/ 2147483647 h 138"/>
                <a:gd name="T4" fmla="*/ 0 w 740"/>
                <a:gd name="T5" fmla="*/ 2147483647 h 138"/>
                <a:gd name="T6" fmla="*/ 0 w 740"/>
                <a:gd name="T7" fmla="*/ 2147483647 h 138"/>
                <a:gd name="T8" fmla="*/ 2147483647 w 740"/>
                <a:gd name="T9" fmla="*/ 0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0"/>
                <a:gd name="T16" fmla="*/ 0 h 138"/>
                <a:gd name="T17" fmla="*/ 740 w 740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0" h="138">
                  <a:moveTo>
                    <a:pt x="740" y="0"/>
                  </a:moveTo>
                  <a:lnTo>
                    <a:pt x="740" y="79"/>
                  </a:lnTo>
                  <a:lnTo>
                    <a:pt x="0" y="138"/>
                  </a:lnTo>
                  <a:lnTo>
                    <a:pt x="0" y="59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41" name="Freeform: Shape 6"/>
            <p:cNvSpPr/>
            <p:nvPr/>
          </p:nvSpPr>
          <p:spPr bwMode="auto">
            <a:xfrm>
              <a:off x="2362993" y="4816936"/>
              <a:ext cx="908618" cy="170687"/>
            </a:xfrm>
            <a:custGeom>
              <a:avLst/>
              <a:gdLst>
                <a:gd name="T0" fmla="*/ 2147483647 w 740"/>
                <a:gd name="T1" fmla="*/ 0 h 139"/>
                <a:gd name="T2" fmla="*/ 2147483647 w 740"/>
                <a:gd name="T3" fmla="*/ 2147483647 h 139"/>
                <a:gd name="T4" fmla="*/ 0 w 740"/>
                <a:gd name="T5" fmla="*/ 2147483647 h 139"/>
                <a:gd name="T6" fmla="*/ 0 w 740"/>
                <a:gd name="T7" fmla="*/ 2147483647 h 139"/>
                <a:gd name="T8" fmla="*/ 2147483647 w 740"/>
                <a:gd name="T9" fmla="*/ 0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0"/>
                <a:gd name="T16" fmla="*/ 0 h 139"/>
                <a:gd name="T17" fmla="*/ 740 w 740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0" h="139">
                  <a:moveTo>
                    <a:pt x="740" y="0"/>
                  </a:moveTo>
                  <a:lnTo>
                    <a:pt x="740" y="80"/>
                  </a:lnTo>
                  <a:lnTo>
                    <a:pt x="0" y="139"/>
                  </a:lnTo>
                  <a:lnTo>
                    <a:pt x="0" y="59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42" name="Freeform: Shape 7"/>
            <p:cNvSpPr/>
            <p:nvPr/>
          </p:nvSpPr>
          <p:spPr bwMode="auto">
            <a:xfrm>
              <a:off x="2364222" y="5046565"/>
              <a:ext cx="907391" cy="167002"/>
            </a:xfrm>
            <a:custGeom>
              <a:avLst/>
              <a:gdLst>
                <a:gd name="T0" fmla="*/ 2147483647 w 739"/>
                <a:gd name="T1" fmla="*/ 0 h 136"/>
                <a:gd name="T2" fmla="*/ 2147483647 w 739"/>
                <a:gd name="T3" fmla="*/ 2147483647 h 136"/>
                <a:gd name="T4" fmla="*/ 2147483647 w 739"/>
                <a:gd name="T5" fmla="*/ 2147483647 h 136"/>
                <a:gd name="T6" fmla="*/ 2147483647 w 739"/>
                <a:gd name="T7" fmla="*/ 2147483647 h 136"/>
                <a:gd name="T8" fmla="*/ 2147483647 w 739"/>
                <a:gd name="T9" fmla="*/ 2147483647 h 136"/>
                <a:gd name="T10" fmla="*/ 2147483647 w 739"/>
                <a:gd name="T11" fmla="*/ 2147483647 h 136"/>
                <a:gd name="T12" fmla="*/ 2147483647 w 739"/>
                <a:gd name="T13" fmla="*/ 2147483647 h 136"/>
                <a:gd name="T14" fmla="*/ 2147483647 w 739"/>
                <a:gd name="T15" fmla="*/ 2147483647 h 136"/>
                <a:gd name="T16" fmla="*/ 0 w 739"/>
                <a:gd name="T17" fmla="*/ 2147483647 h 136"/>
                <a:gd name="T18" fmla="*/ 2147483647 w 739"/>
                <a:gd name="T19" fmla="*/ 0 h 1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9"/>
                <a:gd name="T31" fmla="*/ 0 h 136"/>
                <a:gd name="T32" fmla="*/ 739 w 739"/>
                <a:gd name="T33" fmla="*/ 136 h 1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9" h="136">
                  <a:moveTo>
                    <a:pt x="739" y="0"/>
                  </a:moveTo>
                  <a:lnTo>
                    <a:pt x="739" y="51"/>
                  </a:lnTo>
                  <a:lnTo>
                    <a:pt x="738" y="65"/>
                  </a:lnTo>
                  <a:lnTo>
                    <a:pt x="735" y="80"/>
                  </a:lnTo>
                  <a:lnTo>
                    <a:pt x="36" y="136"/>
                  </a:lnTo>
                  <a:lnTo>
                    <a:pt x="23" y="119"/>
                  </a:lnTo>
                  <a:lnTo>
                    <a:pt x="11" y="99"/>
                  </a:lnTo>
                  <a:lnTo>
                    <a:pt x="4" y="79"/>
                  </a:lnTo>
                  <a:lnTo>
                    <a:pt x="0" y="59"/>
                  </a:lnTo>
                  <a:lnTo>
                    <a:pt x="73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43" name="Freeform: Shape 8"/>
            <p:cNvSpPr/>
            <p:nvPr/>
          </p:nvSpPr>
          <p:spPr bwMode="auto">
            <a:xfrm>
              <a:off x="2666276" y="5317943"/>
              <a:ext cx="303282" cy="90869"/>
            </a:xfrm>
            <a:custGeom>
              <a:avLst/>
              <a:gdLst>
                <a:gd name="T0" fmla="*/ 2147483647 w 247"/>
                <a:gd name="T1" fmla="*/ 0 h 74"/>
                <a:gd name="T2" fmla="*/ 2147483647 w 247"/>
                <a:gd name="T3" fmla="*/ 2147483647 h 74"/>
                <a:gd name="T4" fmla="*/ 2147483647 w 247"/>
                <a:gd name="T5" fmla="*/ 2147483647 h 74"/>
                <a:gd name="T6" fmla="*/ 2147483647 w 247"/>
                <a:gd name="T7" fmla="*/ 2147483647 h 74"/>
                <a:gd name="T8" fmla="*/ 2147483647 w 247"/>
                <a:gd name="T9" fmla="*/ 2147483647 h 74"/>
                <a:gd name="T10" fmla="*/ 2147483647 w 247"/>
                <a:gd name="T11" fmla="*/ 2147483647 h 74"/>
                <a:gd name="T12" fmla="*/ 2147483647 w 247"/>
                <a:gd name="T13" fmla="*/ 2147483647 h 74"/>
                <a:gd name="T14" fmla="*/ 2147483647 w 247"/>
                <a:gd name="T15" fmla="*/ 2147483647 h 74"/>
                <a:gd name="T16" fmla="*/ 2147483647 w 247"/>
                <a:gd name="T17" fmla="*/ 2147483647 h 74"/>
                <a:gd name="T18" fmla="*/ 2147483647 w 247"/>
                <a:gd name="T19" fmla="*/ 2147483647 h 74"/>
                <a:gd name="T20" fmla="*/ 2147483647 w 247"/>
                <a:gd name="T21" fmla="*/ 2147483647 h 74"/>
                <a:gd name="T22" fmla="*/ 2147483647 w 247"/>
                <a:gd name="T23" fmla="*/ 2147483647 h 74"/>
                <a:gd name="T24" fmla="*/ 2147483647 w 247"/>
                <a:gd name="T25" fmla="*/ 2147483647 h 74"/>
                <a:gd name="T26" fmla="*/ 0 w 247"/>
                <a:gd name="T27" fmla="*/ 2147483647 h 74"/>
                <a:gd name="T28" fmla="*/ 2147483647 w 247"/>
                <a:gd name="T29" fmla="*/ 2147483647 h 74"/>
                <a:gd name="T30" fmla="*/ 2147483647 w 247"/>
                <a:gd name="T31" fmla="*/ 2147483647 h 74"/>
                <a:gd name="T32" fmla="*/ 2147483647 w 247"/>
                <a:gd name="T33" fmla="*/ 2147483647 h 74"/>
                <a:gd name="T34" fmla="*/ 2147483647 w 247"/>
                <a:gd name="T35" fmla="*/ 2147483647 h 74"/>
                <a:gd name="T36" fmla="*/ 2147483647 w 247"/>
                <a:gd name="T37" fmla="*/ 0 h 7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7"/>
                <a:gd name="T58" fmla="*/ 0 h 74"/>
                <a:gd name="T59" fmla="*/ 247 w 247"/>
                <a:gd name="T60" fmla="*/ 74 h 7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7" h="74">
                  <a:moveTo>
                    <a:pt x="123" y="0"/>
                  </a:moveTo>
                  <a:lnTo>
                    <a:pt x="153" y="1"/>
                  </a:lnTo>
                  <a:lnTo>
                    <a:pt x="180" y="5"/>
                  </a:lnTo>
                  <a:lnTo>
                    <a:pt x="206" y="12"/>
                  </a:lnTo>
                  <a:lnTo>
                    <a:pt x="228" y="20"/>
                  </a:lnTo>
                  <a:lnTo>
                    <a:pt x="247" y="30"/>
                  </a:lnTo>
                  <a:lnTo>
                    <a:pt x="189" y="60"/>
                  </a:lnTo>
                  <a:lnTo>
                    <a:pt x="169" y="68"/>
                  </a:lnTo>
                  <a:lnTo>
                    <a:pt x="147" y="73"/>
                  </a:lnTo>
                  <a:lnTo>
                    <a:pt x="122" y="74"/>
                  </a:lnTo>
                  <a:lnTo>
                    <a:pt x="99" y="73"/>
                  </a:lnTo>
                  <a:lnTo>
                    <a:pt x="77" y="68"/>
                  </a:lnTo>
                  <a:lnTo>
                    <a:pt x="57" y="60"/>
                  </a:lnTo>
                  <a:lnTo>
                    <a:pt x="0" y="30"/>
                  </a:lnTo>
                  <a:lnTo>
                    <a:pt x="18" y="20"/>
                  </a:lnTo>
                  <a:lnTo>
                    <a:pt x="40" y="12"/>
                  </a:lnTo>
                  <a:lnTo>
                    <a:pt x="66" y="5"/>
                  </a:lnTo>
                  <a:lnTo>
                    <a:pt x="94" y="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44" name="Freeform: Shape 9"/>
            <p:cNvSpPr/>
            <p:nvPr/>
          </p:nvSpPr>
          <p:spPr bwMode="auto">
            <a:xfrm>
              <a:off x="1555060" y="1309888"/>
              <a:ext cx="2525713" cy="3150940"/>
            </a:xfrm>
            <a:custGeom>
              <a:avLst/>
              <a:gdLst/>
              <a:ahLst/>
              <a:cxnLst>
                <a:cxn ang="0">
                  <a:pos x="1109" y="3"/>
                </a:cxn>
                <a:cxn ang="0">
                  <a:pos x="1264" y="27"/>
                </a:cxn>
                <a:cxn ang="0">
                  <a:pos x="1411" y="74"/>
                </a:cxn>
                <a:cxn ang="0">
                  <a:pos x="1548" y="140"/>
                </a:cxn>
                <a:cxn ang="0">
                  <a:pos x="1671" y="226"/>
                </a:cxn>
                <a:cxn ang="0">
                  <a:pos x="1782" y="329"/>
                </a:cxn>
                <a:cxn ang="0">
                  <a:pos x="1876" y="445"/>
                </a:cxn>
                <a:cxn ang="0">
                  <a:pos x="1952" y="576"/>
                </a:cxn>
                <a:cxn ang="0">
                  <a:pos x="2009" y="718"/>
                </a:cxn>
                <a:cxn ang="0">
                  <a:pos x="2045" y="869"/>
                </a:cxn>
                <a:cxn ang="0">
                  <a:pos x="2057" y="1028"/>
                </a:cxn>
                <a:cxn ang="0">
                  <a:pos x="2046" y="1166"/>
                </a:cxn>
                <a:cxn ang="0">
                  <a:pos x="2016" y="1295"/>
                </a:cxn>
                <a:cxn ang="0">
                  <a:pos x="1971" y="1418"/>
                </a:cxn>
                <a:cxn ang="0">
                  <a:pos x="1915" y="1535"/>
                </a:cxn>
                <a:cxn ang="0">
                  <a:pos x="1850" y="1649"/>
                </a:cxn>
                <a:cxn ang="0">
                  <a:pos x="1748" y="1814"/>
                </a:cxn>
                <a:cxn ang="0">
                  <a:pos x="1649" y="1979"/>
                </a:cxn>
                <a:cxn ang="0">
                  <a:pos x="1592" y="2090"/>
                </a:cxn>
                <a:cxn ang="0">
                  <a:pos x="1547" y="2204"/>
                </a:cxn>
                <a:cxn ang="0">
                  <a:pos x="1516" y="2323"/>
                </a:cxn>
                <a:cxn ang="0">
                  <a:pos x="1505" y="2447"/>
                </a:cxn>
                <a:cxn ang="0">
                  <a:pos x="1496" y="2503"/>
                </a:cxn>
                <a:cxn ang="0">
                  <a:pos x="1481" y="2535"/>
                </a:cxn>
                <a:cxn ang="0">
                  <a:pos x="1456" y="2557"/>
                </a:cxn>
                <a:cxn ang="0">
                  <a:pos x="1424" y="2566"/>
                </a:cxn>
                <a:cxn ang="0">
                  <a:pos x="615" y="2564"/>
                </a:cxn>
                <a:cxn ang="0">
                  <a:pos x="586" y="2548"/>
                </a:cxn>
                <a:cxn ang="0">
                  <a:pos x="567" y="2520"/>
                </a:cxn>
                <a:cxn ang="0">
                  <a:pos x="553" y="2475"/>
                </a:cxn>
                <a:cxn ang="0">
                  <a:pos x="549" y="2387"/>
                </a:cxn>
                <a:cxn ang="0">
                  <a:pos x="531" y="2270"/>
                </a:cxn>
                <a:cxn ang="0">
                  <a:pos x="497" y="2158"/>
                </a:cxn>
                <a:cxn ang="0">
                  <a:pos x="449" y="2050"/>
                </a:cxn>
                <a:cxn ang="0">
                  <a:pos x="393" y="1944"/>
                </a:cxn>
                <a:cxn ang="0">
                  <a:pos x="329" y="1838"/>
                </a:cxn>
                <a:cxn ang="0">
                  <a:pos x="229" y="1680"/>
                </a:cxn>
                <a:cxn ang="0">
                  <a:pos x="165" y="1572"/>
                </a:cxn>
                <a:cxn ang="0">
                  <a:pos x="106" y="1460"/>
                </a:cxn>
                <a:cxn ang="0">
                  <a:pos x="58" y="1345"/>
                </a:cxn>
                <a:cxn ang="0">
                  <a:pos x="22" y="1224"/>
                </a:cxn>
                <a:cxn ang="0">
                  <a:pos x="3" y="1095"/>
                </a:cxn>
                <a:cxn ang="0">
                  <a:pos x="3" y="948"/>
                </a:cxn>
                <a:cxn ang="0">
                  <a:pos x="27" y="793"/>
                </a:cxn>
                <a:cxn ang="0">
                  <a:pos x="74" y="646"/>
                </a:cxn>
                <a:cxn ang="0">
                  <a:pos x="140" y="509"/>
                </a:cxn>
                <a:cxn ang="0">
                  <a:pos x="226" y="385"/>
                </a:cxn>
                <a:cxn ang="0">
                  <a:pos x="329" y="275"/>
                </a:cxn>
                <a:cxn ang="0">
                  <a:pos x="445" y="181"/>
                </a:cxn>
                <a:cxn ang="0">
                  <a:pos x="576" y="105"/>
                </a:cxn>
                <a:cxn ang="0">
                  <a:pos x="718" y="48"/>
                </a:cxn>
                <a:cxn ang="0">
                  <a:pos x="869" y="12"/>
                </a:cxn>
                <a:cxn ang="0">
                  <a:pos x="1028" y="0"/>
                </a:cxn>
              </a:cxnLst>
              <a:rect l="0" t="0" r="r" b="b"/>
              <a:pathLst>
                <a:path w="2057" h="2566">
                  <a:moveTo>
                    <a:pt x="1028" y="0"/>
                  </a:moveTo>
                  <a:lnTo>
                    <a:pt x="1109" y="3"/>
                  </a:lnTo>
                  <a:lnTo>
                    <a:pt x="1188" y="12"/>
                  </a:lnTo>
                  <a:lnTo>
                    <a:pt x="1264" y="27"/>
                  </a:lnTo>
                  <a:lnTo>
                    <a:pt x="1339" y="48"/>
                  </a:lnTo>
                  <a:lnTo>
                    <a:pt x="1411" y="74"/>
                  </a:lnTo>
                  <a:lnTo>
                    <a:pt x="1481" y="105"/>
                  </a:lnTo>
                  <a:lnTo>
                    <a:pt x="1548" y="140"/>
                  </a:lnTo>
                  <a:lnTo>
                    <a:pt x="1612" y="181"/>
                  </a:lnTo>
                  <a:lnTo>
                    <a:pt x="1671" y="226"/>
                  </a:lnTo>
                  <a:lnTo>
                    <a:pt x="1728" y="275"/>
                  </a:lnTo>
                  <a:lnTo>
                    <a:pt x="1782" y="329"/>
                  </a:lnTo>
                  <a:lnTo>
                    <a:pt x="1831" y="385"/>
                  </a:lnTo>
                  <a:lnTo>
                    <a:pt x="1876" y="445"/>
                  </a:lnTo>
                  <a:lnTo>
                    <a:pt x="1917" y="509"/>
                  </a:lnTo>
                  <a:lnTo>
                    <a:pt x="1952" y="576"/>
                  </a:lnTo>
                  <a:lnTo>
                    <a:pt x="1983" y="646"/>
                  </a:lnTo>
                  <a:lnTo>
                    <a:pt x="2009" y="718"/>
                  </a:lnTo>
                  <a:lnTo>
                    <a:pt x="2030" y="793"/>
                  </a:lnTo>
                  <a:lnTo>
                    <a:pt x="2045" y="869"/>
                  </a:lnTo>
                  <a:lnTo>
                    <a:pt x="2054" y="948"/>
                  </a:lnTo>
                  <a:lnTo>
                    <a:pt x="2057" y="1028"/>
                  </a:lnTo>
                  <a:lnTo>
                    <a:pt x="2054" y="1098"/>
                  </a:lnTo>
                  <a:lnTo>
                    <a:pt x="2046" y="1166"/>
                  </a:lnTo>
                  <a:lnTo>
                    <a:pt x="2034" y="1231"/>
                  </a:lnTo>
                  <a:lnTo>
                    <a:pt x="2016" y="1295"/>
                  </a:lnTo>
                  <a:lnTo>
                    <a:pt x="1995" y="1357"/>
                  </a:lnTo>
                  <a:lnTo>
                    <a:pt x="1971" y="1418"/>
                  </a:lnTo>
                  <a:lnTo>
                    <a:pt x="1944" y="1477"/>
                  </a:lnTo>
                  <a:lnTo>
                    <a:pt x="1915" y="1535"/>
                  </a:lnTo>
                  <a:lnTo>
                    <a:pt x="1883" y="1592"/>
                  </a:lnTo>
                  <a:lnTo>
                    <a:pt x="1850" y="1649"/>
                  </a:lnTo>
                  <a:lnTo>
                    <a:pt x="1817" y="1705"/>
                  </a:lnTo>
                  <a:lnTo>
                    <a:pt x="1748" y="1814"/>
                  </a:lnTo>
                  <a:lnTo>
                    <a:pt x="1681" y="1924"/>
                  </a:lnTo>
                  <a:lnTo>
                    <a:pt x="1649" y="1979"/>
                  </a:lnTo>
                  <a:lnTo>
                    <a:pt x="1620" y="2034"/>
                  </a:lnTo>
                  <a:lnTo>
                    <a:pt x="1592" y="2090"/>
                  </a:lnTo>
                  <a:lnTo>
                    <a:pt x="1568" y="2147"/>
                  </a:lnTo>
                  <a:lnTo>
                    <a:pt x="1547" y="2204"/>
                  </a:lnTo>
                  <a:lnTo>
                    <a:pt x="1529" y="2263"/>
                  </a:lnTo>
                  <a:lnTo>
                    <a:pt x="1516" y="2323"/>
                  </a:lnTo>
                  <a:lnTo>
                    <a:pt x="1508" y="2384"/>
                  </a:lnTo>
                  <a:lnTo>
                    <a:pt x="1505" y="2447"/>
                  </a:lnTo>
                  <a:lnTo>
                    <a:pt x="1503" y="2475"/>
                  </a:lnTo>
                  <a:lnTo>
                    <a:pt x="1496" y="2503"/>
                  </a:lnTo>
                  <a:lnTo>
                    <a:pt x="1489" y="2520"/>
                  </a:lnTo>
                  <a:lnTo>
                    <a:pt x="1481" y="2535"/>
                  </a:lnTo>
                  <a:lnTo>
                    <a:pt x="1470" y="2548"/>
                  </a:lnTo>
                  <a:lnTo>
                    <a:pt x="1456" y="2557"/>
                  </a:lnTo>
                  <a:lnTo>
                    <a:pt x="1441" y="2564"/>
                  </a:lnTo>
                  <a:lnTo>
                    <a:pt x="1424" y="2566"/>
                  </a:lnTo>
                  <a:lnTo>
                    <a:pt x="632" y="2566"/>
                  </a:lnTo>
                  <a:lnTo>
                    <a:pt x="615" y="2564"/>
                  </a:lnTo>
                  <a:lnTo>
                    <a:pt x="599" y="2557"/>
                  </a:lnTo>
                  <a:lnTo>
                    <a:pt x="586" y="2548"/>
                  </a:lnTo>
                  <a:lnTo>
                    <a:pt x="575" y="2535"/>
                  </a:lnTo>
                  <a:lnTo>
                    <a:pt x="567" y="2520"/>
                  </a:lnTo>
                  <a:lnTo>
                    <a:pt x="560" y="2503"/>
                  </a:lnTo>
                  <a:lnTo>
                    <a:pt x="553" y="2475"/>
                  </a:lnTo>
                  <a:lnTo>
                    <a:pt x="551" y="2447"/>
                  </a:lnTo>
                  <a:lnTo>
                    <a:pt x="549" y="2387"/>
                  </a:lnTo>
                  <a:lnTo>
                    <a:pt x="543" y="2327"/>
                  </a:lnTo>
                  <a:lnTo>
                    <a:pt x="531" y="2270"/>
                  </a:lnTo>
                  <a:lnTo>
                    <a:pt x="516" y="2214"/>
                  </a:lnTo>
                  <a:lnTo>
                    <a:pt x="497" y="2158"/>
                  </a:lnTo>
                  <a:lnTo>
                    <a:pt x="475" y="2104"/>
                  </a:lnTo>
                  <a:lnTo>
                    <a:pt x="449" y="2050"/>
                  </a:lnTo>
                  <a:lnTo>
                    <a:pt x="422" y="1997"/>
                  </a:lnTo>
                  <a:lnTo>
                    <a:pt x="393" y="1944"/>
                  </a:lnTo>
                  <a:lnTo>
                    <a:pt x="361" y="1891"/>
                  </a:lnTo>
                  <a:lnTo>
                    <a:pt x="329" y="1838"/>
                  </a:lnTo>
                  <a:lnTo>
                    <a:pt x="262" y="1733"/>
                  </a:lnTo>
                  <a:lnTo>
                    <a:pt x="229" y="1680"/>
                  </a:lnTo>
                  <a:lnTo>
                    <a:pt x="197" y="1626"/>
                  </a:lnTo>
                  <a:lnTo>
                    <a:pt x="165" y="1572"/>
                  </a:lnTo>
                  <a:lnTo>
                    <a:pt x="135" y="1517"/>
                  </a:lnTo>
                  <a:lnTo>
                    <a:pt x="106" y="1460"/>
                  </a:lnTo>
                  <a:lnTo>
                    <a:pt x="81" y="1403"/>
                  </a:lnTo>
                  <a:lnTo>
                    <a:pt x="58" y="1345"/>
                  </a:lnTo>
                  <a:lnTo>
                    <a:pt x="39" y="1285"/>
                  </a:lnTo>
                  <a:lnTo>
                    <a:pt x="22" y="1224"/>
                  </a:lnTo>
                  <a:lnTo>
                    <a:pt x="10" y="1160"/>
                  </a:lnTo>
                  <a:lnTo>
                    <a:pt x="3" y="1095"/>
                  </a:lnTo>
                  <a:lnTo>
                    <a:pt x="0" y="1028"/>
                  </a:lnTo>
                  <a:lnTo>
                    <a:pt x="3" y="948"/>
                  </a:lnTo>
                  <a:lnTo>
                    <a:pt x="12" y="869"/>
                  </a:lnTo>
                  <a:lnTo>
                    <a:pt x="27" y="793"/>
                  </a:lnTo>
                  <a:lnTo>
                    <a:pt x="48" y="718"/>
                  </a:lnTo>
                  <a:lnTo>
                    <a:pt x="74" y="646"/>
                  </a:lnTo>
                  <a:lnTo>
                    <a:pt x="104" y="576"/>
                  </a:lnTo>
                  <a:lnTo>
                    <a:pt x="140" y="509"/>
                  </a:lnTo>
                  <a:lnTo>
                    <a:pt x="181" y="445"/>
                  </a:lnTo>
                  <a:lnTo>
                    <a:pt x="226" y="385"/>
                  </a:lnTo>
                  <a:lnTo>
                    <a:pt x="275" y="329"/>
                  </a:lnTo>
                  <a:lnTo>
                    <a:pt x="329" y="275"/>
                  </a:lnTo>
                  <a:lnTo>
                    <a:pt x="385" y="226"/>
                  </a:lnTo>
                  <a:lnTo>
                    <a:pt x="445" y="181"/>
                  </a:lnTo>
                  <a:lnTo>
                    <a:pt x="509" y="140"/>
                  </a:lnTo>
                  <a:lnTo>
                    <a:pt x="576" y="105"/>
                  </a:lnTo>
                  <a:lnTo>
                    <a:pt x="646" y="74"/>
                  </a:lnTo>
                  <a:lnTo>
                    <a:pt x="718" y="48"/>
                  </a:lnTo>
                  <a:lnTo>
                    <a:pt x="793" y="27"/>
                  </a:lnTo>
                  <a:lnTo>
                    <a:pt x="869" y="12"/>
                  </a:lnTo>
                  <a:lnTo>
                    <a:pt x="948" y="3"/>
                  </a:lnTo>
                  <a:lnTo>
                    <a:pt x="102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45" name="Freeform: Shape 10"/>
            <p:cNvSpPr/>
            <p:nvPr/>
          </p:nvSpPr>
          <p:spPr bwMode="auto">
            <a:xfrm>
              <a:off x="2537723" y="3541913"/>
              <a:ext cx="558800" cy="919163"/>
            </a:xfrm>
            <a:custGeom>
              <a:avLst/>
              <a:gdLst/>
              <a:ahLst/>
              <a:cxnLst>
                <a:cxn ang="0">
                  <a:pos x="228" y="0"/>
                </a:cxn>
                <a:cxn ang="0">
                  <a:pos x="265" y="3"/>
                </a:cxn>
                <a:cxn ang="0">
                  <a:pos x="300" y="10"/>
                </a:cxn>
                <a:cxn ang="0">
                  <a:pos x="333" y="22"/>
                </a:cxn>
                <a:cxn ang="0">
                  <a:pos x="362" y="39"/>
                </a:cxn>
                <a:cxn ang="0">
                  <a:pos x="390" y="59"/>
                </a:cxn>
                <a:cxn ang="0">
                  <a:pos x="412" y="82"/>
                </a:cxn>
                <a:cxn ang="0">
                  <a:pos x="430" y="108"/>
                </a:cxn>
                <a:cxn ang="0">
                  <a:pos x="444" y="137"/>
                </a:cxn>
                <a:cxn ang="0">
                  <a:pos x="453" y="167"/>
                </a:cxn>
                <a:cxn ang="0">
                  <a:pos x="456" y="200"/>
                </a:cxn>
                <a:cxn ang="0">
                  <a:pos x="456" y="748"/>
                </a:cxn>
                <a:cxn ang="0">
                  <a:pos x="0" y="748"/>
                </a:cxn>
                <a:cxn ang="0">
                  <a:pos x="0" y="200"/>
                </a:cxn>
                <a:cxn ang="0">
                  <a:pos x="3" y="167"/>
                </a:cxn>
                <a:cxn ang="0">
                  <a:pos x="11" y="137"/>
                </a:cxn>
                <a:cxn ang="0">
                  <a:pos x="26" y="108"/>
                </a:cxn>
                <a:cxn ang="0">
                  <a:pos x="44" y="82"/>
                </a:cxn>
                <a:cxn ang="0">
                  <a:pos x="67" y="59"/>
                </a:cxn>
                <a:cxn ang="0">
                  <a:pos x="94" y="39"/>
                </a:cxn>
                <a:cxn ang="0">
                  <a:pos x="124" y="22"/>
                </a:cxn>
                <a:cxn ang="0">
                  <a:pos x="156" y="10"/>
                </a:cxn>
                <a:cxn ang="0">
                  <a:pos x="192" y="3"/>
                </a:cxn>
                <a:cxn ang="0">
                  <a:pos x="228" y="0"/>
                </a:cxn>
              </a:cxnLst>
              <a:rect l="0" t="0" r="r" b="b"/>
              <a:pathLst>
                <a:path w="456" h="748">
                  <a:moveTo>
                    <a:pt x="228" y="0"/>
                  </a:moveTo>
                  <a:lnTo>
                    <a:pt x="265" y="3"/>
                  </a:lnTo>
                  <a:lnTo>
                    <a:pt x="300" y="10"/>
                  </a:lnTo>
                  <a:lnTo>
                    <a:pt x="333" y="22"/>
                  </a:lnTo>
                  <a:lnTo>
                    <a:pt x="362" y="39"/>
                  </a:lnTo>
                  <a:lnTo>
                    <a:pt x="390" y="59"/>
                  </a:lnTo>
                  <a:lnTo>
                    <a:pt x="412" y="82"/>
                  </a:lnTo>
                  <a:lnTo>
                    <a:pt x="430" y="108"/>
                  </a:lnTo>
                  <a:lnTo>
                    <a:pt x="444" y="137"/>
                  </a:lnTo>
                  <a:lnTo>
                    <a:pt x="453" y="167"/>
                  </a:lnTo>
                  <a:lnTo>
                    <a:pt x="456" y="200"/>
                  </a:lnTo>
                  <a:lnTo>
                    <a:pt x="456" y="748"/>
                  </a:lnTo>
                  <a:lnTo>
                    <a:pt x="0" y="748"/>
                  </a:lnTo>
                  <a:lnTo>
                    <a:pt x="0" y="200"/>
                  </a:lnTo>
                  <a:lnTo>
                    <a:pt x="3" y="167"/>
                  </a:lnTo>
                  <a:lnTo>
                    <a:pt x="11" y="137"/>
                  </a:lnTo>
                  <a:lnTo>
                    <a:pt x="26" y="108"/>
                  </a:lnTo>
                  <a:lnTo>
                    <a:pt x="44" y="82"/>
                  </a:lnTo>
                  <a:lnTo>
                    <a:pt x="67" y="59"/>
                  </a:lnTo>
                  <a:lnTo>
                    <a:pt x="94" y="39"/>
                  </a:lnTo>
                  <a:lnTo>
                    <a:pt x="124" y="22"/>
                  </a:lnTo>
                  <a:lnTo>
                    <a:pt x="156" y="10"/>
                  </a:lnTo>
                  <a:lnTo>
                    <a:pt x="192" y="3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E1E8E7"/>
            </a:solidFill>
            <a:ln w="0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46" name="Freeform: Shape 11"/>
            <p:cNvSpPr/>
            <p:nvPr/>
          </p:nvSpPr>
          <p:spPr bwMode="auto">
            <a:xfrm>
              <a:off x="2242447" y="4289625"/>
              <a:ext cx="1149350" cy="171450"/>
            </a:xfrm>
            <a:custGeom>
              <a:avLst/>
              <a:gdLst>
                <a:gd name="T0" fmla="*/ 696 w 936"/>
                <a:gd name="T1" fmla="*/ 0 h 140"/>
                <a:gd name="T2" fmla="*/ 747 w 936"/>
                <a:gd name="T3" fmla="*/ 10 h 140"/>
                <a:gd name="T4" fmla="*/ 794 w 936"/>
                <a:gd name="T5" fmla="*/ 20 h 140"/>
                <a:gd name="T6" fmla="*/ 838 w 936"/>
                <a:gd name="T7" fmla="*/ 33 h 140"/>
                <a:gd name="T8" fmla="*/ 876 w 936"/>
                <a:gd name="T9" fmla="*/ 46 h 140"/>
                <a:gd name="T10" fmla="*/ 909 w 936"/>
                <a:gd name="T11" fmla="*/ 60 h 140"/>
                <a:gd name="T12" fmla="*/ 936 w 936"/>
                <a:gd name="T13" fmla="*/ 77 h 140"/>
                <a:gd name="T14" fmla="*/ 929 w 936"/>
                <a:gd name="T15" fmla="*/ 94 h 140"/>
                <a:gd name="T16" fmla="*/ 921 w 936"/>
                <a:gd name="T17" fmla="*/ 109 h 140"/>
                <a:gd name="T18" fmla="*/ 910 w 936"/>
                <a:gd name="T19" fmla="*/ 122 h 140"/>
                <a:gd name="T20" fmla="*/ 896 w 936"/>
                <a:gd name="T21" fmla="*/ 131 h 140"/>
                <a:gd name="T22" fmla="*/ 881 w 936"/>
                <a:gd name="T23" fmla="*/ 138 h 140"/>
                <a:gd name="T24" fmla="*/ 864 w 936"/>
                <a:gd name="T25" fmla="*/ 140 h 140"/>
                <a:gd name="T26" fmla="*/ 696 w 936"/>
                <a:gd name="T27" fmla="*/ 140 h 140"/>
                <a:gd name="T28" fmla="*/ 696 w 936"/>
                <a:gd name="T29" fmla="*/ 0 h 140"/>
                <a:gd name="T30" fmla="*/ 240 w 936"/>
                <a:gd name="T31" fmla="*/ 0 h 140"/>
                <a:gd name="T32" fmla="*/ 240 w 936"/>
                <a:gd name="T33" fmla="*/ 140 h 140"/>
                <a:gd name="T34" fmla="*/ 72 w 936"/>
                <a:gd name="T35" fmla="*/ 140 h 140"/>
                <a:gd name="T36" fmla="*/ 55 w 936"/>
                <a:gd name="T37" fmla="*/ 138 h 140"/>
                <a:gd name="T38" fmla="*/ 39 w 936"/>
                <a:gd name="T39" fmla="*/ 131 h 140"/>
                <a:gd name="T40" fmla="*/ 26 w 936"/>
                <a:gd name="T41" fmla="*/ 122 h 140"/>
                <a:gd name="T42" fmla="*/ 15 w 936"/>
                <a:gd name="T43" fmla="*/ 109 h 140"/>
                <a:gd name="T44" fmla="*/ 7 w 936"/>
                <a:gd name="T45" fmla="*/ 94 h 140"/>
                <a:gd name="T46" fmla="*/ 0 w 936"/>
                <a:gd name="T47" fmla="*/ 77 h 140"/>
                <a:gd name="T48" fmla="*/ 27 w 936"/>
                <a:gd name="T49" fmla="*/ 60 h 140"/>
                <a:gd name="T50" fmla="*/ 60 w 936"/>
                <a:gd name="T51" fmla="*/ 46 h 140"/>
                <a:gd name="T52" fmla="*/ 98 w 936"/>
                <a:gd name="T53" fmla="*/ 33 h 140"/>
                <a:gd name="T54" fmla="*/ 142 w 936"/>
                <a:gd name="T55" fmla="*/ 20 h 140"/>
                <a:gd name="T56" fmla="*/ 189 w 936"/>
                <a:gd name="T57" fmla="*/ 10 h 140"/>
                <a:gd name="T58" fmla="*/ 240 w 936"/>
                <a:gd name="T59" fmla="*/ 0 h 1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936"/>
                <a:gd name="T91" fmla="*/ 0 h 140"/>
                <a:gd name="T92" fmla="*/ 936 w 936"/>
                <a:gd name="T93" fmla="*/ 140 h 14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936" h="140">
                  <a:moveTo>
                    <a:pt x="696" y="0"/>
                  </a:moveTo>
                  <a:lnTo>
                    <a:pt x="747" y="10"/>
                  </a:lnTo>
                  <a:lnTo>
                    <a:pt x="794" y="20"/>
                  </a:lnTo>
                  <a:lnTo>
                    <a:pt x="838" y="33"/>
                  </a:lnTo>
                  <a:lnTo>
                    <a:pt x="876" y="46"/>
                  </a:lnTo>
                  <a:lnTo>
                    <a:pt x="909" y="60"/>
                  </a:lnTo>
                  <a:lnTo>
                    <a:pt x="936" y="77"/>
                  </a:lnTo>
                  <a:lnTo>
                    <a:pt x="929" y="94"/>
                  </a:lnTo>
                  <a:lnTo>
                    <a:pt x="921" y="109"/>
                  </a:lnTo>
                  <a:lnTo>
                    <a:pt x="910" y="122"/>
                  </a:lnTo>
                  <a:lnTo>
                    <a:pt x="896" y="131"/>
                  </a:lnTo>
                  <a:lnTo>
                    <a:pt x="881" y="138"/>
                  </a:lnTo>
                  <a:lnTo>
                    <a:pt x="864" y="140"/>
                  </a:lnTo>
                  <a:lnTo>
                    <a:pt x="696" y="140"/>
                  </a:lnTo>
                  <a:lnTo>
                    <a:pt x="696" y="0"/>
                  </a:lnTo>
                  <a:close/>
                  <a:moveTo>
                    <a:pt x="240" y="0"/>
                  </a:moveTo>
                  <a:lnTo>
                    <a:pt x="240" y="140"/>
                  </a:lnTo>
                  <a:lnTo>
                    <a:pt x="72" y="140"/>
                  </a:lnTo>
                  <a:lnTo>
                    <a:pt x="55" y="138"/>
                  </a:lnTo>
                  <a:lnTo>
                    <a:pt x="39" y="131"/>
                  </a:lnTo>
                  <a:lnTo>
                    <a:pt x="26" y="122"/>
                  </a:lnTo>
                  <a:lnTo>
                    <a:pt x="15" y="109"/>
                  </a:lnTo>
                  <a:lnTo>
                    <a:pt x="7" y="94"/>
                  </a:lnTo>
                  <a:lnTo>
                    <a:pt x="0" y="77"/>
                  </a:lnTo>
                  <a:lnTo>
                    <a:pt x="27" y="60"/>
                  </a:lnTo>
                  <a:lnTo>
                    <a:pt x="60" y="46"/>
                  </a:lnTo>
                  <a:lnTo>
                    <a:pt x="98" y="33"/>
                  </a:lnTo>
                  <a:lnTo>
                    <a:pt x="142" y="20"/>
                  </a:lnTo>
                  <a:lnTo>
                    <a:pt x="189" y="10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47" name="Freeform: Shape 12"/>
            <p:cNvSpPr/>
            <p:nvPr/>
          </p:nvSpPr>
          <p:spPr bwMode="auto">
            <a:xfrm>
              <a:off x="2537723" y="4270575"/>
              <a:ext cx="558800" cy="190500"/>
            </a:xfrm>
            <a:custGeom>
              <a:avLst/>
              <a:gdLst>
                <a:gd name="T0" fmla="*/ 297 w 456"/>
                <a:gd name="T1" fmla="*/ 0 h 155"/>
                <a:gd name="T2" fmla="*/ 352 w 456"/>
                <a:gd name="T3" fmla="*/ 4 h 155"/>
                <a:gd name="T4" fmla="*/ 405 w 456"/>
                <a:gd name="T5" fmla="*/ 9 h 155"/>
                <a:gd name="T6" fmla="*/ 456 w 456"/>
                <a:gd name="T7" fmla="*/ 15 h 155"/>
                <a:gd name="T8" fmla="*/ 456 w 456"/>
                <a:gd name="T9" fmla="*/ 155 h 155"/>
                <a:gd name="T10" fmla="*/ 297 w 456"/>
                <a:gd name="T11" fmla="*/ 155 h 155"/>
                <a:gd name="T12" fmla="*/ 297 w 456"/>
                <a:gd name="T13" fmla="*/ 0 h 155"/>
                <a:gd name="T14" fmla="*/ 159 w 456"/>
                <a:gd name="T15" fmla="*/ 0 h 155"/>
                <a:gd name="T16" fmla="*/ 159 w 456"/>
                <a:gd name="T17" fmla="*/ 155 h 155"/>
                <a:gd name="T18" fmla="*/ 0 w 456"/>
                <a:gd name="T19" fmla="*/ 155 h 155"/>
                <a:gd name="T20" fmla="*/ 0 w 456"/>
                <a:gd name="T21" fmla="*/ 15 h 155"/>
                <a:gd name="T22" fmla="*/ 51 w 456"/>
                <a:gd name="T23" fmla="*/ 9 h 155"/>
                <a:gd name="T24" fmla="*/ 104 w 456"/>
                <a:gd name="T25" fmla="*/ 4 h 155"/>
                <a:gd name="T26" fmla="*/ 159 w 456"/>
                <a:gd name="T27" fmla="*/ 0 h 1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56"/>
                <a:gd name="T43" fmla="*/ 0 h 155"/>
                <a:gd name="T44" fmla="*/ 456 w 456"/>
                <a:gd name="T45" fmla="*/ 155 h 15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56" h="155">
                  <a:moveTo>
                    <a:pt x="297" y="0"/>
                  </a:moveTo>
                  <a:lnTo>
                    <a:pt x="352" y="4"/>
                  </a:lnTo>
                  <a:lnTo>
                    <a:pt x="405" y="9"/>
                  </a:lnTo>
                  <a:lnTo>
                    <a:pt x="456" y="15"/>
                  </a:lnTo>
                  <a:lnTo>
                    <a:pt x="456" y="155"/>
                  </a:lnTo>
                  <a:lnTo>
                    <a:pt x="297" y="155"/>
                  </a:lnTo>
                  <a:lnTo>
                    <a:pt x="297" y="0"/>
                  </a:lnTo>
                  <a:close/>
                  <a:moveTo>
                    <a:pt x="159" y="0"/>
                  </a:moveTo>
                  <a:lnTo>
                    <a:pt x="159" y="155"/>
                  </a:lnTo>
                  <a:lnTo>
                    <a:pt x="0" y="155"/>
                  </a:lnTo>
                  <a:lnTo>
                    <a:pt x="0" y="15"/>
                  </a:lnTo>
                  <a:lnTo>
                    <a:pt x="51" y="9"/>
                  </a:lnTo>
                  <a:lnTo>
                    <a:pt x="104" y="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48" name="Freeform: Shape 13"/>
            <p:cNvSpPr/>
            <p:nvPr/>
          </p:nvSpPr>
          <p:spPr bwMode="auto">
            <a:xfrm>
              <a:off x="2732986" y="4268987"/>
              <a:ext cx="168275" cy="192088"/>
            </a:xfrm>
            <a:custGeom>
              <a:avLst/>
              <a:gdLst>
                <a:gd name="T0" fmla="*/ 69 w 138"/>
                <a:gd name="T1" fmla="*/ 0 h 156"/>
                <a:gd name="T2" fmla="*/ 104 w 138"/>
                <a:gd name="T3" fmla="*/ 1 h 156"/>
                <a:gd name="T4" fmla="*/ 138 w 138"/>
                <a:gd name="T5" fmla="*/ 1 h 156"/>
                <a:gd name="T6" fmla="*/ 138 w 138"/>
                <a:gd name="T7" fmla="*/ 156 h 156"/>
                <a:gd name="T8" fmla="*/ 0 w 138"/>
                <a:gd name="T9" fmla="*/ 156 h 156"/>
                <a:gd name="T10" fmla="*/ 0 w 138"/>
                <a:gd name="T11" fmla="*/ 1 h 156"/>
                <a:gd name="T12" fmla="*/ 35 w 138"/>
                <a:gd name="T13" fmla="*/ 1 h 156"/>
                <a:gd name="T14" fmla="*/ 69 w 138"/>
                <a:gd name="T15" fmla="*/ 0 h 1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8"/>
                <a:gd name="T25" fmla="*/ 0 h 156"/>
                <a:gd name="T26" fmla="*/ 138 w 138"/>
                <a:gd name="T27" fmla="*/ 156 h 1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8" h="156">
                  <a:moveTo>
                    <a:pt x="69" y="0"/>
                  </a:moveTo>
                  <a:lnTo>
                    <a:pt x="104" y="1"/>
                  </a:lnTo>
                  <a:lnTo>
                    <a:pt x="138" y="1"/>
                  </a:lnTo>
                  <a:lnTo>
                    <a:pt x="138" y="156"/>
                  </a:lnTo>
                  <a:lnTo>
                    <a:pt x="0" y="156"/>
                  </a:lnTo>
                  <a:lnTo>
                    <a:pt x="0" y="1"/>
                  </a:lnTo>
                  <a:lnTo>
                    <a:pt x="35" y="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49" name="Rectangle: Top Corners Rounded 14"/>
            <p:cNvSpPr/>
            <p:nvPr/>
          </p:nvSpPr>
          <p:spPr>
            <a:xfrm>
              <a:off x="2995316" y="2764537"/>
              <a:ext cx="90433" cy="1031370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cxnSp>
          <p:nvCxnSpPr>
            <p:cNvPr id="150" name="Straight Connector 15"/>
            <p:cNvCxnSpPr/>
            <p:nvPr/>
          </p:nvCxnSpPr>
          <p:spPr>
            <a:xfrm>
              <a:off x="2552190" y="2769525"/>
              <a:ext cx="430247" cy="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Rectangle: Top Corners Rounded 16"/>
            <p:cNvSpPr/>
            <p:nvPr/>
          </p:nvSpPr>
          <p:spPr>
            <a:xfrm>
              <a:off x="2537206" y="2769525"/>
              <a:ext cx="90433" cy="1031370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52" name="Freeform: Shape 17"/>
            <p:cNvSpPr/>
            <p:nvPr/>
          </p:nvSpPr>
          <p:spPr bwMode="auto">
            <a:xfrm>
              <a:off x="2615421" y="3359351"/>
              <a:ext cx="410701" cy="1062841"/>
            </a:xfrm>
            <a:custGeom>
              <a:avLst/>
              <a:gdLst>
                <a:gd name="T0" fmla="*/ 2147483647 w 138"/>
                <a:gd name="T1" fmla="*/ 0 h 1202"/>
                <a:gd name="T2" fmla="*/ 2147483647 w 138"/>
                <a:gd name="T3" fmla="*/ 2147483647 h 1202"/>
                <a:gd name="T4" fmla="*/ 2147483647 w 138"/>
                <a:gd name="T5" fmla="*/ 2147483647 h 1202"/>
                <a:gd name="T6" fmla="*/ 2147483647 w 138"/>
                <a:gd name="T7" fmla="*/ 2147483647 h 1202"/>
                <a:gd name="T8" fmla="*/ 2147483647 w 138"/>
                <a:gd name="T9" fmla="*/ 2147483647 h 1202"/>
                <a:gd name="T10" fmla="*/ 2147483647 w 138"/>
                <a:gd name="T11" fmla="*/ 2147483647 h 1202"/>
                <a:gd name="T12" fmla="*/ 2147483647 w 138"/>
                <a:gd name="T13" fmla="*/ 2147483647 h 1202"/>
                <a:gd name="T14" fmla="*/ 2147483647 w 138"/>
                <a:gd name="T15" fmla="*/ 2147483647 h 1202"/>
                <a:gd name="T16" fmla="*/ 2147483647 w 138"/>
                <a:gd name="T17" fmla="*/ 2147483647 h 1202"/>
                <a:gd name="T18" fmla="*/ 0 w 138"/>
                <a:gd name="T19" fmla="*/ 2147483647 h 1202"/>
                <a:gd name="T20" fmla="*/ 0 w 138"/>
                <a:gd name="T21" fmla="*/ 2147483647 h 1202"/>
                <a:gd name="T22" fmla="*/ 2147483647 w 138"/>
                <a:gd name="T23" fmla="*/ 2147483647 h 1202"/>
                <a:gd name="T24" fmla="*/ 2147483647 w 138"/>
                <a:gd name="T25" fmla="*/ 2147483647 h 1202"/>
                <a:gd name="T26" fmla="*/ 2147483647 w 138"/>
                <a:gd name="T27" fmla="*/ 2147483647 h 1202"/>
                <a:gd name="T28" fmla="*/ 2147483647 w 138"/>
                <a:gd name="T29" fmla="*/ 2147483647 h 1202"/>
                <a:gd name="T30" fmla="*/ 2147483647 w 138"/>
                <a:gd name="T31" fmla="*/ 2147483647 h 1202"/>
                <a:gd name="T32" fmla="*/ 2147483647 w 138"/>
                <a:gd name="T33" fmla="*/ 2147483647 h 1202"/>
                <a:gd name="T34" fmla="*/ 2147483647 w 138"/>
                <a:gd name="T35" fmla="*/ 0 h 12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1202"/>
                <a:gd name="T56" fmla="*/ 138 w 138"/>
                <a:gd name="T57" fmla="*/ 1202 h 120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1202">
                  <a:moveTo>
                    <a:pt x="69" y="0"/>
                  </a:moveTo>
                  <a:lnTo>
                    <a:pt x="85" y="3"/>
                  </a:lnTo>
                  <a:lnTo>
                    <a:pt x="100" y="13"/>
                  </a:lnTo>
                  <a:lnTo>
                    <a:pt x="112" y="28"/>
                  </a:lnTo>
                  <a:lnTo>
                    <a:pt x="123" y="49"/>
                  </a:lnTo>
                  <a:lnTo>
                    <a:pt x="131" y="72"/>
                  </a:lnTo>
                  <a:lnTo>
                    <a:pt x="136" y="99"/>
                  </a:lnTo>
                  <a:lnTo>
                    <a:pt x="138" y="129"/>
                  </a:lnTo>
                  <a:lnTo>
                    <a:pt x="138" y="1202"/>
                  </a:lnTo>
                  <a:lnTo>
                    <a:pt x="0" y="1202"/>
                  </a:lnTo>
                  <a:lnTo>
                    <a:pt x="0" y="129"/>
                  </a:lnTo>
                  <a:lnTo>
                    <a:pt x="3" y="99"/>
                  </a:lnTo>
                  <a:lnTo>
                    <a:pt x="8" y="72"/>
                  </a:lnTo>
                  <a:lnTo>
                    <a:pt x="16" y="49"/>
                  </a:lnTo>
                  <a:lnTo>
                    <a:pt x="26" y="28"/>
                  </a:lnTo>
                  <a:lnTo>
                    <a:pt x="39" y="13"/>
                  </a:lnTo>
                  <a:lnTo>
                    <a:pt x="53" y="3"/>
                  </a:lnTo>
                  <a:lnTo>
                    <a:pt x="69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50000"/>
                    <a:alpha val="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53" name="Oval 18"/>
            <p:cNvSpPr/>
            <p:nvPr/>
          </p:nvSpPr>
          <p:spPr bwMode="auto">
            <a:xfrm flipH="1">
              <a:off x="2552190" y="3359351"/>
              <a:ext cx="533558" cy="441544"/>
            </a:xfrm>
            <a:prstGeom prst="ellipse">
              <a:avLst/>
            </a:prstGeom>
            <a:gradFill rotWithShape="1">
              <a:gsLst>
                <a:gs pos="0">
                  <a:srgbClr val="FFFCF9">
                    <a:alpha val="76999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/>
            </a:gra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37" name="Group 19"/>
          <p:cNvGrpSpPr/>
          <p:nvPr/>
        </p:nvGrpSpPr>
        <p:grpSpPr>
          <a:xfrm>
            <a:off x="5325825" y="3384508"/>
            <a:ext cx="657104" cy="1066399"/>
            <a:chOff x="1555060" y="1309888"/>
            <a:chExt cx="2525713" cy="4098924"/>
          </a:xfrm>
        </p:grpSpPr>
        <p:sp>
          <p:nvSpPr>
            <p:cNvPr id="124" name="Freeform: Shape 20"/>
            <p:cNvSpPr/>
            <p:nvPr/>
          </p:nvSpPr>
          <p:spPr bwMode="auto">
            <a:xfrm>
              <a:off x="2271022" y="4419800"/>
              <a:ext cx="1093788" cy="9890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91" y="0"/>
                </a:cxn>
                <a:cxn ang="0">
                  <a:pos x="815" y="136"/>
                </a:cxn>
                <a:cxn ang="0">
                  <a:pos x="815" y="562"/>
                </a:cxn>
                <a:cxn ang="0">
                  <a:pos x="813" y="582"/>
                </a:cxn>
                <a:cxn ang="0">
                  <a:pos x="805" y="603"/>
                </a:cxn>
                <a:cxn ang="0">
                  <a:pos x="795" y="623"/>
                </a:cxn>
                <a:cxn ang="0">
                  <a:pos x="782" y="642"/>
                </a:cxn>
                <a:cxn ang="0">
                  <a:pos x="766" y="658"/>
                </a:cxn>
                <a:cxn ang="0">
                  <a:pos x="749" y="669"/>
                </a:cxn>
                <a:cxn ang="0">
                  <a:pos x="511" y="792"/>
                </a:cxn>
                <a:cxn ang="0">
                  <a:pos x="491" y="800"/>
                </a:cxn>
                <a:cxn ang="0">
                  <a:pos x="469" y="805"/>
                </a:cxn>
                <a:cxn ang="0">
                  <a:pos x="445" y="806"/>
                </a:cxn>
                <a:cxn ang="0">
                  <a:pos x="421" y="805"/>
                </a:cxn>
                <a:cxn ang="0">
                  <a:pos x="399" y="800"/>
                </a:cxn>
                <a:cxn ang="0">
                  <a:pos x="380" y="792"/>
                </a:cxn>
                <a:cxn ang="0">
                  <a:pos x="141" y="669"/>
                </a:cxn>
                <a:cxn ang="0">
                  <a:pos x="124" y="658"/>
                </a:cxn>
                <a:cxn ang="0">
                  <a:pos x="108" y="642"/>
                </a:cxn>
                <a:cxn ang="0">
                  <a:pos x="95" y="623"/>
                </a:cxn>
                <a:cxn ang="0">
                  <a:pos x="84" y="603"/>
                </a:cxn>
                <a:cxn ang="0">
                  <a:pos x="77" y="582"/>
                </a:cxn>
                <a:cxn ang="0">
                  <a:pos x="75" y="562"/>
                </a:cxn>
                <a:cxn ang="0">
                  <a:pos x="75" y="136"/>
                </a:cxn>
                <a:cxn ang="0">
                  <a:pos x="0" y="0"/>
                </a:cxn>
              </a:cxnLst>
              <a:rect l="0" t="0" r="r" b="b"/>
              <a:pathLst>
                <a:path w="891" h="806">
                  <a:moveTo>
                    <a:pt x="0" y="0"/>
                  </a:moveTo>
                  <a:lnTo>
                    <a:pt x="891" y="0"/>
                  </a:lnTo>
                  <a:lnTo>
                    <a:pt x="815" y="136"/>
                  </a:lnTo>
                  <a:lnTo>
                    <a:pt x="815" y="562"/>
                  </a:lnTo>
                  <a:lnTo>
                    <a:pt x="813" y="582"/>
                  </a:lnTo>
                  <a:lnTo>
                    <a:pt x="805" y="603"/>
                  </a:lnTo>
                  <a:lnTo>
                    <a:pt x="795" y="623"/>
                  </a:lnTo>
                  <a:lnTo>
                    <a:pt x="782" y="642"/>
                  </a:lnTo>
                  <a:lnTo>
                    <a:pt x="766" y="658"/>
                  </a:lnTo>
                  <a:lnTo>
                    <a:pt x="749" y="669"/>
                  </a:lnTo>
                  <a:lnTo>
                    <a:pt x="511" y="792"/>
                  </a:lnTo>
                  <a:lnTo>
                    <a:pt x="491" y="800"/>
                  </a:lnTo>
                  <a:lnTo>
                    <a:pt x="469" y="805"/>
                  </a:lnTo>
                  <a:lnTo>
                    <a:pt x="445" y="806"/>
                  </a:lnTo>
                  <a:lnTo>
                    <a:pt x="421" y="805"/>
                  </a:lnTo>
                  <a:lnTo>
                    <a:pt x="399" y="800"/>
                  </a:lnTo>
                  <a:lnTo>
                    <a:pt x="380" y="792"/>
                  </a:lnTo>
                  <a:lnTo>
                    <a:pt x="141" y="669"/>
                  </a:lnTo>
                  <a:lnTo>
                    <a:pt x="124" y="658"/>
                  </a:lnTo>
                  <a:lnTo>
                    <a:pt x="108" y="642"/>
                  </a:lnTo>
                  <a:lnTo>
                    <a:pt x="95" y="623"/>
                  </a:lnTo>
                  <a:lnTo>
                    <a:pt x="84" y="603"/>
                  </a:lnTo>
                  <a:lnTo>
                    <a:pt x="77" y="582"/>
                  </a:lnTo>
                  <a:lnTo>
                    <a:pt x="75" y="562"/>
                  </a:lnTo>
                  <a:lnTo>
                    <a:pt x="75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25" name="Freeform: Shape 21"/>
            <p:cNvSpPr/>
            <p:nvPr/>
          </p:nvSpPr>
          <p:spPr bwMode="auto">
            <a:xfrm>
              <a:off x="2362993" y="4589764"/>
              <a:ext cx="908618" cy="169458"/>
            </a:xfrm>
            <a:custGeom>
              <a:avLst/>
              <a:gdLst>
                <a:gd name="T0" fmla="*/ 2147483647 w 740"/>
                <a:gd name="T1" fmla="*/ 0 h 138"/>
                <a:gd name="T2" fmla="*/ 2147483647 w 740"/>
                <a:gd name="T3" fmla="*/ 2147483647 h 138"/>
                <a:gd name="T4" fmla="*/ 0 w 740"/>
                <a:gd name="T5" fmla="*/ 2147483647 h 138"/>
                <a:gd name="T6" fmla="*/ 0 w 740"/>
                <a:gd name="T7" fmla="*/ 2147483647 h 138"/>
                <a:gd name="T8" fmla="*/ 2147483647 w 740"/>
                <a:gd name="T9" fmla="*/ 0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0"/>
                <a:gd name="T16" fmla="*/ 0 h 138"/>
                <a:gd name="T17" fmla="*/ 740 w 740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0" h="138">
                  <a:moveTo>
                    <a:pt x="740" y="0"/>
                  </a:moveTo>
                  <a:lnTo>
                    <a:pt x="740" y="79"/>
                  </a:lnTo>
                  <a:lnTo>
                    <a:pt x="0" y="138"/>
                  </a:lnTo>
                  <a:lnTo>
                    <a:pt x="0" y="59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26" name="Freeform: Shape 22"/>
            <p:cNvSpPr/>
            <p:nvPr/>
          </p:nvSpPr>
          <p:spPr bwMode="auto">
            <a:xfrm>
              <a:off x="2362993" y="4816936"/>
              <a:ext cx="908618" cy="170687"/>
            </a:xfrm>
            <a:custGeom>
              <a:avLst/>
              <a:gdLst>
                <a:gd name="T0" fmla="*/ 2147483647 w 740"/>
                <a:gd name="T1" fmla="*/ 0 h 139"/>
                <a:gd name="T2" fmla="*/ 2147483647 w 740"/>
                <a:gd name="T3" fmla="*/ 2147483647 h 139"/>
                <a:gd name="T4" fmla="*/ 0 w 740"/>
                <a:gd name="T5" fmla="*/ 2147483647 h 139"/>
                <a:gd name="T6" fmla="*/ 0 w 740"/>
                <a:gd name="T7" fmla="*/ 2147483647 h 139"/>
                <a:gd name="T8" fmla="*/ 2147483647 w 740"/>
                <a:gd name="T9" fmla="*/ 0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0"/>
                <a:gd name="T16" fmla="*/ 0 h 139"/>
                <a:gd name="T17" fmla="*/ 740 w 740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0" h="139">
                  <a:moveTo>
                    <a:pt x="740" y="0"/>
                  </a:moveTo>
                  <a:lnTo>
                    <a:pt x="740" y="80"/>
                  </a:lnTo>
                  <a:lnTo>
                    <a:pt x="0" y="139"/>
                  </a:lnTo>
                  <a:lnTo>
                    <a:pt x="0" y="59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27" name="Freeform: Shape 23"/>
            <p:cNvSpPr/>
            <p:nvPr/>
          </p:nvSpPr>
          <p:spPr bwMode="auto">
            <a:xfrm>
              <a:off x="2364222" y="5046565"/>
              <a:ext cx="907391" cy="167002"/>
            </a:xfrm>
            <a:custGeom>
              <a:avLst/>
              <a:gdLst>
                <a:gd name="T0" fmla="*/ 2147483647 w 739"/>
                <a:gd name="T1" fmla="*/ 0 h 136"/>
                <a:gd name="T2" fmla="*/ 2147483647 w 739"/>
                <a:gd name="T3" fmla="*/ 2147483647 h 136"/>
                <a:gd name="T4" fmla="*/ 2147483647 w 739"/>
                <a:gd name="T5" fmla="*/ 2147483647 h 136"/>
                <a:gd name="T6" fmla="*/ 2147483647 w 739"/>
                <a:gd name="T7" fmla="*/ 2147483647 h 136"/>
                <a:gd name="T8" fmla="*/ 2147483647 w 739"/>
                <a:gd name="T9" fmla="*/ 2147483647 h 136"/>
                <a:gd name="T10" fmla="*/ 2147483647 w 739"/>
                <a:gd name="T11" fmla="*/ 2147483647 h 136"/>
                <a:gd name="T12" fmla="*/ 2147483647 w 739"/>
                <a:gd name="T13" fmla="*/ 2147483647 h 136"/>
                <a:gd name="T14" fmla="*/ 2147483647 w 739"/>
                <a:gd name="T15" fmla="*/ 2147483647 h 136"/>
                <a:gd name="T16" fmla="*/ 0 w 739"/>
                <a:gd name="T17" fmla="*/ 2147483647 h 136"/>
                <a:gd name="T18" fmla="*/ 2147483647 w 739"/>
                <a:gd name="T19" fmla="*/ 0 h 1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9"/>
                <a:gd name="T31" fmla="*/ 0 h 136"/>
                <a:gd name="T32" fmla="*/ 739 w 739"/>
                <a:gd name="T33" fmla="*/ 136 h 1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9" h="136">
                  <a:moveTo>
                    <a:pt x="739" y="0"/>
                  </a:moveTo>
                  <a:lnTo>
                    <a:pt x="739" y="51"/>
                  </a:lnTo>
                  <a:lnTo>
                    <a:pt x="738" y="65"/>
                  </a:lnTo>
                  <a:lnTo>
                    <a:pt x="735" y="80"/>
                  </a:lnTo>
                  <a:lnTo>
                    <a:pt x="36" y="136"/>
                  </a:lnTo>
                  <a:lnTo>
                    <a:pt x="23" y="119"/>
                  </a:lnTo>
                  <a:lnTo>
                    <a:pt x="11" y="99"/>
                  </a:lnTo>
                  <a:lnTo>
                    <a:pt x="4" y="79"/>
                  </a:lnTo>
                  <a:lnTo>
                    <a:pt x="0" y="59"/>
                  </a:lnTo>
                  <a:lnTo>
                    <a:pt x="73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28" name="Freeform: Shape 24"/>
            <p:cNvSpPr/>
            <p:nvPr/>
          </p:nvSpPr>
          <p:spPr bwMode="auto">
            <a:xfrm>
              <a:off x="2666276" y="5317943"/>
              <a:ext cx="303282" cy="90869"/>
            </a:xfrm>
            <a:custGeom>
              <a:avLst/>
              <a:gdLst>
                <a:gd name="T0" fmla="*/ 2147483647 w 247"/>
                <a:gd name="T1" fmla="*/ 0 h 74"/>
                <a:gd name="T2" fmla="*/ 2147483647 w 247"/>
                <a:gd name="T3" fmla="*/ 2147483647 h 74"/>
                <a:gd name="T4" fmla="*/ 2147483647 w 247"/>
                <a:gd name="T5" fmla="*/ 2147483647 h 74"/>
                <a:gd name="T6" fmla="*/ 2147483647 w 247"/>
                <a:gd name="T7" fmla="*/ 2147483647 h 74"/>
                <a:gd name="T8" fmla="*/ 2147483647 w 247"/>
                <a:gd name="T9" fmla="*/ 2147483647 h 74"/>
                <a:gd name="T10" fmla="*/ 2147483647 w 247"/>
                <a:gd name="T11" fmla="*/ 2147483647 h 74"/>
                <a:gd name="T12" fmla="*/ 2147483647 w 247"/>
                <a:gd name="T13" fmla="*/ 2147483647 h 74"/>
                <a:gd name="T14" fmla="*/ 2147483647 w 247"/>
                <a:gd name="T15" fmla="*/ 2147483647 h 74"/>
                <a:gd name="T16" fmla="*/ 2147483647 w 247"/>
                <a:gd name="T17" fmla="*/ 2147483647 h 74"/>
                <a:gd name="T18" fmla="*/ 2147483647 w 247"/>
                <a:gd name="T19" fmla="*/ 2147483647 h 74"/>
                <a:gd name="T20" fmla="*/ 2147483647 w 247"/>
                <a:gd name="T21" fmla="*/ 2147483647 h 74"/>
                <a:gd name="T22" fmla="*/ 2147483647 w 247"/>
                <a:gd name="T23" fmla="*/ 2147483647 h 74"/>
                <a:gd name="T24" fmla="*/ 2147483647 w 247"/>
                <a:gd name="T25" fmla="*/ 2147483647 h 74"/>
                <a:gd name="T26" fmla="*/ 0 w 247"/>
                <a:gd name="T27" fmla="*/ 2147483647 h 74"/>
                <a:gd name="T28" fmla="*/ 2147483647 w 247"/>
                <a:gd name="T29" fmla="*/ 2147483647 h 74"/>
                <a:gd name="T30" fmla="*/ 2147483647 w 247"/>
                <a:gd name="T31" fmla="*/ 2147483647 h 74"/>
                <a:gd name="T32" fmla="*/ 2147483647 w 247"/>
                <a:gd name="T33" fmla="*/ 2147483647 h 74"/>
                <a:gd name="T34" fmla="*/ 2147483647 w 247"/>
                <a:gd name="T35" fmla="*/ 2147483647 h 74"/>
                <a:gd name="T36" fmla="*/ 2147483647 w 247"/>
                <a:gd name="T37" fmla="*/ 0 h 7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7"/>
                <a:gd name="T58" fmla="*/ 0 h 74"/>
                <a:gd name="T59" fmla="*/ 247 w 247"/>
                <a:gd name="T60" fmla="*/ 74 h 7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7" h="74">
                  <a:moveTo>
                    <a:pt x="123" y="0"/>
                  </a:moveTo>
                  <a:lnTo>
                    <a:pt x="153" y="1"/>
                  </a:lnTo>
                  <a:lnTo>
                    <a:pt x="180" y="5"/>
                  </a:lnTo>
                  <a:lnTo>
                    <a:pt x="206" y="12"/>
                  </a:lnTo>
                  <a:lnTo>
                    <a:pt x="228" y="20"/>
                  </a:lnTo>
                  <a:lnTo>
                    <a:pt x="247" y="30"/>
                  </a:lnTo>
                  <a:lnTo>
                    <a:pt x="189" y="60"/>
                  </a:lnTo>
                  <a:lnTo>
                    <a:pt x="169" y="68"/>
                  </a:lnTo>
                  <a:lnTo>
                    <a:pt x="147" y="73"/>
                  </a:lnTo>
                  <a:lnTo>
                    <a:pt x="122" y="74"/>
                  </a:lnTo>
                  <a:lnTo>
                    <a:pt x="99" y="73"/>
                  </a:lnTo>
                  <a:lnTo>
                    <a:pt x="77" y="68"/>
                  </a:lnTo>
                  <a:lnTo>
                    <a:pt x="57" y="60"/>
                  </a:lnTo>
                  <a:lnTo>
                    <a:pt x="0" y="30"/>
                  </a:lnTo>
                  <a:lnTo>
                    <a:pt x="18" y="20"/>
                  </a:lnTo>
                  <a:lnTo>
                    <a:pt x="40" y="12"/>
                  </a:lnTo>
                  <a:lnTo>
                    <a:pt x="66" y="5"/>
                  </a:lnTo>
                  <a:lnTo>
                    <a:pt x="94" y="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29" name="Freeform: Shape 25"/>
            <p:cNvSpPr/>
            <p:nvPr/>
          </p:nvSpPr>
          <p:spPr bwMode="auto">
            <a:xfrm>
              <a:off x="1555060" y="1309888"/>
              <a:ext cx="2525713" cy="3150940"/>
            </a:xfrm>
            <a:custGeom>
              <a:avLst/>
              <a:gdLst/>
              <a:ahLst/>
              <a:cxnLst>
                <a:cxn ang="0">
                  <a:pos x="1109" y="3"/>
                </a:cxn>
                <a:cxn ang="0">
                  <a:pos x="1264" y="27"/>
                </a:cxn>
                <a:cxn ang="0">
                  <a:pos x="1411" y="74"/>
                </a:cxn>
                <a:cxn ang="0">
                  <a:pos x="1548" y="140"/>
                </a:cxn>
                <a:cxn ang="0">
                  <a:pos x="1671" y="226"/>
                </a:cxn>
                <a:cxn ang="0">
                  <a:pos x="1782" y="329"/>
                </a:cxn>
                <a:cxn ang="0">
                  <a:pos x="1876" y="445"/>
                </a:cxn>
                <a:cxn ang="0">
                  <a:pos x="1952" y="576"/>
                </a:cxn>
                <a:cxn ang="0">
                  <a:pos x="2009" y="718"/>
                </a:cxn>
                <a:cxn ang="0">
                  <a:pos x="2045" y="869"/>
                </a:cxn>
                <a:cxn ang="0">
                  <a:pos x="2057" y="1028"/>
                </a:cxn>
                <a:cxn ang="0">
                  <a:pos x="2046" y="1166"/>
                </a:cxn>
                <a:cxn ang="0">
                  <a:pos x="2016" y="1295"/>
                </a:cxn>
                <a:cxn ang="0">
                  <a:pos x="1971" y="1418"/>
                </a:cxn>
                <a:cxn ang="0">
                  <a:pos x="1915" y="1535"/>
                </a:cxn>
                <a:cxn ang="0">
                  <a:pos x="1850" y="1649"/>
                </a:cxn>
                <a:cxn ang="0">
                  <a:pos x="1748" y="1814"/>
                </a:cxn>
                <a:cxn ang="0">
                  <a:pos x="1649" y="1979"/>
                </a:cxn>
                <a:cxn ang="0">
                  <a:pos x="1592" y="2090"/>
                </a:cxn>
                <a:cxn ang="0">
                  <a:pos x="1547" y="2204"/>
                </a:cxn>
                <a:cxn ang="0">
                  <a:pos x="1516" y="2323"/>
                </a:cxn>
                <a:cxn ang="0">
                  <a:pos x="1505" y="2447"/>
                </a:cxn>
                <a:cxn ang="0">
                  <a:pos x="1496" y="2503"/>
                </a:cxn>
                <a:cxn ang="0">
                  <a:pos x="1481" y="2535"/>
                </a:cxn>
                <a:cxn ang="0">
                  <a:pos x="1456" y="2557"/>
                </a:cxn>
                <a:cxn ang="0">
                  <a:pos x="1424" y="2566"/>
                </a:cxn>
                <a:cxn ang="0">
                  <a:pos x="615" y="2564"/>
                </a:cxn>
                <a:cxn ang="0">
                  <a:pos x="586" y="2548"/>
                </a:cxn>
                <a:cxn ang="0">
                  <a:pos x="567" y="2520"/>
                </a:cxn>
                <a:cxn ang="0">
                  <a:pos x="553" y="2475"/>
                </a:cxn>
                <a:cxn ang="0">
                  <a:pos x="549" y="2387"/>
                </a:cxn>
                <a:cxn ang="0">
                  <a:pos x="531" y="2270"/>
                </a:cxn>
                <a:cxn ang="0">
                  <a:pos x="497" y="2158"/>
                </a:cxn>
                <a:cxn ang="0">
                  <a:pos x="449" y="2050"/>
                </a:cxn>
                <a:cxn ang="0">
                  <a:pos x="393" y="1944"/>
                </a:cxn>
                <a:cxn ang="0">
                  <a:pos x="329" y="1838"/>
                </a:cxn>
                <a:cxn ang="0">
                  <a:pos x="229" y="1680"/>
                </a:cxn>
                <a:cxn ang="0">
                  <a:pos x="165" y="1572"/>
                </a:cxn>
                <a:cxn ang="0">
                  <a:pos x="106" y="1460"/>
                </a:cxn>
                <a:cxn ang="0">
                  <a:pos x="58" y="1345"/>
                </a:cxn>
                <a:cxn ang="0">
                  <a:pos x="22" y="1224"/>
                </a:cxn>
                <a:cxn ang="0">
                  <a:pos x="3" y="1095"/>
                </a:cxn>
                <a:cxn ang="0">
                  <a:pos x="3" y="948"/>
                </a:cxn>
                <a:cxn ang="0">
                  <a:pos x="27" y="793"/>
                </a:cxn>
                <a:cxn ang="0">
                  <a:pos x="74" y="646"/>
                </a:cxn>
                <a:cxn ang="0">
                  <a:pos x="140" y="509"/>
                </a:cxn>
                <a:cxn ang="0">
                  <a:pos x="226" y="385"/>
                </a:cxn>
                <a:cxn ang="0">
                  <a:pos x="329" y="275"/>
                </a:cxn>
                <a:cxn ang="0">
                  <a:pos x="445" y="181"/>
                </a:cxn>
                <a:cxn ang="0">
                  <a:pos x="576" y="105"/>
                </a:cxn>
                <a:cxn ang="0">
                  <a:pos x="718" y="48"/>
                </a:cxn>
                <a:cxn ang="0">
                  <a:pos x="869" y="12"/>
                </a:cxn>
                <a:cxn ang="0">
                  <a:pos x="1028" y="0"/>
                </a:cxn>
              </a:cxnLst>
              <a:rect l="0" t="0" r="r" b="b"/>
              <a:pathLst>
                <a:path w="2057" h="2566">
                  <a:moveTo>
                    <a:pt x="1028" y="0"/>
                  </a:moveTo>
                  <a:lnTo>
                    <a:pt x="1109" y="3"/>
                  </a:lnTo>
                  <a:lnTo>
                    <a:pt x="1188" y="12"/>
                  </a:lnTo>
                  <a:lnTo>
                    <a:pt x="1264" y="27"/>
                  </a:lnTo>
                  <a:lnTo>
                    <a:pt x="1339" y="48"/>
                  </a:lnTo>
                  <a:lnTo>
                    <a:pt x="1411" y="74"/>
                  </a:lnTo>
                  <a:lnTo>
                    <a:pt x="1481" y="105"/>
                  </a:lnTo>
                  <a:lnTo>
                    <a:pt x="1548" y="140"/>
                  </a:lnTo>
                  <a:lnTo>
                    <a:pt x="1612" y="181"/>
                  </a:lnTo>
                  <a:lnTo>
                    <a:pt x="1671" y="226"/>
                  </a:lnTo>
                  <a:lnTo>
                    <a:pt x="1728" y="275"/>
                  </a:lnTo>
                  <a:lnTo>
                    <a:pt x="1782" y="329"/>
                  </a:lnTo>
                  <a:lnTo>
                    <a:pt x="1831" y="385"/>
                  </a:lnTo>
                  <a:lnTo>
                    <a:pt x="1876" y="445"/>
                  </a:lnTo>
                  <a:lnTo>
                    <a:pt x="1917" y="509"/>
                  </a:lnTo>
                  <a:lnTo>
                    <a:pt x="1952" y="576"/>
                  </a:lnTo>
                  <a:lnTo>
                    <a:pt x="1983" y="646"/>
                  </a:lnTo>
                  <a:lnTo>
                    <a:pt x="2009" y="718"/>
                  </a:lnTo>
                  <a:lnTo>
                    <a:pt x="2030" y="793"/>
                  </a:lnTo>
                  <a:lnTo>
                    <a:pt x="2045" y="869"/>
                  </a:lnTo>
                  <a:lnTo>
                    <a:pt x="2054" y="948"/>
                  </a:lnTo>
                  <a:lnTo>
                    <a:pt x="2057" y="1028"/>
                  </a:lnTo>
                  <a:lnTo>
                    <a:pt x="2054" y="1098"/>
                  </a:lnTo>
                  <a:lnTo>
                    <a:pt x="2046" y="1166"/>
                  </a:lnTo>
                  <a:lnTo>
                    <a:pt x="2034" y="1231"/>
                  </a:lnTo>
                  <a:lnTo>
                    <a:pt x="2016" y="1295"/>
                  </a:lnTo>
                  <a:lnTo>
                    <a:pt x="1995" y="1357"/>
                  </a:lnTo>
                  <a:lnTo>
                    <a:pt x="1971" y="1418"/>
                  </a:lnTo>
                  <a:lnTo>
                    <a:pt x="1944" y="1477"/>
                  </a:lnTo>
                  <a:lnTo>
                    <a:pt x="1915" y="1535"/>
                  </a:lnTo>
                  <a:lnTo>
                    <a:pt x="1883" y="1592"/>
                  </a:lnTo>
                  <a:lnTo>
                    <a:pt x="1850" y="1649"/>
                  </a:lnTo>
                  <a:lnTo>
                    <a:pt x="1817" y="1705"/>
                  </a:lnTo>
                  <a:lnTo>
                    <a:pt x="1748" y="1814"/>
                  </a:lnTo>
                  <a:lnTo>
                    <a:pt x="1681" y="1924"/>
                  </a:lnTo>
                  <a:lnTo>
                    <a:pt x="1649" y="1979"/>
                  </a:lnTo>
                  <a:lnTo>
                    <a:pt x="1620" y="2034"/>
                  </a:lnTo>
                  <a:lnTo>
                    <a:pt x="1592" y="2090"/>
                  </a:lnTo>
                  <a:lnTo>
                    <a:pt x="1568" y="2147"/>
                  </a:lnTo>
                  <a:lnTo>
                    <a:pt x="1547" y="2204"/>
                  </a:lnTo>
                  <a:lnTo>
                    <a:pt x="1529" y="2263"/>
                  </a:lnTo>
                  <a:lnTo>
                    <a:pt x="1516" y="2323"/>
                  </a:lnTo>
                  <a:lnTo>
                    <a:pt x="1508" y="2384"/>
                  </a:lnTo>
                  <a:lnTo>
                    <a:pt x="1505" y="2447"/>
                  </a:lnTo>
                  <a:lnTo>
                    <a:pt x="1503" y="2475"/>
                  </a:lnTo>
                  <a:lnTo>
                    <a:pt x="1496" y="2503"/>
                  </a:lnTo>
                  <a:lnTo>
                    <a:pt x="1489" y="2520"/>
                  </a:lnTo>
                  <a:lnTo>
                    <a:pt x="1481" y="2535"/>
                  </a:lnTo>
                  <a:lnTo>
                    <a:pt x="1470" y="2548"/>
                  </a:lnTo>
                  <a:lnTo>
                    <a:pt x="1456" y="2557"/>
                  </a:lnTo>
                  <a:lnTo>
                    <a:pt x="1441" y="2564"/>
                  </a:lnTo>
                  <a:lnTo>
                    <a:pt x="1424" y="2566"/>
                  </a:lnTo>
                  <a:lnTo>
                    <a:pt x="632" y="2566"/>
                  </a:lnTo>
                  <a:lnTo>
                    <a:pt x="615" y="2564"/>
                  </a:lnTo>
                  <a:lnTo>
                    <a:pt x="599" y="2557"/>
                  </a:lnTo>
                  <a:lnTo>
                    <a:pt x="586" y="2548"/>
                  </a:lnTo>
                  <a:lnTo>
                    <a:pt x="575" y="2535"/>
                  </a:lnTo>
                  <a:lnTo>
                    <a:pt x="567" y="2520"/>
                  </a:lnTo>
                  <a:lnTo>
                    <a:pt x="560" y="2503"/>
                  </a:lnTo>
                  <a:lnTo>
                    <a:pt x="553" y="2475"/>
                  </a:lnTo>
                  <a:lnTo>
                    <a:pt x="551" y="2447"/>
                  </a:lnTo>
                  <a:lnTo>
                    <a:pt x="549" y="2387"/>
                  </a:lnTo>
                  <a:lnTo>
                    <a:pt x="543" y="2327"/>
                  </a:lnTo>
                  <a:lnTo>
                    <a:pt x="531" y="2270"/>
                  </a:lnTo>
                  <a:lnTo>
                    <a:pt x="516" y="2214"/>
                  </a:lnTo>
                  <a:lnTo>
                    <a:pt x="497" y="2158"/>
                  </a:lnTo>
                  <a:lnTo>
                    <a:pt x="475" y="2104"/>
                  </a:lnTo>
                  <a:lnTo>
                    <a:pt x="449" y="2050"/>
                  </a:lnTo>
                  <a:lnTo>
                    <a:pt x="422" y="1997"/>
                  </a:lnTo>
                  <a:lnTo>
                    <a:pt x="393" y="1944"/>
                  </a:lnTo>
                  <a:lnTo>
                    <a:pt x="361" y="1891"/>
                  </a:lnTo>
                  <a:lnTo>
                    <a:pt x="329" y="1838"/>
                  </a:lnTo>
                  <a:lnTo>
                    <a:pt x="262" y="1733"/>
                  </a:lnTo>
                  <a:lnTo>
                    <a:pt x="229" y="1680"/>
                  </a:lnTo>
                  <a:lnTo>
                    <a:pt x="197" y="1626"/>
                  </a:lnTo>
                  <a:lnTo>
                    <a:pt x="165" y="1572"/>
                  </a:lnTo>
                  <a:lnTo>
                    <a:pt x="135" y="1517"/>
                  </a:lnTo>
                  <a:lnTo>
                    <a:pt x="106" y="1460"/>
                  </a:lnTo>
                  <a:lnTo>
                    <a:pt x="81" y="1403"/>
                  </a:lnTo>
                  <a:lnTo>
                    <a:pt x="58" y="1345"/>
                  </a:lnTo>
                  <a:lnTo>
                    <a:pt x="39" y="1285"/>
                  </a:lnTo>
                  <a:lnTo>
                    <a:pt x="22" y="1224"/>
                  </a:lnTo>
                  <a:lnTo>
                    <a:pt x="10" y="1160"/>
                  </a:lnTo>
                  <a:lnTo>
                    <a:pt x="3" y="1095"/>
                  </a:lnTo>
                  <a:lnTo>
                    <a:pt x="0" y="1028"/>
                  </a:lnTo>
                  <a:lnTo>
                    <a:pt x="3" y="948"/>
                  </a:lnTo>
                  <a:lnTo>
                    <a:pt x="12" y="869"/>
                  </a:lnTo>
                  <a:lnTo>
                    <a:pt x="27" y="793"/>
                  </a:lnTo>
                  <a:lnTo>
                    <a:pt x="48" y="718"/>
                  </a:lnTo>
                  <a:lnTo>
                    <a:pt x="74" y="646"/>
                  </a:lnTo>
                  <a:lnTo>
                    <a:pt x="104" y="576"/>
                  </a:lnTo>
                  <a:lnTo>
                    <a:pt x="140" y="509"/>
                  </a:lnTo>
                  <a:lnTo>
                    <a:pt x="181" y="445"/>
                  </a:lnTo>
                  <a:lnTo>
                    <a:pt x="226" y="385"/>
                  </a:lnTo>
                  <a:lnTo>
                    <a:pt x="275" y="329"/>
                  </a:lnTo>
                  <a:lnTo>
                    <a:pt x="329" y="275"/>
                  </a:lnTo>
                  <a:lnTo>
                    <a:pt x="385" y="226"/>
                  </a:lnTo>
                  <a:lnTo>
                    <a:pt x="445" y="181"/>
                  </a:lnTo>
                  <a:lnTo>
                    <a:pt x="509" y="140"/>
                  </a:lnTo>
                  <a:lnTo>
                    <a:pt x="576" y="105"/>
                  </a:lnTo>
                  <a:lnTo>
                    <a:pt x="646" y="74"/>
                  </a:lnTo>
                  <a:lnTo>
                    <a:pt x="718" y="48"/>
                  </a:lnTo>
                  <a:lnTo>
                    <a:pt x="793" y="27"/>
                  </a:lnTo>
                  <a:lnTo>
                    <a:pt x="869" y="12"/>
                  </a:lnTo>
                  <a:lnTo>
                    <a:pt x="948" y="3"/>
                  </a:lnTo>
                  <a:lnTo>
                    <a:pt x="102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30" name="Freeform: Shape 26"/>
            <p:cNvSpPr/>
            <p:nvPr/>
          </p:nvSpPr>
          <p:spPr bwMode="auto">
            <a:xfrm>
              <a:off x="2537723" y="3541913"/>
              <a:ext cx="558800" cy="919163"/>
            </a:xfrm>
            <a:custGeom>
              <a:avLst/>
              <a:gdLst/>
              <a:ahLst/>
              <a:cxnLst>
                <a:cxn ang="0">
                  <a:pos x="228" y="0"/>
                </a:cxn>
                <a:cxn ang="0">
                  <a:pos x="265" y="3"/>
                </a:cxn>
                <a:cxn ang="0">
                  <a:pos x="300" y="10"/>
                </a:cxn>
                <a:cxn ang="0">
                  <a:pos x="333" y="22"/>
                </a:cxn>
                <a:cxn ang="0">
                  <a:pos x="362" y="39"/>
                </a:cxn>
                <a:cxn ang="0">
                  <a:pos x="390" y="59"/>
                </a:cxn>
                <a:cxn ang="0">
                  <a:pos x="412" y="82"/>
                </a:cxn>
                <a:cxn ang="0">
                  <a:pos x="430" y="108"/>
                </a:cxn>
                <a:cxn ang="0">
                  <a:pos x="444" y="137"/>
                </a:cxn>
                <a:cxn ang="0">
                  <a:pos x="453" y="167"/>
                </a:cxn>
                <a:cxn ang="0">
                  <a:pos x="456" y="200"/>
                </a:cxn>
                <a:cxn ang="0">
                  <a:pos x="456" y="748"/>
                </a:cxn>
                <a:cxn ang="0">
                  <a:pos x="0" y="748"/>
                </a:cxn>
                <a:cxn ang="0">
                  <a:pos x="0" y="200"/>
                </a:cxn>
                <a:cxn ang="0">
                  <a:pos x="3" y="167"/>
                </a:cxn>
                <a:cxn ang="0">
                  <a:pos x="11" y="137"/>
                </a:cxn>
                <a:cxn ang="0">
                  <a:pos x="26" y="108"/>
                </a:cxn>
                <a:cxn ang="0">
                  <a:pos x="44" y="82"/>
                </a:cxn>
                <a:cxn ang="0">
                  <a:pos x="67" y="59"/>
                </a:cxn>
                <a:cxn ang="0">
                  <a:pos x="94" y="39"/>
                </a:cxn>
                <a:cxn ang="0">
                  <a:pos x="124" y="22"/>
                </a:cxn>
                <a:cxn ang="0">
                  <a:pos x="156" y="10"/>
                </a:cxn>
                <a:cxn ang="0">
                  <a:pos x="192" y="3"/>
                </a:cxn>
                <a:cxn ang="0">
                  <a:pos x="228" y="0"/>
                </a:cxn>
              </a:cxnLst>
              <a:rect l="0" t="0" r="r" b="b"/>
              <a:pathLst>
                <a:path w="456" h="748">
                  <a:moveTo>
                    <a:pt x="228" y="0"/>
                  </a:moveTo>
                  <a:lnTo>
                    <a:pt x="265" y="3"/>
                  </a:lnTo>
                  <a:lnTo>
                    <a:pt x="300" y="10"/>
                  </a:lnTo>
                  <a:lnTo>
                    <a:pt x="333" y="22"/>
                  </a:lnTo>
                  <a:lnTo>
                    <a:pt x="362" y="39"/>
                  </a:lnTo>
                  <a:lnTo>
                    <a:pt x="390" y="59"/>
                  </a:lnTo>
                  <a:lnTo>
                    <a:pt x="412" y="82"/>
                  </a:lnTo>
                  <a:lnTo>
                    <a:pt x="430" y="108"/>
                  </a:lnTo>
                  <a:lnTo>
                    <a:pt x="444" y="137"/>
                  </a:lnTo>
                  <a:lnTo>
                    <a:pt x="453" y="167"/>
                  </a:lnTo>
                  <a:lnTo>
                    <a:pt x="456" y="200"/>
                  </a:lnTo>
                  <a:lnTo>
                    <a:pt x="456" y="748"/>
                  </a:lnTo>
                  <a:lnTo>
                    <a:pt x="0" y="748"/>
                  </a:lnTo>
                  <a:lnTo>
                    <a:pt x="0" y="200"/>
                  </a:lnTo>
                  <a:lnTo>
                    <a:pt x="3" y="167"/>
                  </a:lnTo>
                  <a:lnTo>
                    <a:pt x="11" y="137"/>
                  </a:lnTo>
                  <a:lnTo>
                    <a:pt x="26" y="108"/>
                  </a:lnTo>
                  <a:lnTo>
                    <a:pt x="44" y="82"/>
                  </a:lnTo>
                  <a:lnTo>
                    <a:pt x="67" y="59"/>
                  </a:lnTo>
                  <a:lnTo>
                    <a:pt x="94" y="39"/>
                  </a:lnTo>
                  <a:lnTo>
                    <a:pt x="124" y="22"/>
                  </a:lnTo>
                  <a:lnTo>
                    <a:pt x="156" y="10"/>
                  </a:lnTo>
                  <a:lnTo>
                    <a:pt x="192" y="3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E1E8E7"/>
            </a:solidFill>
            <a:ln w="0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31" name="Freeform: Shape 27"/>
            <p:cNvSpPr/>
            <p:nvPr/>
          </p:nvSpPr>
          <p:spPr bwMode="auto">
            <a:xfrm>
              <a:off x="2242447" y="4289625"/>
              <a:ext cx="1149350" cy="171450"/>
            </a:xfrm>
            <a:custGeom>
              <a:avLst/>
              <a:gdLst>
                <a:gd name="T0" fmla="*/ 696 w 936"/>
                <a:gd name="T1" fmla="*/ 0 h 140"/>
                <a:gd name="T2" fmla="*/ 747 w 936"/>
                <a:gd name="T3" fmla="*/ 10 h 140"/>
                <a:gd name="T4" fmla="*/ 794 w 936"/>
                <a:gd name="T5" fmla="*/ 20 h 140"/>
                <a:gd name="T6" fmla="*/ 838 w 936"/>
                <a:gd name="T7" fmla="*/ 33 h 140"/>
                <a:gd name="T8" fmla="*/ 876 w 936"/>
                <a:gd name="T9" fmla="*/ 46 h 140"/>
                <a:gd name="T10" fmla="*/ 909 w 936"/>
                <a:gd name="T11" fmla="*/ 60 h 140"/>
                <a:gd name="T12" fmla="*/ 936 w 936"/>
                <a:gd name="T13" fmla="*/ 77 h 140"/>
                <a:gd name="T14" fmla="*/ 929 w 936"/>
                <a:gd name="T15" fmla="*/ 94 h 140"/>
                <a:gd name="T16" fmla="*/ 921 w 936"/>
                <a:gd name="T17" fmla="*/ 109 h 140"/>
                <a:gd name="T18" fmla="*/ 910 w 936"/>
                <a:gd name="T19" fmla="*/ 122 h 140"/>
                <a:gd name="T20" fmla="*/ 896 w 936"/>
                <a:gd name="T21" fmla="*/ 131 h 140"/>
                <a:gd name="T22" fmla="*/ 881 w 936"/>
                <a:gd name="T23" fmla="*/ 138 h 140"/>
                <a:gd name="T24" fmla="*/ 864 w 936"/>
                <a:gd name="T25" fmla="*/ 140 h 140"/>
                <a:gd name="T26" fmla="*/ 696 w 936"/>
                <a:gd name="T27" fmla="*/ 140 h 140"/>
                <a:gd name="T28" fmla="*/ 696 w 936"/>
                <a:gd name="T29" fmla="*/ 0 h 140"/>
                <a:gd name="T30" fmla="*/ 240 w 936"/>
                <a:gd name="T31" fmla="*/ 0 h 140"/>
                <a:gd name="T32" fmla="*/ 240 w 936"/>
                <a:gd name="T33" fmla="*/ 140 h 140"/>
                <a:gd name="T34" fmla="*/ 72 w 936"/>
                <a:gd name="T35" fmla="*/ 140 h 140"/>
                <a:gd name="T36" fmla="*/ 55 w 936"/>
                <a:gd name="T37" fmla="*/ 138 h 140"/>
                <a:gd name="T38" fmla="*/ 39 w 936"/>
                <a:gd name="T39" fmla="*/ 131 h 140"/>
                <a:gd name="T40" fmla="*/ 26 w 936"/>
                <a:gd name="T41" fmla="*/ 122 h 140"/>
                <a:gd name="T42" fmla="*/ 15 w 936"/>
                <a:gd name="T43" fmla="*/ 109 h 140"/>
                <a:gd name="T44" fmla="*/ 7 w 936"/>
                <a:gd name="T45" fmla="*/ 94 h 140"/>
                <a:gd name="T46" fmla="*/ 0 w 936"/>
                <a:gd name="T47" fmla="*/ 77 h 140"/>
                <a:gd name="T48" fmla="*/ 27 w 936"/>
                <a:gd name="T49" fmla="*/ 60 h 140"/>
                <a:gd name="T50" fmla="*/ 60 w 936"/>
                <a:gd name="T51" fmla="*/ 46 h 140"/>
                <a:gd name="T52" fmla="*/ 98 w 936"/>
                <a:gd name="T53" fmla="*/ 33 h 140"/>
                <a:gd name="T54" fmla="*/ 142 w 936"/>
                <a:gd name="T55" fmla="*/ 20 h 140"/>
                <a:gd name="T56" fmla="*/ 189 w 936"/>
                <a:gd name="T57" fmla="*/ 10 h 140"/>
                <a:gd name="T58" fmla="*/ 240 w 936"/>
                <a:gd name="T59" fmla="*/ 0 h 1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936"/>
                <a:gd name="T91" fmla="*/ 0 h 140"/>
                <a:gd name="T92" fmla="*/ 936 w 936"/>
                <a:gd name="T93" fmla="*/ 140 h 14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936" h="140">
                  <a:moveTo>
                    <a:pt x="696" y="0"/>
                  </a:moveTo>
                  <a:lnTo>
                    <a:pt x="747" y="10"/>
                  </a:lnTo>
                  <a:lnTo>
                    <a:pt x="794" y="20"/>
                  </a:lnTo>
                  <a:lnTo>
                    <a:pt x="838" y="33"/>
                  </a:lnTo>
                  <a:lnTo>
                    <a:pt x="876" y="46"/>
                  </a:lnTo>
                  <a:lnTo>
                    <a:pt x="909" y="60"/>
                  </a:lnTo>
                  <a:lnTo>
                    <a:pt x="936" y="77"/>
                  </a:lnTo>
                  <a:lnTo>
                    <a:pt x="929" y="94"/>
                  </a:lnTo>
                  <a:lnTo>
                    <a:pt x="921" y="109"/>
                  </a:lnTo>
                  <a:lnTo>
                    <a:pt x="910" y="122"/>
                  </a:lnTo>
                  <a:lnTo>
                    <a:pt x="896" y="131"/>
                  </a:lnTo>
                  <a:lnTo>
                    <a:pt x="881" y="138"/>
                  </a:lnTo>
                  <a:lnTo>
                    <a:pt x="864" y="140"/>
                  </a:lnTo>
                  <a:lnTo>
                    <a:pt x="696" y="140"/>
                  </a:lnTo>
                  <a:lnTo>
                    <a:pt x="696" y="0"/>
                  </a:lnTo>
                  <a:close/>
                  <a:moveTo>
                    <a:pt x="240" y="0"/>
                  </a:moveTo>
                  <a:lnTo>
                    <a:pt x="240" y="140"/>
                  </a:lnTo>
                  <a:lnTo>
                    <a:pt x="72" y="140"/>
                  </a:lnTo>
                  <a:lnTo>
                    <a:pt x="55" y="138"/>
                  </a:lnTo>
                  <a:lnTo>
                    <a:pt x="39" y="131"/>
                  </a:lnTo>
                  <a:lnTo>
                    <a:pt x="26" y="122"/>
                  </a:lnTo>
                  <a:lnTo>
                    <a:pt x="15" y="109"/>
                  </a:lnTo>
                  <a:lnTo>
                    <a:pt x="7" y="94"/>
                  </a:lnTo>
                  <a:lnTo>
                    <a:pt x="0" y="77"/>
                  </a:lnTo>
                  <a:lnTo>
                    <a:pt x="27" y="60"/>
                  </a:lnTo>
                  <a:lnTo>
                    <a:pt x="60" y="46"/>
                  </a:lnTo>
                  <a:lnTo>
                    <a:pt x="98" y="33"/>
                  </a:lnTo>
                  <a:lnTo>
                    <a:pt x="142" y="20"/>
                  </a:lnTo>
                  <a:lnTo>
                    <a:pt x="189" y="10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32" name="Freeform: Shape 28"/>
            <p:cNvSpPr/>
            <p:nvPr/>
          </p:nvSpPr>
          <p:spPr bwMode="auto">
            <a:xfrm>
              <a:off x="2537723" y="4270575"/>
              <a:ext cx="558800" cy="190500"/>
            </a:xfrm>
            <a:custGeom>
              <a:avLst/>
              <a:gdLst>
                <a:gd name="T0" fmla="*/ 297 w 456"/>
                <a:gd name="T1" fmla="*/ 0 h 155"/>
                <a:gd name="T2" fmla="*/ 352 w 456"/>
                <a:gd name="T3" fmla="*/ 4 h 155"/>
                <a:gd name="T4" fmla="*/ 405 w 456"/>
                <a:gd name="T5" fmla="*/ 9 h 155"/>
                <a:gd name="T6" fmla="*/ 456 w 456"/>
                <a:gd name="T7" fmla="*/ 15 h 155"/>
                <a:gd name="T8" fmla="*/ 456 w 456"/>
                <a:gd name="T9" fmla="*/ 155 h 155"/>
                <a:gd name="T10" fmla="*/ 297 w 456"/>
                <a:gd name="T11" fmla="*/ 155 h 155"/>
                <a:gd name="T12" fmla="*/ 297 w 456"/>
                <a:gd name="T13" fmla="*/ 0 h 155"/>
                <a:gd name="T14" fmla="*/ 159 w 456"/>
                <a:gd name="T15" fmla="*/ 0 h 155"/>
                <a:gd name="T16" fmla="*/ 159 w 456"/>
                <a:gd name="T17" fmla="*/ 155 h 155"/>
                <a:gd name="T18" fmla="*/ 0 w 456"/>
                <a:gd name="T19" fmla="*/ 155 h 155"/>
                <a:gd name="T20" fmla="*/ 0 w 456"/>
                <a:gd name="T21" fmla="*/ 15 h 155"/>
                <a:gd name="T22" fmla="*/ 51 w 456"/>
                <a:gd name="T23" fmla="*/ 9 h 155"/>
                <a:gd name="T24" fmla="*/ 104 w 456"/>
                <a:gd name="T25" fmla="*/ 4 h 155"/>
                <a:gd name="T26" fmla="*/ 159 w 456"/>
                <a:gd name="T27" fmla="*/ 0 h 1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56"/>
                <a:gd name="T43" fmla="*/ 0 h 155"/>
                <a:gd name="T44" fmla="*/ 456 w 456"/>
                <a:gd name="T45" fmla="*/ 155 h 15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56" h="155">
                  <a:moveTo>
                    <a:pt x="297" y="0"/>
                  </a:moveTo>
                  <a:lnTo>
                    <a:pt x="352" y="4"/>
                  </a:lnTo>
                  <a:lnTo>
                    <a:pt x="405" y="9"/>
                  </a:lnTo>
                  <a:lnTo>
                    <a:pt x="456" y="15"/>
                  </a:lnTo>
                  <a:lnTo>
                    <a:pt x="456" y="155"/>
                  </a:lnTo>
                  <a:lnTo>
                    <a:pt x="297" y="155"/>
                  </a:lnTo>
                  <a:lnTo>
                    <a:pt x="297" y="0"/>
                  </a:lnTo>
                  <a:close/>
                  <a:moveTo>
                    <a:pt x="159" y="0"/>
                  </a:moveTo>
                  <a:lnTo>
                    <a:pt x="159" y="155"/>
                  </a:lnTo>
                  <a:lnTo>
                    <a:pt x="0" y="155"/>
                  </a:lnTo>
                  <a:lnTo>
                    <a:pt x="0" y="15"/>
                  </a:lnTo>
                  <a:lnTo>
                    <a:pt x="51" y="9"/>
                  </a:lnTo>
                  <a:lnTo>
                    <a:pt x="104" y="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33" name="Freeform: Shape 29"/>
            <p:cNvSpPr/>
            <p:nvPr/>
          </p:nvSpPr>
          <p:spPr bwMode="auto">
            <a:xfrm>
              <a:off x="2732986" y="4268987"/>
              <a:ext cx="168275" cy="192088"/>
            </a:xfrm>
            <a:custGeom>
              <a:avLst/>
              <a:gdLst>
                <a:gd name="T0" fmla="*/ 69 w 138"/>
                <a:gd name="T1" fmla="*/ 0 h 156"/>
                <a:gd name="T2" fmla="*/ 104 w 138"/>
                <a:gd name="T3" fmla="*/ 1 h 156"/>
                <a:gd name="T4" fmla="*/ 138 w 138"/>
                <a:gd name="T5" fmla="*/ 1 h 156"/>
                <a:gd name="T6" fmla="*/ 138 w 138"/>
                <a:gd name="T7" fmla="*/ 156 h 156"/>
                <a:gd name="T8" fmla="*/ 0 w 138"/>
                <a:gd name="T9" fmla="*/ 156 h 156"/>
                <a:gd name="T10" fmla="*/ 0 w 138"/>
                <a:gd name="T11" fmla="*/ 1 h 156"/>
                <a:gd name="T12" fmla="*/ 35 w 138"/>
                <a:gd name="T13" fmla="*/ 1 h 156"/>
                <a:gd name="T14" fmla="*/ 69 w 138"/>
                <a:gd name="T15" fmla="*/ 0 h 1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8"/>
                <a:gd name="T25" fmla="*/ 0 h 156"/>
                <a:gd name="T26" fmla="*/ 138 w 138"/>
                <a:gd name="T27" fmla="*/ 156 h 1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8" h="156">
                  <a:moveTo>
                    <a:pt x="69" y="0"/>
                  </a:moveTo>
                  <a:lnTo>
                    <a:pt x="104" y="1"/>
                  </a:lnTo>
                  <a:lnTo>
                    <a:pt x="138" y="1"/>
                  </a:lnTo>
                  <a:lnTo>
                    <a:pt x="138" y="156"/>
                  </a:lnTo>
                  <a:lnTo>
                    <a:pt x="0" y="156"/>
                  </a:lnTo>
                  <a:lnTo>
                    <a:pt x="0" y="1"/>
                  </a:lnTo>
                  <a:lnTo>
                    <a:pt x="35" y="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34" name="Rectangle: Top Corners Rounded 30"/>
            <p:cNvSpPr/>
            <p:nvPr/>
          </p:nvSpPr>
          <p:spPr>
            <a:xfrm>
              <a:off x="2995316" y="2764537"/>
              <a:ext cx="90433" cy="1031370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cxnSp>
          <p:nvCxnSpPr>
            <p:cNvPr id="135" name="Straight Connector 31"/>
            <p:cNvCxnSpPr/>
            <p:nvPr/>
          </p:nvCxnSpPr>
          <p:spPr>
            <a:xfrm>
              <a:off x="2552190" y="2769525"/>
              <a:ext cx="430247" cy="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Rectangle: Top Corners Rounded 32"/>
            <p:cNvSpPr/>
            <p:nvPr/>
          </p:nvSpPr>
          <p:spPr>
            <a:xfrm>
              <a:off x="2537206" y="2769525"/>
              <a:ext cx="90433" cy="1031370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37" name="Freeform: Shape 33"/>
            <p:cNvSpPr/>
            <p:nvPr/>
          </p:nvSpPr>
          <p:spPr bwMode="auto">
            <a:xfrm>
              <a:off x="2615421" y="3359351"/>
              <a:ext cx="410701" cy="1062841"/>
            </a:xfrm>
            <a:custGeom>
              <a:avLst/>
              <a:gdLst>
                <a:gd name="T0" fmla="*/ 2147483647 w 138"/>
                <a:gd name="T1" fmla="*/ 0 h 1202"/>
                <a:gd name="T2" fmla="*/ 2147483647 w 138"/>
                <a:gd name="T3" fmla="*/ 2147483647 h 1202"/>
                <a:gd name="T4" fmla="*/ 2147483647 w 138"/>
                <a:gd name="T5" fmla="*/ 2147483647 h 1202"/>
                <a:gd name="T6" fmla="*/ 2147483647 w 138"/>
                <a:gd name="T7" fmla="*/ 2147483647 h 1202"/>
                <a:gd name="T8" fmla="*/ 2147483647 w 138"/>
                <a:gd name="T9" fmla="*/ 2147483647 h 1202"/>
                <a:gd name="T10" fmla="*/ 2147483647 w 138"/>
                <a:gd name="T11" fmla="*/ 2147483647 h 1202"/>
                <a:gd name="T12" fmla="*/ 2147483647 w 138"/>
                <a:gd name="T13" fmla="*/ 2147483647 h 1202"/>
                <a:gd name="T14" fmla="*/ 2147483647 w 138"/>
                <a:gd name="T15" fmla="*/ 2147483647 h 1202"/>
                <a:gd name="T16" fmla="*/ 2147483647 w 138"/>
                <a:gd name="T17" fmla="*/ 2147483647 h 1202"/>
                <a:gd name="T18" fmla="*/ 0 w 138"/>
                <a:gd name="T19" fmla="*/ 2147483647 h 1202"/>
                <a:gd name="T20" fmla="*/ 0 w 138"/>
                <a:gd name="T21" fmla="*/ 2147483647 h 1202"/>
                <a:gd name="T22" fmla="*/ 2147483647 w 138"/>
                <a:gd name="T23" fmla="*/ 2147483647 h 1202"/>
                <a:gd name="T24" fmla="*/ 2147483647 w 138"/>
                <a:gd name="T25" fmla="*/ 2147483647 h 1202"/>
                <a:gd name="T26" fmla="*/ 2147483647 w 138"/>
                <a:gd name="T27" fmla="*/ 2147483647 h 1202"/>
                <a:gd name="T28" fmla="*/ 2147483647 w 138"/>
                <a:gd name="T29" fmla="*/ 2147483647 h 1202"/>
                <a:gd name="T30" fmla="*/ 2147483647 w 138"/>
                <a:gd name="T31" fmla="*/ 2147483647 h 1202"/>
                <a:gd name="T32" fmla="*/ 2147483647 w 138"/>
                <a:gd name="T33" fmla="*/ 2147483647 h 1202"/>
                <a:gd name="T34" fmla="*/ 2147483647 w 138"/>
                <a:gd name="T35" fmla="*/ 0 h 12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1202"/>
                <a:gd name="T56" fmla="*/ 138 w 138"/>
                <a:gd name="T57" fmla="*/ 1202 h 120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1202">
                  <a:moveTo>
                    <a:pt x="69" y="0"/>
                  </a:moveTo>
                  <a:lnTo>
                    <a:pt x="85" y="3"/>
                  </a:lnTo>
                  <a:lnTo>
                    <a:pt x="100" y="13"/>
                  </a:lnTo>
                  <a:lnTo>
                    <a:pt x="112" y="28"/>
                  </a:lnTo>
                  <a:lnTo>
                    <a:pt x="123" y="49"/>
                  </a:lnTo>
                  <a:lnTo>
                    <a:pt x="131" y="72"/>
                  </a:lnTo>
                  <a:lnTo>
                    <a:pt x="136" y="99"/>
                  </a:lnTo>
                  <a:lnTo>
                    <a:pt x="138" y="129"/>
                  </a:lnTo>
                  <a:lnTo>
                    <a:pt x="138" y="1202"/>
                  </a:lnTo>
                  <a:lnTo>
                    <a:pt x="0" y="1202"/>
                  </a:lnTo>
                  <a:lnTo>
                    <a:pt x="0" y="129"/>
                  </a:lnTo>
                  <a:lnTo>
                    <a:pt x="3" y="99"/>
                  </a:lnTo>
                  <a:lnTo>
                    <a:pt x="8" y="72"/>
                  </a:lnTo>
                  <a:lnTo>
                    <a:pt x="16" y="49"/>
                  </a:lnTo>
                  <a:lnTo>
                    <a:pt x="26" y="28"/>
                  </a:lnTo>
                  <a:lnTo>
                    <a:pt x="39" y="13"/>
                  </a:lnTo>
                  <a:lnTo>
                    <a:pt x="53" y="3"/>
                  </a:lnTo>
                  <a:lnTo>
                    <a:pt x="69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50000"/>
                    <a:alpha val="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38" name="Oval 34"/>
            <p:cNvSpPr/>
            <p:nvPr/>
          </p:nvSpPr>
          <p:spPr bwMode="auto">
            <a:xfrm flipH="1">
              <a:off x="2552190" y="3359351"/>
              <a:ext cx="533558" cy="441544"/>
            </a:xfrm>
            <a:prstGeom prst="ellipse">
              <a:avLst/>
            </a:prstGeom>
            <a:gradFill rotWithShape="1">
              <a:gsLst>
                <a:gs pos="0">
                  <a:srgbClr val="FFFCF9">
                    <a:alpha val="76999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/>
            </a:gra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38" name="Cylinder 52"/>
          <p:cNvSpPr/>
          <p:nvPr/>
        </p:nvSpPr>
        <p:spPr>
          <a:xfrm>
            <a:off x="3765570" y="3362677"/>
            <a:ext cx="191067" cy="2171521"/>
          </a:xfrm>
          <a:prstGeom prst="can">
            <a:avLst/>
          </a:prstGeom>
          <a:pattFill prst="ltDnDiag">
            <a:fgClr>
              <a:schemeClr val="bg1">
                <a:lumMod val="50000"/>
              </a:schemeClr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67" name="Cylinder 53"/>
          <p:cNvSpPr/>
          <p:nvPr/>
        </p:nvSpPr>
        <p:spPr>
          <a:xfrm>
            <a:off x="5560394" y="4423030"/>
            <a:ext cx="178629" cy="1111169"/>
          </a:xfrm>
          <a:prstGeom prst="can">
            <a:avLst/>
          </a:prstGeom>
          <a:pattFill prst="ltDnDiag">
            <a:fgClr>
              <a:schemeClr val="bg1">
                <a:lumMod val="50000"/>
              </a:schemeClr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68" name="Cylinder 55"/>
          <p:cNvSpPr/>
          <p:nvPr/>
        </p:nvSpPr>
        <p:spPr>
          <a:xfrm>
            <a:off x="9314733" y="4429236"/>
            <a:ext cx="189103" cy="1098401"/>
          </a:xfrm>
          <a:prstGeom prst="can">
            <a:avLst/>
          </a:prstGeom>
          <a:pattFill prst="ltDnDiag">
            <a:fgClr>
              <a:schemeClr val="bg1">
                <a:lumMod val="50000"/>
              </a:schemeClr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grpSp>
        <p:nvGrpSpPr>
          <p:cNvPr id="69" name="Group 56"/>
          <p:cNvGrpSpPr/>
          <p:nvPr/>
        </p:nvGrpSpPr>
        <p:grpSpPr>
          <a:xfrm>
            <a:off x="9069173" y="3446680"/>
            <a:ext cx="657104" cy="1066399"/>
            <a:chOff x="1555060" y="1309888"/>
            <a:chExt cx="2525713" cy="4098924"/>
          </a:xfrm>
        </p:grpSpPr>
        <p:sp>
          <p:nvSpPr>
            <p:cNvPr id="109" name="Freeform: Shape 57"/>
            <p:cNvSpPr/>
            <p:nvPr/>
          </p:nvSpPr>
          <p:spPr bwMode="auto">
            <a:xfrm>
              <a:off x="2271022" y="4419800"/>
              <a:ext cx="1093788" cy="9890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91" y="0"/>
                </a:cxn>
                <a:cxn ang="0">
                  <a:pos x="815" y="136"/>
                </a:cxn>
                <a:cxn ang="0">
                  <a:pos x="815" y="562"/>
                </a:cxn>
                <a:cxn ang="0">
                  <a:pos x="813" y="582"/>
                </a:cxn>
                <a:cxn ang="0">
                  <a:pos x="805" y="603"/>
                </a:cxn>
                <a:cxn ang="0">
                  <a:pos x="795" y="623"/>
                </a:cxn>
                <a:cxn ang="0">
                  <a:pos x="782" y="642"/>
                </a:cxn>
                <a:cxn ang="0">
                  <a:pos x="766" y="658"/>
                </a:cxn>
                <a:cxn ang="0">
                  <a:pos x="749" y="669"/>
                </a:cxn>
                <a:cxn ang="0">
                  <a:pos x="511" y="792"/>
                </a:cxn>
                <a:cxn ang="0">
                  <a:pos x="491" y="800"/>
                </a:cxn>
                <a:cxn ang="0">
                  <a:pos x="469" y="805"/>
                </a:cxn>
                <a:cxn ang="0">
                  <a:pos x="445" y="806"/>
                </a:cxn>
                <a:cxn ang="0">
                  <a:pos x="421" y="805"/>
                </a:cxn>
                <a:cxn ang="0">
                  <a:pos x="399" y="800"/>
                </a:cxn>
                <a:cxn ang="0">
                  <a:pos x="380" y="792"/>
                </a:cxn>
                <a:cxn ang="0">
                  <a:pos x="141" y="669"/>
                </a:cxn>
                <a:cxn ang="0">
                  <a:pos x="124" y="658"/>
                </a:cxn>
                <a:cxn ang="0">
                  <a:pos x="108" y="642"/>
                </a:cxn>
                <a:cxn ang="0">
                  <a:pos x="95" y="623"/>
                </a:cxn>
                <a:cxn ang="0">
                  <a:pos x="84" y="603"/>
                </a:cxn>
                <a:cxn ang="0">
                  <a:pos x="77" y="582"/>
                </a:cxn>
                <a:cxn ang="0">
                  <a:pos x="75" y="562"/>
                </a:cxn>
                <a:cxn ang="0">
                  <a:pos x="75" y="136"/>
                </a:cxn>
                <a:cxn ang="0">
                  <a:pos x="0" y="0"/>
                </a:cxn>
              </a:cxnLst>
              <a:rect l="0" t="0" r="r" b="b"/>
              <a:pathLst>
                <a:path w="891" h="806">
                  <a:moveTo>
                    <a:pt x="0" y="0"/>
                  </a:moveTo>
                  <a:lnTo>
                    <a:pt x="891" y="0"/>
                  </a:lnTo>
                  <a:lnTo>
                    <a:pt x="815" y="136"/>
                  </a:lnTo>
                  <a:lnTo>
                    <a:pt x="815" y="562"/>
                  </a:lnTo>
                  <a:lnTo>
                    <a:pt x="813" y="582"/>
                  </a:lnTo>
                  <a:lnTo>
                    <a:pt x="805" y="603"/>
                  </a:lnTo>
                  <a:lnTo>
                    <a:pt x="795" y="623"/>
                  </a:lnTo>
                  <a:lnTo>
                    <a:pt x="782" y="642"/>
                  </a:lnTo>
                  <a:lnTo>
                    <a:pt x="766" y="658"/>
                  </a:lnTo>
                  <a:lnTo>
                    <a:pt x="749" y="669"/>
                  </a:lnTo>
                  <a:lnTo>
                    <a:pt x="511" y="792"/>
                  </a:lnTo>
                  <a:lnTo>
                    <a:pt x="491" y="800"/>
                  </a:lnTo>
                  <a:lnTo>
                    <a:pt x="469" y="805"/>
                  </a:lnTo>
                  <a:lnTo>
                    <a:pt x="445" y="806"/>
                  </a:lnTo>
                  <a:lnTo>
                    <a:pt x="421" y="805"/>
                  </a:lnTo>
                  <a:lnTo>
                    <a:pt x="399" y="800"/>
                  </a:lnTo>
                  <a:lnTo>
                    <a:pt x="380" y="792"/>
                  </a:lnTo>
                  <a:lnTo>
                    <a:pt x="141" y="669"/>
                  </a:lnTo>
                  <a:lnTo>
                    <a:pt x="124" y="658"/>
                  </a:lnTo>
                  <a:lnTo>
                    <a:pt x="108" y="642"/>
                  </a:lnTo>
                  <a:lnTo>
                    <a:pt x="95" y="623"/>
                  </a:lnTo>
                  <a:lnTo>
                    <a:pt x="84" y="603"/>
                  </a:lnTo>
                  <a:lnTo>
                    <a:pt x="77" y="582"/>
                  </a:lnTo>
                  <a:lnTo>
                    <a:pt x="75" y="562"/>
                  </a:lnTo>
                  <a:lnTo>
                    <a:pt x="75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10" name="Freeform: Shape 58"/>
            <p:cNvSpPr/>
            <p:nvPr/>
          </p:nvSpPr>
          <p:spPr bwMode="auto">
            <a:xfrm>
              <a:off x="2362993" y="4589764"/>
              <a:ext cx="908618" cy="169458"/>
            </a:xfrm>
            <a:custGeom>
              <a:avLst/>
              <a:gdLst>
                <a:gd name="T0" fmla="*/ 2147483647 w 740"/>
                <a:gd name="T1" fmla="*/ 0 h 138"/>
                <a:gd name="T2" fmla="*/ 2147483647 w 740"/>
                <a:gd name="T3" fmla="*/ 2147483647 h 138"/>
                <a:gd name="T4" fmla="*/ 0 w 740"/>
                <a:gd name="T5" fmla="*/ 2147483647 h 138"/>
                <a:gd name="T6" fmla="*/ 0 w 740"/>
                <a:gd name="T7" fmla="*/ 2147483647 h 138"/>
                <a:gd name="T8" fmla="*/ 2147483647 w 740"/>
                <a:gd name="T9" fmla="*/ 0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0"/>
                <a:gd name="T16" fmla="*/ 0 h 138"/>
                <a:gd name="T17" fmla="*/ 740 w 740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0" h="138">
                  <a:moveTo>
                    <a:pt x="740" y="0"/>
                  </a:moveTo>
                  <a:lnTo>
                    <a:pt x="740" y="79"/>
                  </a:lnTo>
                  <a:lnTo>
                    <a:pt x="0" y="138"/>
                  </a:lnTo>
                  <a:lnTo>
                    <a:pt x="0" y="59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11" name="Freeform: Shape 59"/>
            <p:cNvSpPr/>
            <p:nvPr/>
          </p:nvSpPr>
          <p:spPr bwMode="auto">
            <a:xfrm>
              <a:off x="2362993" y="4816936"/>
              <a:ext cx="908618" cy="170687"/>
            </a:xfrm>
            <a:custGeom>
              <a:avLst/>
              <a:gdLst>
                <a:gd name="T0" fmla="*/ 2147483647 w 740"/>
                <a:gd name="T1" fmla="*/ 0 h 139"/>
                <a:gd name="T2" fmla="*/ 2147483647 w 740"/>
                <a:gd name="T3" fmla="*/ 2147483647 h 139"/>
                <a:gd name="T4" fmla="*/ 0 w 740"/>
                <a:gd name="T5" fmla="*/ 2147483647 h 139"/>
                <a:gd name="T6" fmla="*/ 0 w 740"/>
                <a:gd name="T7" fmla="*/ 2147483647 h 139"/>
                <a:gd name="T8" fmla="*/ 2147483647 w 740"/>
                <a:gd name="T9" fmla="*/ 0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0"/>
                <a:gd name="T16" fmla="*/ 0 h 139"/>
                <a:gd name="T17" fmla="*/ 740 w 740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0" h="139">
                  <a:moveTo>
                    <a:pt x="740" y="0"/>
                  </a:moveTo>
                  <a:lnTo>
                    <a:pt x="740" y="80"/>
                  </a:lnTo>
                  <a:lnTo>
                    <a:pt x="0" y="139"/>
                  </a:lnTo>
                  <a:lnTo>
                    <a:pt x="0" y="59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12" name="Freeform: Shape 60"/>
            <p:cNvSpPr/>
            <p:nvPr/>
          </p:nvSpPr>
          <p:spPr bwMode="auto">
            <a:xfrm>
              <a:off x="2364222" y="5046565"/>
              <a:ext cx="907391" cy="167002"/>
            </a:xfrm>
            <a:custGeom>
              <a:avLst/>
              <a:gdLst>
                <a:gd name="T0" fmla="*/ 2147483647 w 739"/>
                <a:gd name="T1" fmla="*/ 0 h 136"/>
                <a:gd name="T2" fmla="*/ 2147483647 w 739"/>
                <a:gd name="T3" fmla="*/ 2147483647 h 136"/>
                <a:gd name="T4" fmla="*/ 2147483647 w 739"/>
                <a:gd name="T5" fmla="*/ 2147483647 h 136"/>
                <a:gd name="T6" fmla="*/ 2147483647 w 739"/>
                <a:gd name="T7" fmla="*/ 2147483647 h 136"/>
                <a:gd name="T8" fmla="*/ 2147483647 w 739"/>
                <a:gd name="T9" fmla="*/ 2147483647 h 136"/>
                <a:gd name="T10" fmla="*/ 2147483647 w 739"/>
                <a:gd name="T11" fmla="*/ 2147483647 h 136"/>
                <a:gd name="T12" fmla="*/ 2147483647 w 739"/>
                <a:gd name="T13" fmla="*/ 2147483647 h 136"/>
                <a:gd name="T14" fmla="*/ 2147483647 w 739"/>
                <a:gd name="T15" fmla="*/ 2147483647 h 136"/>
                <a:gd name="T16" fmla="*/ 0 w 739"/>
                <a:gd name="T17" fmla="*/ 2147483647 h 136"/>
                <a:gd name="T18" fmla="*/ 2147483647 w 739"/>
                <a:gd name="T19" fmla="*/ 0 h 1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9"/>
                <a:gd name="T31" fmla="*/ 0 h 136"/>
                <a:gd name="T32" fmla="*/ 739 w 739"/>
                <a:gd name="T33" fmla="*/ 136 h 1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9" h="136">
                  <a:moveTo>
                    <a:pt x="739" y="0"/>
                  </a:moveTo>
                  <a:lnTo>
                    <a:pt x="739" y="51"/>
                  </a:lnTo>
                  <a:lnTo>
                    <a:pt x="738" y="65"/>
                  </a:lnTo>
                  <a:lnTo>
                    <a:pt x="735" y="80"/>
                  </a:lnTo>
                  <a:lnTo>
                    <a:pt x="36" y="136"/>
                  </a:lnTo>
                  <a:lnTo>
                    <a:pt x="23" y="119"/>
                  </a:lnTo>
                  <a:lnTo>
                    <a:pt x="11" y="99"/>
                  </a:lnTo>
                  <a:lnTo>
                    <a:pt x="4" y="79"/>
                  </a:lnTo>
                  <a:lnTo>
                    <a:pt x="0" y="59"/>
                  </a:lnTo>
                  <a:lnTo>
                    <a:pt x="73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13" name="Freeform: Shape 61"/>
            <p:cNvSpPr/>
            <p:nvPr/>
          </p:nvSpPr>
          <p:spPr bwMode="auto">
            <a:xfrm>
              <a:off x="2666276" y="5317943"/>
              <a:ext cx="303282" cy="90869"/>
            </a:xfrm>
            <a:custGeom>
              <a:avLst/>
              <a:gdLst>
                <a:gd name="T0" fmla="*/ 2147483647 w 247"/>
                <a:gd name="T1" fmla="*/ 0 h 74"/>
                <a:gd name="T2" fmla="*/ 2147483647 w 247"/>
                <a:gd name="T3" fmla="*/ 2147483647 h 74"/>
                <a:gd name="T4" fmla="*/ 2147483647 w 247"/>
                <a:gd name="T5" fmla="*/ 2147483647 h 74"/>
                <a:gd name="T6" fmla="*/ 2147483647 w 247"/>
                <a:gd name="T7" fmla="*/ 2147483647 h 74"/>
                <a:gd name="T8" fmla="*/ 2147483647 w 247"/>
                <a:gd name="T9" fmla="*/ 2147483647 h 74"/>
                <a:gd name="T10" fmla="*/ 2147483647 w 247"/>
                <a:gd name="T11" fmla="*/ 2147483647 h 74"/>
                <a:gd name="T12" fmla="*/ 2147483647 w 247"/>
                <a:gd name="T13" fmla="*/ 2147483647 h 74"/>
                <a:gd name="T14" fmla="*/ 2147483647 w 247"/>
                <a:gd name="T15" fmla="*/ 2147483647 h 74"/>
                <a:gd name="T16" fmla="*/ 2147483647 w 247"/>
                <a:gd name="T17" fmla="*/ 2147483647 h 74"/>
                <a:gd name="T18" fmla="*/ 2147483647 w 247"/>
                <a:gd name="T19" fmla="*/ 2147483647 h 74"/>
                <a:gd name="T20" fmla="*/ 2147483647 w 247"/>
                <a:gd name="T21" fmla="*/ 2147483647 h 74"/>
                <a:gd name="T22" fmla="*/ 2147483647 w 247"/>
                <a:gd name="T23" fmla="*/ 2147483647 h 74"/>
                <a:gd name="T24" fmla="*/ 2147483647 w 247"/>
                <a:gd name="T25" fmla="*/ 2147483647 h 74"/>
                <a:gd name="T26" fmla="*/ 0 w 247"/>
                <a:gd name="T27" fmla="*/ 2147483647 h 74"/>
                <a:gd name="T28" fmla="*/ 2147483647 w 247"/>
                <a:gd name="T29" fmla="*/ 2147483647 h 74"/>
                <a:gd name="T30" fmla="*/ 2147483647 w 247"/>
                <a:gd name="T31" fmla="*/ 2147483647 h 74"/>
                <a:gd name="T32" fmla="*/ 2147483647 w 247"/>
                <a:gd name="T33" fmla="*/ 2147483647 h 74"/>
                <a:gd name="T34" fmla="*/ 2147483647 w 247"/>
                <a:gd name="T35" fmla="*/ 2147483647 h 74"/>
                <a:gd name="T36" fmla="*/ 2147483647 w 247"/>
                <a:gd name="T37" fmla="*/ 0 h 7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7"/>
                <a:gd name="T58" fmla="*/ 0 h 74"/>
                <a:gd name="T59" fmla="*/ 247 w 247"/>
                <a:gd name="T60" fmla="*/ 74 h 7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7" h="74">
                  <a:moveTo>
                    <a:pt x="123" y="0"/>
                  </a:moveTo>
                  <a:lnTo>
                    <a:pt x="153" y="1"/>
                  </a:lnTo>
                  <a:lnTo>
                    <a:pt x="180" y="5"/>
                  </a:lnTo>
                  <a:lnTo>
                    <a:pt x="206" y="12"/>
                  </a:lnTo>
                  <a:lnTo>
                    <a:pt x="228" y="20"/>
                  </a:lnTo>
                  <a:lnTo>
                    <a:pt x="247" y="30"/>
                  </a:lnTo>
                  <a:lnTo>
                    <a:pt x="189" y="60"/>
                  </a:lnTo>
                  <a:lnTo>
                    <a:pt x="169" y="68"/>
                  </a:lnTo>
                  <a:lnTo>
                    <a:pt x="147" y="73"/>
                  </a:lnTo>
                  <a:lnTo>
                    <a:pt x="122" y="74"/>
                  </a:lnTo>
                  <a:lnTo>
                    <a:pt x="99" y="73"/>
                  </a:lnTo>
                  <a:lnTo>
                    <a:pt x="77" y="68"/>
                  </a:lnTo>
                  <a:lnTo>
                    <a:pt x="57" y="60"/>
                  </a:lnTo>
                  <a:lnTo>
                    <a:pt x="0" y="30"/>
                  </a:lnTo>
                  <a:lnTo>
                    <a:pt x="18" y="20"/>
                  </a:lnTo>
                  <a:lnTo>
                    <a:pt x="40" y="12"/>
                  </a:lnTo>
                  <a:lnTo>
                    <a:pt x="66" y="5"/>
                  </a:lnTo>
                  <a:lnTo>
                    <a:pt x="94" y="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14" name="Freeform: Shape 62"/>
            <p:cNvSpPr/>
            <p:nvPr/>
          </p:nvSpPr>
          <p:spPr bwMode="auto">
            <a:xfrm>
              <a:off x="1555060" y="1309888"/>
              <a:ext cx="2525713" cy="3150940"/>
            </a:xfrm>
            <a:custGeom>
              <a:avLst/>
              <a:gdLst/>
              <a:ahLst/>
              <a:cxnLst>
                <a:cxn ang="0">
                  <a:pos x="1109" y="3"/>
                </a:cxn>
                <a:cxn ang="0">
                  <a:pos x="1264" y="27"/>
                </a:cxn>
                <a:cxn ang="0">
                  <a:pos x="1411" y="74"/>
                </a:cxn>
                <a:cxn ang="0">
                  <a:pos x="1548" y="140"/>
                </a:cxn>
                <a:cxn ang="0">
                  <a:pos x="1671" y="226"/>
                </a:cxn>
                <a:cxn ang="0">
                  <a:pos x="1782" y="329"/>
                </a:cxn>
                <a:cxn ang="0">
                  <a:pos x="1876" y="445"/>
                </a:cxn>
                <a:cxn ang="0">
                  <a:pos x="1952" y="576"/>
                </a:cxn>
                <a:cxn ang="0">
                  <a:pos x="2009" y="718"/>
                </a:cxn>
                <a:cxn ang="0">
                  <a:pos x="2045" y="869"/>
                </a:cxn>
                <a:cxn ang="0">
                  <a:pos x="2057" y="1028"/>
                </a:cxn>
                <a:cxn ang="0">
                  <a:pos x="2046" y="1166"/>
                </a:cxn>
                <a:cxn ang="0">
                  <a:pos x="2016" y="1295"/>
                </a:cxn>
                <a:cxn ang="0">
                  <a:pos x="1971" y="1418"/>
                </a:cxn>
                <a:cxn ang="0">
                  <a:pos x="1915" y="1535"/>
                </a:cxn>
                <a:cxn ang="0">
                  <a:pos x="1850" y="1649"/>
                </a:cxn>
                <a:cxn ang="0">
                  <a:pos x="1748" y="1814"/>
                </a:cxn>
                <a:cxn ang="0">
                  <a:pos x="1649" y="1979"/>
                </a:cxn>
                <a:cxn ang="0">
                  <a:pos x="1592" y="2090"/>
                </a:cxn>
                <a:cxn ang="0">
                  <a:pos x="1547" y="2204"/>
                </a:cxn>
                <a:cxn ang="0">
                  <a:pos x="1516" y="2323"/>
                </a:cxn>
                <a:cxn ang="0">
                  <a:pos x="1505" y="2447"/>
                </a:cxn>
                <a:cxn ang="0">
                  <a:pos x="1496" y="2503"/>
                </a:cxn>
                <a:cxn ang="0">
                  <a:pos x="1481" y="2535"/>
                </a:cxn>
                <a:cxn ang="0">
                  <a:pos x="1456" y="2557"/>
                </a:cxn>
                <a:cxn ang="0">
                  <a:pos x="1424" y="2566"/>
                </a:cxn>
                <a:cxn ang="0">
                  <a:pos x="615" y="2564"/>
                </a:cxn>
                <a:cxn ang="0">
                  <a:pos x="586" y="2548"/>
                </a:cxn>
                <a:cxn ang="0">
                  <a:pos x="567" y="2520"/>
                </a:cxn>
                <a:cxn ang="0">
                  <a:pos x="553" y="2475"/>
                </a:cxn>
                <a:cxn ang="0">
                  <a:pos x="549" y="2387"/>
                </a:cxn>
                <a:cxn ang="0">
                  <a:pos x="531" y="2270"/>
                </a:cxn>
                <a:cxn ang="0">
                  <a:pos x="497" y="2158"/>
                </a:cxn>
                <a:cxn ang="0">
                  <a:pos x="449" y="2050"/>
                </a:cxn>
                <a:cxn ang="0">
                  <a:pos x="393" y="1944"/>
                </a:cxn>
                <a:cxn ang="0">
                  <a:pos x="329" y="1838"/>
                </a:cxn>
                <a:cxn ang="0">
                  <a:pos x="229" y="1680"/>
                </a:cxn>
                <a:cxn ang="0">
                  <a:pos x="165" y="1572"/>
                </a:cxn>
                <a:cxn ang="0">
                  <a:pos x="106" y="1460"/>
                </a:cxn>
                <a:cxn ang="0">
                  <a:pos x="58" y="1345"/>
                </a:cxn>
                <a:cxn ang="0">
                  <a:pos x="22" y="1224"/>
                </a:cxn>
                <a:cxn ang="0">
                  <a:pos x="3" y="1095"/>
                </a:cxn>
                <a:cxn ang="0">
                  <a:pos x="3" y="948"/>
                </a:cxn>
                <a:cxn ang="0">
                  <a:pos x="27" y="793"/>
                </a:cxn>
                <a:cxn ang="0">
                  <a:pos x="74" y="646"/>
                </a:cxn>
                <a:cxn ang="0">
                  <a:pos x="140" y="509"/>
                </a:cxn>
                <a:cxn ang="0">
                  <a:pos x="226" y="385"/>
                </a:cxn>
                <a:cxn ang="0">
                  <a:pos x="329" y="275"/>
                </a:cxn>
                <a:cxn ang="0">
                  <a:pos x="445" y="181"/>
                </a:cxn>
                <a:cxn ang="0">
                  <a:pos x="576" y="105"/>
                </a:cxn>
                <a:cxn ang="0">
                  <a:pos x="718" y="48"/>
                </a:cxn>
                <a:cxn ang="0">
                  <a:pos x="869" y="12"/>
                </a:cxn>
                <a:cxn ang="0">
                  <a:pos x="1028" y="0"/>
                </a:cxn>
              </a:cxnLst>
              <a:rect l="0" t="0" r="r" b="b"/>
              <a:pathLst>
                <a:path w="2057" h="2566">
                  <a:moveTo>
                    <a:pt x="1028" y="0"/>
                  </a:moveTo>
                  <a:lnTo>
                    <a:pt x="1109" y="3"/>
                  </a:lnTo>
                  <a:lnTo>
                    <a:pt x="1188" y="12"/>
                  </a:lnTo>
                  <a:lnTo>
                    <a:pt x="1264" y="27"/>
                  </a:lnTo>
                  <a:lnTo>
                    <a:pt x="1339" y="48"/>
                  </a:lnTo>
                  <a:lnTo>
                    <a:pt x="1411" y="74"/>
                  </a:lnTo>
                  <a:lnTo>
                    <a:pt x="1481" y="105"/>
                  </a:lnTo>
                  <a:lnTo>
                    <a:pt x="1548" y="140"/>
                  </a:lnTo>
                  <a:lnTo>
                    <a:pt x="1612" y="181"/>
                  </a:lnTo>
                  <a:lnTo>
                    <a:pt x="1671" y="226"/>
                  </a:lnTo>
                  <a:lnTo>
                    <a:pt x="1728" y="275"/>
                  </a:lnTo>
                  <a:lnTo>
                    <a:pt x="1782" y="329"/>
                  </a:lnTo>
                  <a:lnTo>
                    <a:pt x="1831" y="385"/>
                  </a:lnTo>
                  <a:lnTo>
                    <a:pt x="1876" y="445"/>
                  </a:lnTo>
                  <a:lnTo>
                    <a:pt x="1917" y="509"/>
                  </a:lnTo>
                  <a:lnTo>
                    <a:pt x="1952" y="576"/>
                  </a:lnTo>
                  <a:lnTo>
                    <a:pt x="1983" y="646"/>
                  </a:lnTo>
                  <a:lnTo>
                    <a:pt x="2009" y="718"/>
                  </a:lnTo>
                  <a:lnTo>
                    <a:pt x="2030" y="793"/>
                  </a:lnTo>
                  <a:lnTo>
                    <a:pt x="2045" y="869"/>
                  </a:lnTo>
                  <a:lnTo>
                    <a:pt x="2054" y="948"/>
                  </a:lnTo>
                  <a:lnTo>
                    <a:pt x="2057" y="1028"/>
                  </a:lnTo>
                  <a:lnTo>
                    <a:pt x="2054" y="1098"/>
                  </a:lnTo>
                  <a:lnTo>
                    <a:pt x="2046" y="1166"/>
                  </a:lnTo>
                  <a:lnTo>
                    <a:pt x="2034" y="1231"/>
                  </a:lnTo>
                  <a:lnTo>
                    <a:pt x="2016" y="1295"/>
                  </a:lnTo>
                  <a:lnTo>
                    <a:pt x="1995" y="1357"/>
                  </a:lnTo>
                  <a:lnTo>
                    <a:pt x="1971" y="1418"/>
                  </a:lnTo>
                  <a:lnTo>
                    <a:pt x="1944" y="1477"/>
                  </a:lnTo>
                  <a:lnTo>
                    <a:pt x="1915" y="1535"/>
                  </a:lnTo>
                  <a:lnTo>
                    <a:pt x="1883" y="1592"/>
                  </a:lnTo>
                  <a:lnTo>
                    <a:pt x="1850" y="1649"/>
                  </a:lnTo>
                  <a:lnTo>
                    <a:pt x="1817" y="1705"/>
                  </a:lnTo>
                  <a:lnTo>
                    <a:pt x="1748" y="1814"/>
                  </a:lnTo>
                  <a:lnTo>
                    <a:pt x="1681" y="1924"/>
                  </a:lnTo>
                  <a:lnTo>
                    <a:pt x="1649" y="1979"/>
                  </a:lnTo>
                  <a:lnTo>
                    <a:pt x="1620" y="2034"/>
                  </a:lnTo>
                  <a:lnTo>
                    <a:pt x="1592" y="2090"/>
                  </a:lnTo>
                  <a:lnTo>
                    <a:pt x="1568" y="2147"/>
                  </a:lnTo>
                  <a:lnTo>
                    <a:pt x="1547" y="2204"/>
                  </a:lnTo>
                  <a:lnTo>
                    <a:pt x="1529" y="2263"/>
                  </a:lnTo>
                  <a:lnTo>
                    <a:pt x="1516" y="2323"/>
                  </a:lnTo>
                  <a:lnTo>
                    <a:pt x="1508" y="2384"/>
                  </a:lnTo>
                  <a:lnTo>
                    <a:pt x="1505" y="2447"/>
                  </a:lnTo>
                  <a:lnTo>
                    <a:pt x="1503" y="2475"/>
                  </a:lnTo>
                  <a:lnTo>
                    <a:pt x="1496" y="2503"/>
                  </a:lnTo>
                  <a:lnTo>
                    <a:pt x="1489" y="2520"/>
                  </a:lnTo>
                  <a:lnTo>
                    <a:pt x="1481" y="2535"/>
                  </a:lnTo>
                  <a:lnTo>
                    <a:pt x="1470" y="2548"/>
                  </a:lnTo>
                  <a:lnTo>
                    <a:pt x="1456" y="2557"/>
                  </a:lnTo>
                  <a:lnTo>
                    <a:pt x="1441" y="2564"/>
                  </a:lnTo>
                  <a:lnTo>
                    <a:pt x="1424" y="2566"/>
                  </a:lnTo>
                  <a:lnTo>
                    <a:pt x="632" y="2566"/>
                  </a:lnTo>
                  <a:lnTo>
                    <a:pt x="615" y="2564"/>
                  </a:lnTo>
                  <a:lnTo>
                    <a:pt x="599" y="2557"/>
                  </a:lnTo>
                  <a:lnTo>
                    <a:pt x="586" y="2548"/>
                  </a:lnTo>
                  <a:lnTo>
                    <a:pt x="575" y="2535"/>
                  </a:lnTo>
                  <a:lnTo>
                    <a:pt x="567" y="2520"/>
                  </a:lnTo>
                  <a:lnTo>
                    <a:pt x="560" y="2503"/>
                  </a:lnTo>
                  <a:lnTo>
                    <a:pt x="553" y="2475"/>
                  </a:lnTo>
                  <a:lnTo>
                    <a:pt x="551" y="2447"/>
                  </a:lnTo>
                  <a:lnTo>
                    <a:pt x="549" y="2387"/>
                  </a:lnTo>
                  <a:lnTo>
                    <a:pt x="543" y="2327"/>
                  </a:lnTo>
                  <a:lnTo>
                    <a:pt x="531" y="2270"/>
                  </a:lnTo>
                  <a:lnTo>
                    <a:pt x="516" y="2214"/>
                  </a:lnTo>
                  <a:lnTo>
                    <a:pt x="497" y="2158"/>
                  </a:lnTo>
                  <a:lnTo>
                    <a:pt x="475" y="2104"/>
                  </a:lnTo>
                  <a:lnTo>
                    <a:pt x="449" y="2050"/>
                  </a:lnTo>
                  <a:lnTo>
                    <a:pt x="422" y="1997"/>
                  </a:lnTo>
                  <a:lnTo>
                    <a:pt x="393" y="1944"/>
                  </a:lnTo>
                  <a:lnTo>
                    <a:pt x="361" y="1891"/>
                  </a:lnTo>
                  <a:lnTo>
                    <a:pt x="329" y="1838"/>
                  </a:lnTo>
                  <a:lnTo>
                    <a:pt x="262" y="1733"/>
                  </a:lnTo>
                  <a:lnTo>
                    <a:pt x="229" y="1680"/>
                  </a:lnTo>
                  <a:lnTo>
                    <a:pt x="197" y="1626"/>
                  </a:lnTo>
                  <a:lnTo>
                    <a:pt x="165" y="1572"/>
                  </a:lnTo>
                  <a:lnTo>
                    <a:pt x="135" y="1517"/>
                  </a:lnTo>
                  <a:lnTo>
                    <a:pt x="106" y="1460"/>
                  </a:lnTo>
                  <a:lnTo>
                    <a:pt x="81" y="1403"/>
                  </a:lnTo>
                  <a:lnTo>
                    <a:pt x="58" y="1345"/>
                  </a:lnTo>
                  <a:lnTo>
                    <a:pt x="39" y="1285"/>
                  </a:lnTo>
                  <a:lnTo>
                    <a:pt x="22" y="1224"/>
                  </a:lnTo>
                  <a:lnTo>
                    <a:pt x="10" y="1160"/>
                  </a:lnTo>
                  <a:lnTo>
                    <a:pt x="3" y="1095"/>
                  </a:lnTo>
                  <a:lnTo>
                    <a:pt x="0" y="1028"/>
                  </a:lnTo>
                  <a:lnTo>
                    <a:pt x="3" y="948"/>
                  </a:lnTo>
                  <a:lnTo>
                    <a:pt x="12" y="869"/>
                  </a:lnTo>
                  <a:lnTo>
                    <a:pt x="27" y="793"/>
                  </a:lnTo>
                  <a:lnTo>
                    <a:pt x="48" y="718"/>
                  </a:lnTo>
                  <a:lnTo>
                    <a:pt x="74" y="646"/>
                  </a:lnTo>
                  <a:lnTo>
                    <a:pt x="104" y="576"/>
                  </a:lnTo>
                  <a:lnTo>
                    <a:pt x="140" y="509"/>
                  </a:lnTo>
                  <a:lnTo>
                    <a:pt x="181" y="445"/>
                  </a:lnTo>
                  <a:lnTo>
                    <a:pt x="226" y="385"/>
                  </a:lnTo>
                  <a:lnTo>
                    <a:pt x="275" y="329"/>
                  </a:lnTo>
                  <a:lnTo>
                    <a:pt x="329" y="275"/>
                  </a:lnTo>
                  <a:lnTo>
                    <a:pt x="385" y="226"/>
                  </a:lnTo>
                  <a:lnTo>
                    <a:pt x="445" y="181"/>
                  </a:lnTo>
                  <a:lnTo>
                    <a:pt x="509" y="140"/>
                  </a:lnTo>
                  <a:lnTo>
                    <a:pt x="576" y="105"/>
                  </a:lnTo>
                  <a:lnTo>
                    <a:pt x="646" y="74"/>
                  </a:lnTo>
                  <a:lnTo>
                    <a:pt x="718" y="48"/>
                  </a:lnTo>
                  <a:lnTo>
                    <a:pt x="793" y="27"/>
                  </a:lnTo>
                  <a:lnTo>
                    <a:pt x="869" y="12"/>
                  </a:lnTo>
                  <a:lnTo>
                    <a:pt x="948" y="3"/>
                  </a:lnTo>
                  <a:lnTo>
                    <a:pt x="1028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15" name="Freeform: Shape 63"/>
            <p:cNvSpPr/>
            <p:nvPr/>
          </p:nvSpPr>
          <p:spPr bwMode="auto">
            <a:xfrm>
              <a:off x="2537723" y="3541913"/>
              <a:ext cx="558800" cy="919163"/>
            </a:xfrm>
            <a:custGeom>
              <a:avLst/>
              <a:gdLst/>
              <a:ahLst/>
              <a:cxnLst>
                <a:cxn ang="0">
                  <a:pos x="228" y="0"/>
                </a:cxn>
                <a:cxn ang="0">
                  <a:pos x="265" y="3"/>
                </a:cxn>
                <a:cxn ang="0">
                  <a:pos x="300" y="10"/>
                </a:cxn>
                <a:cxn ang="0">
                  <a:pos x="333" y="22"/>
                </a:cxn>
                <a:cxn ang="0">
                  <a:pos x="362" y="39"/>
                </a:cxn>
                <a:cxn ang="0">
                  <a:pos x="390" y="59"/>
                </a:cxn>
                <a:cxn ang="0">
                  <a:pos x="412" y="82"/>
                </a:cxn>
                <a:cxn ang="0">
                  <a:pos x="430" y="108"/>
                </a:cxn>
                <a:cxn ang="0">
                  <a:pos x="444" y="137"/>
                </a:cxn>
                <a:cxn ang="0">
                  <a:pos x="453" y="167"/>
                </a:cxn>
                <a:cxn ang="0">
                  <a:pos x="456" y="200"/>
                </a:cxn>
                <a:cxn ang="0">
                  <a:pos x="456" y="748"/>
                </a:cxn>
                <a:cxn ang="0">
                  <a:pos x="0" y="748"/>
                </a:cxn>
                <a:cxn ang="0">
                  <a:pos x="0" y="200"/>
                </a:cxn>
                <a:cxn ang="0">
                  <a:pos x="3" y="167"/>
                </a:cxn>
                <a:cxn ang="0">
                  <a:pos x="11" y="137"/>
                </a:cxn>
                <a:cxn ang="0">
                  <a:pos x="26" y="108"/>
                </a:cxn>
                <a:cxn ang="0">
                  <a:pos x="44" y="82"/>
                </a:cxn>
                <a:cxn ang="0">
                  <a:pos x="67" y="59"/>
                </a:cxn>
                <a:cxn ang="0">
                  <a:pos x="94" y="39"/>
                </a:cxn>
                <a:cxn ang="0">
                  <a:pos x="124" y="22"/>
                </a:cxn>
                <a:cxn ang="0">
                  <a:pos x="156" y="10"/>
                </a:cxn>
                <a:cxn ang="0">
                  <a:pos x="192" y="3"/>
                </a:cxn>
                <a:cxn ang="0">
                  <a:pos x="228" y="0"/>
                </a:cxn>
              </a:cxnLst>
              <a:rect l="0" t="0" r="r" b="b"/>
              <a:pathLst>
                <a:path w="456" h="748">
                  <a:moveTo>
                    <a:pt x="228" y="0"/>
                  </a:moveTo>
                  <a:lnTo>
                    <a:pt x="265" y="3"/>
                  </a:lnTo>
                  <a:lnTo>
                    <a:pt x="300" y="10"/>
                  </a:lnTo>
                  <a:lnTo>
                    <a:pt x="333" y="22"/>
                  </a:lnTo>
                  <a:lnTo>
                    <a:pt x="362" y="39"/>
                  </a:lnTo>
                  <a:lnTo>
                    <a:pt x="390" y="59"/>
                  </a:lnTo>
                  <a:lnTo>
                    <a:pt x="412" y="82"/>
                  </a:lnTo>
                  <a:lnTo>
                    <a:pt x="430" y="108"/>
                  </a:lnTo>
                  <a:lnTo>
                    <a:pt x="444" y="137"/>
                  </a:lnTo>
                  <a:lnTo>
                    <a:pt x="453" y="167"/>
                  </a:lnTo>
                  <a:lnTo>
                    <a:pt x="456" y="200"/>
                  </a:lnTo>
                  <a:lnTo>
                    <a:pt x="456" y="748"/>
                  </a:lnTo>
                  <a:lnTo>
                    <a:pt x="0" y="748"/>
                  </a:lnTo>
                  <a:lnTo>
                    <a:pt x="0" y="200"/>
                  </a:lnTo>
                  <a:lnTo>
                    <a:pt x="3" y="167"/>
                  </a:lnTo>
                  <a:lnTo>
                    <a:pt x="11" y="137"/>
                  </a:lnTo>
                  <a:lnTo>
                    <a:pt x="26" y="108"/>
                  </a:lnTo>
                  <a:lnTo>
                    <a:pt x="44" y="82"/>
                  </a:lnTo>
                  <a:lnTo>
                    <a:pt x="67" y="59"/>
                  </a:lnTo>
                  <a:lnTo>
                    <a:pt x="94" y="39"/>
                  </a:lnTo>
                  <a:lnTo>
                    <a:pt x="124" y="22"/>
                  </a:lnTo>
                  <a:lnTo>
                    <a:pt x="156" y="10"/>
                  </a:lnTo>
                  <a:lnTo>
                    <a:pt x="192" y="3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E1E8E7"/>
            </a:solidFill>
            <a:ln w="0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16" name="Freeform: Shape 64"/>
            <p:cNvSpPr/>
            <p:nvPr/>
          </p:nvSpPr>
          <p:spPr bwMode="auto">
            <a:xfrm>
              <a:off x="2242447" y="4289625"/>
              <a:ext cx="1149350" cy="171450"/>
            </a:xfrm>
            <a:custGeom>
              <a:avLst/>
              <a:gdLst>
                <a:gd name="T0" fmla="*/ 696 w 936"/>
                <a:gd name="T1" fmla="*/ 0 h 140"/>
                <a:gd name="T2" fmla="*/ 747 w 936"/>
                <a:gd name="T3" fmla="*/ 10 h 140"/>
                <a:gd name="T4" fmla="*/ 794 w 936"/>
                <a:gd name="T5" fmla="*/ 20 h 140"/>
                <a:gd name="T6" fmla="*/ 838 w 936"/>
                <a:gd name="T7" fmla="*/ 33 h 140"/>
                <a:gd name="T8" fmla="*/ 876 w 936"/>
                <a:gd name="T9" fmla="*/ 46 h 140"/>
                <a:gd name="T10" fmla="*/ 909 w 936"/>
                <a:gd name="T11" fmla="*/ 60 h 140"/>
                <a:gd name="T12" fmla="*/ 936 w 936"/>
                <a:gd name="T13" fmla="*/ 77 h 140"/>
                <a:gd name="T14" fmla="*/ 929 w 936"/>
                <a:gd name="T15" fmla="*/ 94 h 140"/>
                <a:gd name="T16" fmla="*/ 921 w 936"/>
                <a:gd name="T17" fmla="*/ 109 h 140"/>
                <a:gd name="T18" fmla="*/ 910 w 936"/>
                <a:gd name="T19" fmla="*/ 122 h 140"/>
                <a:gd name="T20" fmla="*/ 896 w 936"/>
                <a:gd name="T21" fmla="*/ 131 h 140"/>
                <a:gd name="T22" fmla="*/ 881 w 936"/>
                <a:gd name="T23" fmla="*/ 138 h 140"/>
                <a:gd name="T24" fmla="*/ 864 w 936"/>
                <a:gd name="T25" fmla="*/ 140 h 140"/>
                <a:gd name="T26" fmla="*/ 696 w 936"/>
                <a:gd name="T27" fmla="*/ 140 h 140"/>
                <a:gd name="T28" fmla="*/ 696 w 936"/>
                <a:gd name="T29" fmla="*/ 0 h 140"/>
                <a:gd name="T30" fmla="*/ 240 w 936"/>
                <a:gd name="T31" fmla="*/ 0 h 140"/>
                <a:gd name="T32" fmla="*/ 240 w 936"/>
                <a:gd name="T33" fmla="*/ 140 h 140"/>
                <a:gd name="T34" fmla="*/ 72 w 936"/>
                <a:gd name="T35" fmla="*/ 140 h 140"/>
                <a:gd name="T36" fmla="*/ 55 w 936"/>
                <a:gd name="T37" fmla="*/ 138 h 140"/>
                <a:gd name="T38" fmla="*/ 39 w 936"/>
                <a:gd name="T39" fmla="*/ 131 h 140"/>
                <a:gd name="T40" fmla="*/ 26 w 936"/>
                <a:gd name="T41" fmla="*/ 122 h 140"/>
                <a:gd name="T42" fmla="*/ 15 w 936"/>
                <a:gd name="T43" fmla="*/ 109 h 140"/>
                <a:gd name="T44" fmla="*/ 7 w 936"/>
                <a:gd name="T45" fmla="*/ 94 h 140"/>
                <a:gd name="T46" fmla="*/ 0 w 936"/>
                <a:gd name="T47" fmla="*/ 77 h 140"/>
                <a:gd name="T48" fmla="*/ 27 w 936"/>
                <a:gd name="T49" fmla="*/ 60 h 140"/>
                <a:gd name="T50" fmla="*/ 60 w 936"/>
                <a:gd name="T51" fmla="*/ 46 h 140"/>
                <a:gd name="T52" fmla="*/ 98 w 936"/>
                <a:gd name="T53" fmla="*/ 33 h 140"/>
                <a:gd name="T54" fmla="*/ 142 w 936"/>
                <a:gd name="T55" fmla="*/ 20 h 140"/>
                <a:gd name="T56" fmla="*/ 189 w 936"/>
                <a:gd name="T57" fmla="*/ 10 h 140"/>
                <a:gd name="T58" fmla="*/ 240 w 936"/>
                <a:gd name="T59" fmla="*/ 0 h 1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936"/>
                <a:gd name="T91" fmla="*/ 0 h 140"/>
                <a:gd name="T92" fmla="*/ 936 w 936"/>
                <a:gd name="T93" fmla="*/ 140 h 14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936" h="140">
                  <a:moveTo>
                    <a:pt x="696" y="0"/>
                  </a:moveTo>
                  <a:lnTo>
                    <a:pt x="747" y="10"/>
                  </a:lnTo>
                  <a:lnTo>
                    <a:pt x="794" y="20"/>
                  </a:lnTo>
                  <a:lnTo>
                    <a:pt x="838" y="33"/>
                  </a:lnTo>
                  <a:lnTo>
                    <a:pt x="876" y="46"/>
                  </a:lnTo>
                  <a:lnTo>
                    <a:pt x="909" y="60"/>
                  </a:lnTo>
                  <a:lnTo>
                    <a:pt x="936" y="77"/>
                  </a:lnTo>
                  <a:lnTo>
                    <a:pt x="929" y="94"/>
                  </a:lnTo>
                  <a:lnTo>
                    <a:pt x="921" y="109"/>
                  </a:lnTo>
                  <a:lnTo>
                    <a:pt x="910" y="122"/>
                  </a:lnTo>
                  <a:lnTo>
                    <a:pt x="896" y="131"/>
                  </a:lnTo>
                  <a:lnTo>
                    <a:pt x="881" y="138"/>
                  </a:lnTo>
                  <a:lnTo>
                    <a:pt x="864" y="140"/>
                  </a:lnTo>
                  <a:lnTo>
                    <a:pt x="696" y="140"/>
                  </a:lnTo>
                  <a:lnTo>
                    <a:pt x="696" y="0"/>
                  </a:lnTo>
                  <a:close/>
                  <a:moveTo>
                    <a:pt x="240" y="0"/>
                  </a:moveTo>
                  <a:lnTo>
                    <a:pt x="240" y="140"/>
                  </a:lnTo>
                  <a:lnTo>
                    <a:pt x="72" y="140"/>
                  </a:lnTo>
                  <a:lnTo>
                    <a:pt x="55" y="138"/>
                  </a:lnTo>
                  <a:lnTo>
                    <a:pt x="39" y="131"/>
                  </a:lnTo>
                  <a:lnTo>
                    <a:pt x="26" y="122"/>
                  </a:lnTo>
                  <a:lnTo>
                    <a:pt x="15" y="109"/>
                  </a:lnTo>
                  <a:lnTo>
                    <a:pt x="7" y="94"/>
                  </a:lnTo>
                  <a:lnTo>
                    <a:pt x="0" y="77"/>
                  </a:lnTo>
                  <a:lnTo>
                    <a:pt x="27" y="60"/>
                  </a:lnTo>
                  <a:lnTo>
                    <a:pt x="60" y="46"/>
                  </a:lnTo>
                  <a:lnTo>
                    <a:pt x="98" y="33"/>
                  </a:lnTo>
                  <a:lnTo>
                    <a:pt x="142" y="20"/>
                  </a:lnTo>
                  <a:lnTo>
                    <a:pt x="189" y="10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17" name="Freeform: Shape 65"/>
            <p:cNvSpPr/>
            <p:nvPr/>
          </p:nvSpPr>
          <p:spPr bwMode="auto">
            <a:xfrm>
              <a:off x="2537723" y="4270575"/>
              <a:ext cx="558800" cy="190500"/>
            </a:xfrm>
            <a:custGeom>
              <a:avLst/>
              <a:gdLst>
                <a:gd name="T0" fmla="*/ 297 w 456"/>
                <a:gd name="T1" fmla="*/ 0 h 155"/>
                <a:gd name="T2" fmla="*/ 352 w 456"/>
                <a:gd name="T3" fmla="*/ 4 h 155"/>
                <a:gd name="T4" fmla="*/ 405 w 456"/>
                <a:gd name="T5" fmla="*/ 9 h 155"/>
                <a:gd name="T6" fmla="*/ 456 w 456"/>
                <a:gd name="T7" fmla="*/ 15 h 155"/>
                <a:gd name="T8" fmla="*/ 456 w 456"/>
                <a:gd name="T9" fmla="*/ 155 h 155"/>
                <a:gd name="T10" fmla="*/ 297 w 456"/>
                <a:gd name="T11" fmla="*/ 155 h 155"/>
                <a:gd name="T12" fmla="*/ 297 w 456"/>
                <a:gd name="T13" fmla="*/ 0 h 155"/>
                <a:gd name="T14" fmla="*/ 159 w 456"/>
                <a:gd name="T15" fmla="*/ 0 h 155"/>
                <a:gd name="T16" fmla="*/ 159 w 456"/>
                <a:gd name="T17" fmla="*/ 155 h 155"/>
                <a:gd name="T18" fmla="*/ 0 w 456"/>
                <a:gd name="T19" fmla="*/ 155 h 155"/>
                <a:gd name="T20" fmla="*/ 0 w 456"/>
                <a:gd name="T21" fmla="*/ 15 h 155"/>
                <a:gd name="T22" fmla="*/ 51 w 456"/>
                <a:gd name="T23" fmla="*/ 9 h 155"/>
                <a:gd name="T24" fmla="*/ 104 w 456"/>
                <a:gd name="T25" fmla="*/ 4 h 155"/>
                <a:gd name="T26" fmla="*/ 159 w 456"/>
                <a:gd name="T27" fmla="*/ 0 h 1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56"/>
                <a:gd name="T43" fmla="*/ 0 h 155"/>
                <a:gd name="T44" fmla="*/ 456 w 456"/>
                <a:gd name="T45" fmla="*/ 155 h 15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56" h="155">
                  <a:moveTo>
                    <a:pt x="297" y="0"/>
                  </a:moveTo>
                  <a:lnTo>
                    <a:pt x="352" y="4"/>
                  </a:lnTo>
                  <a:lnTo>
                    <a:pt x="405" y="9"/>
                  </a:lnTo>
                  <a:lnTo>
                    <a:pt x="456" y="15"/>
                  </a:lnTo>
                  <a:lnTo>
                    <a:pt x="456" y="155"/>
                  </a:lnTo>
                  <a:lnTo>
                    <a:pt x="297" y="155"/>
                  </a:lnTo>
                  <a:lnTo>
                    <a:pt x="297" y="0"/>
                  </a:lnTo>
                  <a:close/>
                  <a:moveTo>
                    <a:pt x="159" y="0"/>
                  </a:moveTo>
                  <a:lnTo>
                    <a:pt x="159" y="155"/>
                  </a:lnTo>
                  <a:lnTo>
                    <a:pt x="0" y="155"/>
                  </a:lnTo>
                  <a:lnTo>
                    <a:pt x="0" y="15"/>
                  </a:lnTo>
                  <a:lnTo>
                    <a:pt x="51" y="9"/>
                  </a:lnTo>
                  <a:lnTo>
                    <a:pt x="104" y="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18" name="Freeform: Shape 66"/>
            <p:cNvSpPr/>
            <p:nvPr/>
          </p:nvSpPr>
          <p:spPr bwMode="auto">
            <a:xfrm>
              <a:off x="2732986" y="4268987"/>
              <a:ext cx="168275" cy="192088"/>
            </a:xfrm>
            <a:custGeom>
              <a:avLst/>
              <a:gdLst>
                <a:gd name="T0" fmla="*/ 69 w 138"/>
                <a:gd name="T1" fmla="*/ 0 h 156"/>
                <a:gd name="T2" fmla="*/ 104 w 138"/>
                <a:gd name="T3" fmla="*/ 1 h 156"/>
                <a:gd name="T4" fmla="*/ 138 w 138"/>
                <a:gd name="T5" fmla="*/ 1 h 156"/>
                <a:gd name="T6" fmla="*/ 138 w 138"/>
                <a:gd name="T7" fmla="*/ 156 h 156"/>
                <a:gd name="T8" fmla="*/ 0 w 138"/>
                <a:gd name="T9" fmla="*/ 156 h 156"/>
                <a:gd name="T10" fmla="*/ 0 w 138"/>
                <a:gd name="T11" fmla="*/ 1 h 156"/>
                <a:gd name="T12" fmla="*/ 35 w 138"/>
                <a:gd name="T13" fmla="*/ 1 h 156"/>
                <a:gd name="T14" fmla="*/ 69 w 138"/>
                <a:gd name="T15" fmla="*/ 0 h 1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8"/>
                <a:gd name="T25" fmla="*/ 0 h 156"/>
                <a:gd name="T26" fmla="*/ 138 w 138"/>
                <a:gd name="T27" fmla="*/ 156 h 1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8" h="156">
                  <a:moveTo>
                    <a:pt x="69" y="0"/>
                  </a:moveTo>
                  <a:lnTo>
                    <a:pt x="104" y="1"/>
                  </a:lnTo>
                  <a:lnTo>
                    <a:pt x="138" y="1"/>
                  </a:lnTo>
                  <a:lnTo>
                    <a:pt x="138" y="156"/>
                  </a:lnTo>
                  <a:lnTo>
                    <a:pt x="0" y="156"/>
                  </a:lnTo>
                  <a:lnTo>
                    <a:pt x="0" y="1"/>
                  </a:lnTo>
                  <a:lnTo>
                    <a:pt x="35" y="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19" name="Rectangle: Top Corners Rounded 67"/>
            <p:cNvSpPr/>
            <p:nvPr/>
          </p:nvSpPr>
          <p:spPr>
            <a:xfrm>
              <a:off x="2995316" y="2764537"/>
              <a:ext cx="90433" cy="1031370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cxnSp>
          <p:nvCxnSpPr>
            <p:cNvPr id="120" name="Straight Connector 68"/>
            <p:cNvCxnSpPr/>
            <p:nvPr/>
          </p:nvCxnSpPr>
          <p:spPr>
            <a:xfrm>
              <a:off x="2552190" y="2769525"/>
              <a:ext cx="430247" cy="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: Top Corners Rounded 69"/>
            <p:cNvSpPr/>
            <p:nvPr/>
          </p:nvSpPr>
          <p:spPr>
            <a:xfrm>
              <a:off x="2537206" y="2769525"/>
              <a:ext cx="90433" cy="1031370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22" name="Freeform: Shape 70"/>
            <p:cNvSpPr/>
            <p:nvPr/>
          </p:nvSpPr>
          <p:spPr bwMode="auto">
            <a:xfrm>
              <a:off x="2615421" y="3359351"/>
              <a:ext cx="410701" cy="1062841"/>
            </a:xfrm>
            <a:custGeom>
              <a:avLst/>
              <a:gdLst>
                <a:gd name="T0" fmla="*/ 2147483647 w 138"/>
                <a:gd name="T1" fmla="*/ 0 h 1202"/>
                <a:gd name="T2" fmla="*/ 2147483647 w 138"/>
                <a:gd name="T3" fmla="*/ 2147483647 h 1202"/>
                <a:gd name="T4" fmla="*/ 2147483647 w 138"/>
                <a:gd name="T5" fmla="*/ 2147483647 h 1202"/>
                <a:gd name="T6" fmla="*/ 2147483647 w 138"/>
                <a:gd name="T7" fmla="*/ 2147483647 h 1202"/>
                <a:gd name="T8" fmla="*/ 2147483647 w 138"/>
                <a:gd name="T9" fmla="*/ 2147483647 h 1202"/>
                <a:gd name="T10" fmla="*/ 2147483647 w 138"/>
                <a:gd name="T11" fmla="*/ 2147483647 h 1202"/>
                <a:gd name="T12" fmla="*/ 2147483647 w 138"/>
                <a:gd name="T13" fmla="*/ 2147483647 h 1202"/>
                <a:gd name="T14" fmla="*/ 2147483647 w 138"/>
                <a:gd name="T15" fmla="*/ 2147483647 h 1202"/>
                <a:gd name="T16" fmla="*/ 2147483647 w 138"/>
                <a:gd name="T17" fmla="*/ 2147483647 h 1202"/>
                <a:gd name="T18" fmla="*/ 0 w 138"/>
                <a:gd name="T19" fmla="*/ 2147483647 h 1202"/>
                <a:gd name="T20" fmla="*/ 0 w 138"/>
                <a:gd name="T21" fmla="*/ 2147483647 h 1202"/>
                <a:gd name="T22" fmla="*/ 2147483647 w 138"/>
                <a:gd name="T23" fmla="*/ 2147483647 h 1202"/>
                <a:gd name="T24" fmla="*/ 2147483647 w 138"/>
                <a:gd name="T25" fmla="*/ 2147483647 h 1202"/>
                <a:gd name="T26" fmla="*/ 2147483647 w 138"/>
                <a:gd name="T27" fmla="*/ 2147483647 h 1202"/>
                <a:gd name="T28" fmla="*/ 2147483647 w 138"/>
                <a:gd name="T29" fmla="*/ 2147483647 h 1202"/>
                <a:gd name="T30" fmla="*/ 2147483647 w 138"/>
                <a:gd name="T31" fmla="*/ 2147483647 h 1202"/>
                <a:gd name="T32" fmla="*/ 2147483647 w 138"/>
                <a:gd name="T33" fmla="*/ 2147483647 h 1202"/>
                <a:gd name="T34" fmla="*/ 2147483647 w 138"/>
                <a:gd name="T35" fmla="*/ 0 h 12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1202"/>
                <a:gd name="T56" fmla="*/ 138 w 138"/>
                <a:gd name="T57" fmla="*/ 1202 h 120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1202">
                  <a:moveTo>
                    <a:pt x="69" y="0"/>
                  </a:moveTo>
                  <a:lnTo>
                    <a:pt x="85" y="3"/>
                  </a:lnTo>
                  <a:lnTo>
                    <a:pt x="100" y="13"/>
                  </a:lnTo>
                  <a:lnTo>
                    <a:pt x="112" y="28"/>
                  </a:lnTo>
                  <a:lnTo>
                    <a:pt x="123" y="49"/>
                  </a:lnTo>
                  <a:lnTo>
                    <a:pt x="131" y="72"/>
                  </a:lnTo>
                  <a:lnTo>
                    <a:pt x="136" y="99"/>
                  </a:lnTo>
                  <a:lnTo>
                    <a:pt x="138" y="129"/>
                  </a:lnTo>
                  <a:lnTo>
                    <a:pt x="138" y="1202"/>
                  </a:lnTo>
                  <a:lnTo>
                    <a:pt x="0" y="1202"/>
                  </a:lnTo>
                  <a:lnTo>
                    <a:pt x="0" y="129"/>
                  </a:lnTo>
                  <a:lnTo>
                    <a:pt x="3" y="99"/>
                  </a:lnTo>
                  <a:lnTo>
                    <a:pt x="8" y="72"/>
                  </a:lnTo>
                  <a:lnTo>
                    <a:pt x="16" y="49"/>
                  </a:lnTo>
                  <a:lnTo>
                    <a:pt x="26" y="28"/>
                  </a:lnTo>
                  <a:lnTo>
                    <a:pt x="39" y="13"/>
                  </a:lnTo>
                  <a:lnTo>
                    <a:pt x="53" y="3"/>
                  </a:lnTo>
                  <a:lnTo>
                    <a:pt x="69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50000"/>
                    <a:alpha val="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23" name="Oval 71"/>
            <p:cNvSpPr/>
            <p:nvPr/>
          </p:nvSpPr>
          <p:spPr bwMode="auto">
            <a:xfrm flipH="1">
              <a:off x="2552190" y="3359351"/>
              <a:ext cx="533558" cy="441544"/>
            </a:xfrm>
            <a:prstGeom prst="ellipse">
              <a:avLst/>
            </a:prstGeom>
            <a:gradFill rotWithShape="1">
              <a:gsLst>
                <a:gs pos="0">
                  <a:srgbClr val="FFFCF9">
                    <a:alpha val="76999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/>
            </a:gra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</p:grpSp>
      <p:cxnSp>
        <p:nvCxnSpPr>
          <p:cNvPr id="70" name="Straight Connector 72"/>
          <p:cNvCxnSpPr/>
          <p:nvPr/>
        </p:nvCxnSpPr>
        <p:spPr>
          <a:xfrm rot="10800000" flipV="1">
            <a:off x="2355767" y="5548030"/>
            <a:ext cx="7416824" cy="1"/>
          </a:xfrm>
          <a:prstGeom prst="line">
            <a:avLst/>
          </a:prstGeom>
          <a:pattFill prst="ltUpDiag">
            <a:fgClr>
              <a:schemeClr val="bg1">
                <a:lumMod val="50000"/>
              </a:schemeClr>
            </a:fgClr>
            <a:bgClr>
              <a:schemeClr val="bg1">
                <a:lumMod val="85000"/>
              </a:schemeClr>
            </a:bgClr>
          </a:pattFill>
          <a:ln w="25400">
            <a:solidFill>
              <a:schemeClr val="bg2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1" name="Freeform: Shape 75"/>
          <p:cNvSpPr/>
          <p:nvPr/>
        </p:nvSpPr>
        <p:spPr bwMode="auto">
          <a:xfrm flipH="1" flipV="1">
            <a:off x="3755095" y="5431268"/>
            <a:ext cx="199579" cy="199579"/>
          </a:xfrm>
          <a:custGeom>
            <a:avLst/>
            <a:gdLst/>
            <a:ahLst/>
            <a:cxnLst>
              <a:cxn ang="0">
                <a:pos x="107" y="1"/>
              </a:cxn>
              <a:cxn ang="0">
                <a:pos x="126" y="5"/>
              </a:cxn>
              <a:cxn ang="0">
                <a:pos x="143" y="12"/>
              </a:cxn>
              <a:cxn ang="0">
                <a:pos x="160" y="22"/>
              </a:cxn>
              <a:cxn ang="0">
                <a:pos x="173" y="37"/>
              </a:cxn>
              <a:cxn ang="0">
                <a:pos x="183" y="52"/>
              </a:cxn>
              <a:cxn ang="0">
                <a:pos x="190" y="69"/>
              </a:cxn>
              <a:cxn ang="0">
                <a:pos x="195" y="88"/>
              </a:cxn>
              <a:cxn ang="0">
                <a:pos x="195" y="108"/>
              </a:cxn>
              <a:cxn ang="0">
                <a:pos x="190" y="128"/>
              </a:cxn>
              <a:cxn ang="0">
                <a:pos x="183" y="145"/>
              </a:cxn>
              <a:cxn ang="0">
                <a:pos x="173" y="160"/>
              </a:cxn>
              <a:cxn ang="0">
                <a:pos x="160" y="173"/>
              </a:cxn>
              <a:cxn ang="0">
                <a:pos x="143" y="184"/>
              </a:cxn>
              <a:cxn ang="0">
                <a:pos x="126" y="192"/>
              </a:cxn>
              <a:cxn ang="0">
                <a:pos x="107" y="196"/>
              </a:cxn>
              <a:cxn ang="0">
                <a:pos x="87" y="196"/>
              </a:cxn>
              <a:cxn ang="0">
                <a:pos x="69" y="192"/>
              </a:cxn>
              <a:cxn ang="0">
                <a:pos x="51" y="184"/>
              </a:cxn>
              <a:cxn ang="0">
                <a:pos x="36" y="173"/>
              </a:cxn>
              <a:cxn ang="0">
                <a:pos x="22" y="160"/>
              </a:cxn>
              <a:cxn ang="0">
                <a:pos x="11" y="145"/>
              </a:cxn>
              <a:cxn ang="0">
                <a:pos x="4" y="128"/>
              </a:cxn>
              <a:cxn ang="0">
                <a:pos x="1" y="108"/>
              </a:cxn>
              <a:cxn ang="0">
                <a:pos x="1" y="88"/>
              </a:cxn>
              <a:cxn ang="0">
                <a:pos x="4" y="69"/>
              </a:cxn>
              <a:cxn ang="0">
                <a:pos x="11" y="52"/>
              </a:cxn>
              <a:cxn ang="0">
                <a:pos x="22" y="37"/>
              </a:cxn>
              <a:cxn ang="0">
                <a:pos x="36" y="22"/>
              </a:cxn>
              <a:cxn ang="0">
                <a:pos x="51" y="12"/>
              </a:cxn>
              <a:cxn ang="0">
                <a:pos x="69" y="5"/>
              </a:cxn>
              <a:cxn ang="0">
                <a:pos x="87" y="1"/>
              </a:cxn>
            </a:cxnLst>
            <a:rect l="0" t="0" r="r" b="b"/>
            <a:pathLst>
              <a:path w="195" h="196">
                <a:moveTo>
                  <a:pt x="98" y="0"/>
                </a:moveTo>
                <a:lnTo>
                  <a:pt x="107" y="1"/>
                </a:lnTo>
                <a:lnTo>
                  <a:pt x="117" y="3"/>
                </a:lnTo>
                <a:lnTo>
                  <a:pt x="126" y="5"/>
                </a:lnTo>
                <a:lnTo>
                  <a:pt x="135" y="8"/>
                </a:lnTo>
                <a:lnTo>
                  <a:pt x="143" y="12"/>
                </a:lnTo>
                <a:lnTo>
                  <a:pt x="152" y="18"/>
                </a:lnTo>
                <a:lnTo>
                  <a:pt x="160" y="22"/>
                </a:lnTo>
                <a:lnTo>
                  <a:pt x="167" y="30"/>
                </a:lnTo>
                <a:lnTo>
                  <a:pt x="173" y="37"/>
                </a:lnTo>
                <a:lnTo>
                  <a:pt x="179" y="44"/>
                </a:lnTo>
                <a:lnTo>
                  <a:pt x="183" y="52"/>
                </a:lnTo>
                <a:lnTo>
                  <a:pt x="188" y="60"/>
                </a:lnTo>
                <a:lnTo>
                  <a:pt x="190" y="69"/>
                </a:lnTo>
                <a:lnTo>
                  <a:pt x="193" y="79"/>
                </a:lnTo>
                <a:lnTo>
                  <a:pt x="195" y="88"/>
                </a:lnTo>
                <a:lnTo>
                  <a:pt x="195" y="99"/>
                </a:lnTo>
                <a:lnTo>
                  <a:pt x="195" y="108"/>
                </a:lnTo>
                <a:lnTo>
                  <a:pt x="193" y="118"/>
                </a:lnTo>
                <a:lnTo>
                  <a:pt x="190" y="128"/>
                </a:lnTo>
                <a:lnTo>
                  <a:pt x="188" y="136"/>
                </a:lnTo>
                <a:lnTo>
                  <a:pt x="183" y="145"/>
                </a:lnTo>
                <a:lnTo>
                  <a:pt x="179" y="153"/>
                </a:lnTo>
                <a:lnTo>
                  <a:pt x="173" y="160"/>
                </a:lnTo>
                <a:lnTo>
                  <a:pt x="167" y="168"/>
                </a:lnTo>
                <a:lnTo>
                  <a:pt x="160" y="173"/>
                </a:lnTo>
                <a:lnTo>
                  <a:pt x="152" y="179"/>
                </a:lnTo>
                <a:lnTo>
                  <a:pt x="143" y="184"/>
                </a:lnTo>
                <a:lnTo>
                  <a:pt x="135" y="189"/>
                </a:lnTo>
                <a:lnTo>
                  <a:pt x="126" y="192"/>
                </a:lnTo>
                <a:lnTo>
                  <a:pt x="117" y="194"/>
                </a:lnTo>
                <a:lnTo>
                  <a:pt x="107" y="196"/>
                </a:lnTo>
                <a:lnTo>
                  <a:pt x="98" y="196"/>
                </a:lnTo>
                <a:lnTo>
                  <a:pt x="87" y="196"/>
                </a:lnTo>
                <a:lnTo>
                  <a:pt x="78" y="194"/>
                </a:lnTo>
                <a:lnTo>
                  <a:pt x="69" y="192"/>
                </a:lnTo>
                <a:lnTo>
                  <a:pt x="59" y="189"/>
                </a:lnTo>
                <a:lnTo>
                  <a:pt x="51" y="184"/>
                </a:lnTo>
                <a:lnTo>
                  <a:pt x="43" y="179"/>
                </a:lnTo>
                <a:lnTo>
                  <a:pt x="36" y="173"/>
                </a:lnTo>
                <a:lnTo>
                  <a:pt x="29" y="168"/>
                </a:lnTo>
                <a:lnTo>
                  <a:pt x="22" y="160"/>
                </a:lnTo>
                <a:lnTo>
                  <a:pt x="16" y="153"/>
                </a:lnTo>
                <a:lnTo>
                  <a:pt x="11" y="145"/>
                </a:lnTo>
                <a:lnTo>
                  <a:pt x="8" y="136"/>
                </a:lnTo>
                <a:lnTo>
                  <a:pt x="4" y="128"/>
                </a:lnTo>
                <a:lnTo>
                  <a:pt x="2" y="118"/>
                </a:lnTo>
                <a:lnTo>
                  <a:pt x="1" y="108"/>
                </a:lnTo>
                <a:lnTo>
                  <a:pt x="0" y="99"/>
                </a:lnTo>
                <a:lnTo>
                  <a:pt x="1" y="88"/>
                </a:lnTo>
                <a:lnTo>
                  <a:pt x="2" y="79"/>
                </a:lnTo>
                <a:lnTo>
                  <a:pt x="4" y="69"/>
                </a:lnTo>
                <a:lnTo>
                  <a:pt x="8" y="60"/>
                </a:lnTo>
                <a:lnTo>
                  <a:pt x="11" y="52"/>
                </a:lnTo>
                <a:lnTo>
                  <a:pt x="16" y="44"/>
                </a:lnTo>
                <a:lnTo>
                  <a:pt x="22" y="37"/>
                </a:lnTo>
                <a:lnTo>
                  <a:pt x="29" y="30"/>
                </a:lnTo>
                <a:lnTo>
                  <a:pt x="36" y="22"/>
                </a:lnTo>
                <a:lnTo>
                  <a:pt x="43" y="18"/>
                </a:lnTo>
                <a:lnTo>
                  <a:pt x="51" y="12"/>
                </a:lnTo>
                <a:lnTo>
                  <a:pt x="59" y="8"/>
                </a:lnTo>
                <a:lnTo>
                  <a:pt x="69" y="5"/>
                </a:lnTo>
                <a:lnTo>
                  <a:pt x="78" y="3"/>
                </a:lnTo>
                <a:lnTo>
                  <a:pt x="87" y="1"/>
                </a:lnTo>
                <a:lnTo>
                  <a:pt x="98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72" name="Freeform: Shape 76"/>
          <p:cNvSpPr/>
          <p:nvPr/>
        </p:nvSpPr>
        <p:spPr bwMode="auto">
          <a:xfrm flipH="1" flipV="1">
            <a:off x="5539445" y="5451338"/>
            <a:ext cx="199579" cy="199579"/>
          </a:xfrm>
          <a:custGeom>
            <a:avLst/>
            <a:gdLst/>
            <a:ahLst/>
            <a:cxnLst>
              <a:cxn ang="0">
                <a:pos x="107" y="1"/>
              </a:cxn>
              <a:cxn ang="0">
                <a:pos x="126" y="5"/>
              </a:cxn>
              <a:cxn ang="0">
                <a:pos x="143" y="12"/>
              </a:cxn>
              <a:cxn ang="0">
                <a:pos x="160" y="22"/>
              </a:cxn>
              <a:cxn ang="0">
                <a:pos x="173" y="37"/>
              </a:cxn>
              <a:cxn ang="0">
                <a:pos x="183" y="52"/>
              </a:cxn>
              <a:cxn ang="0">
                <a:pos x="190" y="69"/>
              </a:cxn>
              <a:cxn ang="0">
                <a:pos x="195" y="88"/>
              </a:cxn>
              <a:cxn ang="0">
                <a:pos x="195" y="108"/>
              </a:cxn>
              <a:cxn ang="0">
                <a:pos x="190" y="128"/>
              </a:cxn>
              <a:cxn ang="0">
                <a:pos x="183" y="145"/>
              </a:cxn>
              <a:cxn ang="0">
                <a:pos x="173" y="160"/>
              </a:cxn>
              <a:cxn ang="0">
                <a:pos x="160" y="173"/>
              </a:cxn>
              <a:cxn ang="0">
                <a:pos x="143" y="184"/>
              </a:cxn>
              <a:cxn ang="0">
                <a:pos x="126" y="192"/>
              </a:cxn>
              <a:cxn ang="0">
                <a:pos x="107" y="196"/>
              </a:cxn>
              <a:cxn ang="0">
                <a:pos x="87" y="196"/>
              </a:cxn>
              <a:cxn ang="0">
                <a:pos x="69" y="192"/>
              </a:cxn>
              <a:cxn ang="0">
                <a:pos x="51" y="184"/>
              </a:cxn>
              <a:cxn ang="0">
                <a:pos x="36" y="173"/>
              </a:cxn>
              <a:cxn ang="0">
                <a:pos x="22" y="160"/>
              </a:cxn>
              <a:cxn ang="0">
                <a:pos x="11" y="145"/>
              </a:cxn>
              <a:cxn ang="0">
                <a:pos x="4" y="128"/>
              </a:cxn>
              <a:cxn ang="0">
                <a:pos x="1" y="108"/>
              </a:cxn>
              <a:cxn ang="0">
                <a:pos x="1" y="88"/>
              </a:cxn>
              <a:cxn ang="0">
                <a:pos x="4" y="69"/>
              </a:cxn>
              <a:cxn ang="0">
                <a:pos x="11" y="52"/>
              </a:cxn>
              <a:cxn ang="0">
                <a:pos x="22" y="37"/>
              </a:cxn>
              <a:cxn ang="0">
                <a:pos x="36" y="22"/>
              </a:cxn>
              <a:cxn ang="0">
                <a:pos x="51" y="12"/>
              </a:cxn>
              <a:cxn ang="0">
                <a:pos x="69" y="5"/>
              </a:cxn>
              <a:cxn ang="0">
                <a:pos x="87" y="1"/>
              </a:cxn>
            </a:cxnLst>
            <a:rect l="0" t="0" r="r" b="b"/>
            <a:pathLst>
              <a:path w="195" h="196">
                <a:moveTo>
                  <a:pt x="98" y="0"/>
                </a:moveTo>
                <a:lnTo>
                  <a:pt x="107" y="1"/>
                </a:lnTo>
                <a:lnTo>
                  <a:pt x="117" y="3"/>
                </a:lnTo>
                <a:lnTo>
                  <a:pt x="126" y="5"/>
                </a:lnTo>
                <a:lnTo>
                  <a:pt x="135" y="8"/>
                </a:lnTo>
                <a:lnTo>
                  <a:pt x="143" y="12"/>
                </a:lnTo>
                <a:lnTo>
                  <a:pt x="152" y="18"/>
                </a:lnTo>
                <a:lnTo>
                  <a:pt x="160" y="22"/>
                </a:lnTo>
                <a:lnTo>
                  <a:pt x="167" y="30"/>
                </a:lnTo>
                <a:lnTo>
                  <a:pt x="173" y="37"/>
                </a:lnTo>
                <a:lnTo>
                  <a:pt x="179" y="44"/>
                </a:lnTo>
                <a:lnTo>
                  <a:pt x="183" y="52"/>
                </a:lnTo>
                <a:lnTo>
                  <a:pt x="188" y="60"/>
                </a:lnTo>
                <a:lnTo>
                  <a:pt x="190" y="69"/>
                </a:lnTo>
                <a:lnTo>
                  <a:pt x="193" y="79"/>
                </a:lnTo>
                <a:lnTo>
                  <a:pt x="195" y="88"/>
                </a:lnTo>
                <a:lnTo>
                  <a:pt x="195" y="99"/>
                </a:lnTo>
                <a:lnTo>
                  <a:pt x="195" y="108"/>
                </a:lnTo>
                <a:lnTo>
                  <a:pt x="193" y="118"/>
                </a:lnTo>
                <a:lnTo>
                  <a:pt x="190" y="128"/>
                </a:lnTo>
                <a:lnTo>
                  <a:pt x="188" y="136"/>
                </a:lnTo>
                <a:lnTo>
                  <a:pt x="183" y="145"/>
                </a:lnTo>
                <a:lnTo>
                  <a:pt x="179" y="153"/>
                </a:lnTo>
                <a:lnTo>
                  <a:pt x="173" y="160"/>
                </a:lnTo>
                <a:lnTo>
                  <a:pt x="167" y="168"/>
                </a:lnTo>
                <a:lnTo>
                  <a:pt x="160" y="173"/>
                </a:lnTo>
                <a:lnTo>
                  <a:pt x="152" y="179"/>
                </a:lnTo>
                <a:lnTo>
                  <a:pt x="143" y="184"/>
                </a:lnTo>
                <a:lnTo>
                  <a:pt x="135" y="189"/>
                </a:lnTo>
                <a:lnTo>
                  <a:pt x="126" y="192"/>
                </a:lnTo>
                <a:lnTo>
                  <a:pt x="117" y="194"/>
                </a:lnTo>
                <a:lnTo>
                  <a:pt x="107" y="196"/>
                </a:lnTo>
                <a:lnTo>
                  <a:pt x="98" y="196"/>
                </a:lnTo>
                <a:lnTo>
                  <a:pt x="87" y="196"/>
                </a:lnTo>
                <a:lnTo>
                  <a:pt x="78" y="194"/>
                </a:lnTo>
                <a:lnTo>
                  <a:pt x="69" y="192"/>
                </a:lnTo>
                <a:lnTo>
                  <a:pt x="59" y="189"/>
                </a:lnTo>
                <a:lnTo>
                  <a:pt x="51" y="184"/>
                </a:lnTo>
                <a:lnTo>
                  <a:pt x="43" y="179"/>
                </a:lnTo>
                <a:lnTo>
                  <a:pt x="36" y="173"/>
                </a:lnTo>
                <a:lnTo>
                  <a:pt x="29" y="168"/>
                </a:lnTo>
                <a:lnTo>
                  <a:pt x="22" y="160"/>
                </a:lnTo>
                <a:lnTo>
                  <a:pt x="16" y="153"/>
                </a:lnTo>
                <a:lnTo>
                  <a:pt x="11" y="145"/>
                </a:lnTo>
                <a:lnTo>
                  <a:pt x="8" y="136"/>
                </a:lnTo>
                <a:lnTo>
                  <a:pt x="4" y="128"/>
                </a:lnTo>
                <a:lnTo>
                  <a:pt x="2" y="118"/>
                </a:lnTo>
                <a:lnTo>
                  <a:pt x="1" y="108"/>
                </a:lnTo>
                <a:lnTo>
                  <a:pt x="0" y="99"/>
                </a:lnTo>
                <a:lnTo>
                  <a:pt x="1" y="88"/>
                </a:lnTo>
                <a:lnTo>
                  <a:pt x="2" y="79"/>
                </a:lnTo>
                <a:lnTo>
                  <a:pt x="4" y="69"/>
                </a:lnTo>
                <a:lnTo>
                  <a:pt x="8" y="60"/>
                </a:lnTo>
                <a:lnTo>
                  <a:pt x="11" y="52"/>
                </a:lnTo>
                <a:lnTo>
                  <a:pt x="16" y="44"/>
                </a:lnTo>
                <a:lnTo>
                  <a:pt x="22" y="37"/>
                </a:lnTo>
                <a:lnTo>
                  <a:pt x="29" y="30"/>
                </a:lnTo>
                <a:lnTo>
                  <a:pt x="36" y="22"/>
                </a:lnTo>
                <a:lnTo>
                  <a:pt x="43" y="18"/>
                </a:lnTo>
                <a:lnTo>
                  <a:pt x="51" y="12"/>
                </a:lnTo>
                <a:lnTo>
                  <a:pt x="59" y="8"/>
                </a:lnTo>
                <a:lnTo>
                  <a:pt x="69" y="5"/>
                </a:lnTo>
                <a:lnTo>
                  <a:pt x="78" y="3"/>
                </a:lnTo>
                <a:lnTo>
                  <a:pt x="87" y="1"/>
                </a:lnTo>
                <a:lnTo>
                  <a:pt x="98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grpSp>
        <p:nvGrpSpPr>
          <p:cNvPr id="73" name="Group 107"/>
          <p:cNvGrpSpPr/>
          <p:nvPr/>
        </p:nvGrpSpPr>
        <p:grpSpPr>
          <a:xfrm>
            <a:off x="7193252" y="2082768"/>
            <a:ext cx="658103" cy="3569031"/>
            <a:chOff x="7057435" y="2082768"/>
            <a:chExt cx="658103" cy="3569031"/>
          </a:xfrm>
        </p:grpSpPr>
        <p:grpSp>
          <p:nvGrpSpPr>
            <p:cNvPr id="91" name="Group 35"/>
            <p:cNvGrpSpPr/>
            <p:nvPr/>
          </p:nvGrpSpPr>
          <p:grpSpPr>
            <a:xfrm>
              <a:off x="7057435" y="2082768"/>
              <a:ext cx="658103" cy="1068020"/>
              <a:chOff x="1555060" y="1309888"/>
              <a:chExt cx="2525713" cy="4098924"/>
            </a:xfrm>
          </p:grpSpPr>
          <p:sp>
            <p:nvSpPr>
              <p:cNvPr id="94" name="Freeform: Shape 36"/>
              <p:cNvSpPr/>
              <p:nvPr/>
            </p:nvSpPr>
            <p:spPr bwMode="auto">
              <a:xfrm>
                <a:off x="2271022" y="4419800"/>
                <a:ext cx="1093788" cy="9890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91" y="0"/>
                  </a:cxn>
                  <a:cxn ang="0">
                    <a:pos x="815" y="136"/>
                  </a:cxn>
                  <a:cxn ang="0">
                    <a:pos x="815" y="562"/>
                  </a:cxn>
                  <a:cxn ang="0">
                    <a:pos x="813" y="582"/>
                  </a:cxn>
                  <a:cxn ang="0">
                    <a:pos x="805" y="603"/>
                  </a:cxn>
                  <a:cxn ang="0">
                    <a:pos x="795" y="623"/>
                  </a:cxn>
                  <a:cxn ang="0">
                    <a:pos x="782" y="642"/>
                  </a:cxn>
                  <a:cxn ang="0">
                    <a:pos x="766" y="658"/>
                  </a:cxn>
                  <a:cxn ang="0">
                    <a:pos x="749" y="669"/>
                  </a:cxn>
                  <a:cxn ang="0">
                    <a:pos x="511" y="792"/>
                  </a:cxn>
                  <a:cxn ang="0">
                    <a:pos x="491" y="800"/>
                  </a:cxn>
                  <a:cxn ang="0">
                    <a:pos x="469" y="805"/>
                  </a:cxn>
                  <a:cxn ang="0">
                    <a:pos x="445" y="806"/>
                  </a:cxn>
                  <a:cxn ang="0">
                    <a:pos x="421" y="805"/>
                  </a:cxn>
                  <a:cxn ang="0">
                    <a:pos x="399" y="800"/>
                  </a:cxn>
                  <a:cxn ang="0">
                    <a:pos x="380" y="792"/>
                  </a:cxn>
                  <a:cxn ang="0">
                    <a:pos x="141" y="669"/>
                  </a:cxn>
                  <a:cxn ang="0">
                    <a:pos x="124" y="658"/>
                  </a:cxn>
                  <a:cxn ang="0">
                    <a:pos x="108" y="642"/>
                  </a:cxn>
                  <a:cxn ang="0">
                    <a:pos x="95" y="623"/>
                  </a:cxn>
                  <a:cxn ang="0">
                    <a:pos x="84" y="603"/>
                  </a:cxn>
                  <a:cxn ang="0">
                    <a:pos x="77" y="582"/>
                  </a:cxn>
                  <a:cxn ang="0">
                    <a:pos x="75" y="562"/>
                  </a:cxn>
                  <a:cxn ang="0">
                    <a:pos x="75" y="136"/>
                  </a:cxn>
                  <a:cxn ang="0">
                    <a:pos x="0" y="0"/>
                  </a:cxn>
                </a:cxnLst>
                <a:rect l="0" t="0" r="r" b="b"/>
                <a:pathLst>
                  <a:path w="891" h="806">
                    <a:moveTo>
                      <a:pt x="0" y="0"/>
                    </a:moveTo>
                    <a:lnTo>
                      <a:pt x="891" y="0"/>
                    </a:lnTo>
                    <a:lnTo>
                      <a:pt x="815" y="136"/>
                    </a:lnTo>
                    <a:lnTo>
                      <a:pt x="815" y="562"/>
                    </a:lnTo>
                    <a:lnTo>
                      <a:pt x="813" y="582"/>
                    </a:lnTo>
                    <a:lnTo>
                      <a:pt x="805" y="603"/>
                    </a:lnTo>
                    <a:lnTo>
                      <a:pt x="795" y="623"/>
                    </a:lnTo>
                    <a:lnTo>
                      <a:pt x="782" y="642"/>
                    </a:lnTo>
                    <a:lnTo>
                      <a:pt x="766" y="658"/>
                    </a:lnTo>
                    <a:lnTo>
                      <a:pt x="749" y="669"/>
                    </a:lnTo>
                    <a:lnTo>
                      <a:pt x="511" y="792"/>
                    </a:lnTo>
                    <a:lnTo>
                      <a:pt x="491" y="800"/>
                    </a:lnTo>
                    <a:lnTo>
                      <a:pt x="469" y="805"/>
                    </a:lnTo>
                    <a:lnTo>
                      <a:pt x="445" y="806"/>
                    </a:lnTo>
                    <a:lnTo>
                      <a:pt x="421" y="805"/>
                    </a:lnTo>
                    <a:lnTo>
                      <a:pt x="399" y="800"/>
                    </a:lnTo>
                    <a:lnTo>
                      <a:pt x="380" y="792"/>
                    </a:lnTo>
                    <a:lnTo>
                      <a:pt x="141" y="669"/>
                    </a:lnTo>
                    <a:lnTo>
                      <a:pt x="124" y="658"/>
                    </a:lnTo>
                    <a:lnTo>
                      <a:pt x="108" y="642"/>
                    </a:lnTo>
                    <a:lnTo>
                      <a:pt x="95" y="623"/>
                    </a:lnTo>
                    <a:lnTo>
                      <a:pt x="84" y="603"/>
                    </a:lnTo>
                    <a:lnTo>
                      <a:pt x="77" y="582"/>
                    </a:lnTo>
                    <a:lnTo>
                      <a:pt x="75" y="562"/>
                    </a:lnTo>
                    <a:lnTo>
                      <a:pt x="75" y="1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  <a:prstDash val="solid"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95" name="Freeform: Shape 37"/>
              <p:cNvSpPr/>
              <p:nvPr/>
            </p:nvSpPr>
            <p:spPr bwMode="auto">
              <a:xfrm>
                <a:off x="2362993" y="4589764"/>
                <a:ext cx="908618" cy="169458"/>
              </a:xfrm>
              <a:custGeom>
                <a:avLst/>
                <a:gdLst>
                  <a:gd name="T0" fmla="*/ 2147483647 w 740"/>
                  <a:gd name="T1" fmla="*/ 0 h 138"/>
                  <a:gd name="T2" fmla="*/ 2147483647 w 740"/>
                  <a:gd name="T3" fmla="*/ 2147483647 h 138"/>
                  <a:gd name="T4" fmla="*/ 0 w 740"/>
                  <a:gd name="T5" fmla="*/ 2147483647 h 138"/>
                  <a:gd name="T6" fmla="*/ 0 w 740"/>
                  <a:gd name="T7" fmla="*/ 2147483647 h 138"/>
                  <a:gd name="T8" fmla="*/ 2147483647 w 740"/>
                  <a:gd name="T9" fmla="*/ 0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40"/>
                  <a:gd name="T16" fmla="*/ 0 h 138"/>
                  <a:gd name="T17" fmla="*/ 740 w 740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40" h="138">
                    <a:moveTo>
                      <a:pt x="740" y="0"/>
                    </a:moveTo>
                    <a:lnTo>
                      <a:pt x="740" y="79"/>
                    </a:lnTo>
                    <a:lnTo>
                      <a:pt x="0" y="138"/>
                    </a:lnTo>
                    <a:lnTo>
                      <a:pt x="0" y="59"/>
                    </a:lnTo>
                    <a:lnTo>
                      <a:pt x="74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0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96" name="Freeform: Shape 38"/>
              <p:cNvSpPr/>
              <p:nvPr/>
            </p:nvSpPr>
            <p:spPr bwMode="auto">
              <a:xfrm>
                <a:off x="2362993" y="4816936"/>
                <a:ext cx="908618" cy="170687"/>
              </a:xfrm>
              <a:custGeom>
                <a:avLst/>
                <a:gdLst>
                  <a:gd name="T0" fmla="*/ 2147483647 w 740"/>
                  <a:gd name="T1" fmla="*/ 0 h 139"/>
                  <a:gd name="T2" fmla="*/ 2147483647 w 740"/>
                  <a:gd name="T3" fmla="*/ 2147483647 h 139"/>
                  <a:gd name="T4" fmla="*/ 0 w 740"/>
                  <a:gd name="T5" fmla="*/ 2147483647 h 139"/>
                  <a:gd name="T6" fmla="*/ 0 w 740"/>
                  <a:gd name="T7" fmla="*/ 2147483647 h 139"/>
                  <a:gd name="T8" fmla="*/ 2147483647 w 740"/>
                  <a:gd name="T9" fmla="*/ 0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40"/>
                  <a:gd name="T16" fmla="*/ 0 h 139"/>
                  <a:gd name="T17" fmla="*/ 740 w 740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40" h="139">
                    <a:moveTo>
                      <a:pt x="740" y="0"/>
                    </a:moveTo>
                    <a:lnTo>
                      <a:pt x="740" y="80"/>
                    </a:lnTo>
                    <a:lnTo>
                      <a:pt x="0" y="139"/>
                    </a:lnTo>
                    <a:lnTo>
                      <a:pt x="0" y="59"/>
                    </a:lnTo>
                    <a:lnTo>
                      <a:pt x="74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0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97" name="Freeform: Shape 39"/>
              <p:cNvSpPr/>
              <p:nvPr/>
            </p:nvSpPr>
            <p:spPr bwMode="auto">
              <a:xfrm>
                <a:off x="2364222" y="5046565"/>
                <a:ext cx="907391" cy="167002"/>
              </a:xfrm>
              <a:custGeom>
                <a:avLst/>
                <a:gdLst>
                  <a:gd name="T0" fmla="*/ 2147483647 w 739"/>
                  <a:gd name="T1" fmla="*/ 0 h 136"/>
                  <a:gd name="T2" fmla="*/ 2147483647 w 739"/>
                  <a:gd name="T3" fmla="*/ 2147483647 h 136"/>
                  <a:gd name="T4" fmla="*/ 2147483647 w 739"/>
                  <a:gd name="T5" fmla="*/ 2147483647 h 136"/>
                  <a:gd name="T6" fmla="*/ 2147483647 w 739"/>
                  <a:gd name="T7" fmla="*/ 2147483647 h 136"/>
                  <a:gd name="T8" fmla="*/ 2147483647 w 739"/>
                  <a:gd name="T9" fmla="*/ 2147483647 h 136"/>
                  <a:gd name="T10" fmla="*/ 2147483647 w 739"/>
                  <a:gd name="T11" fmla="*/ 2147483647 h 136"/>
                  <a:gd name="T12" fmla="*/ 2147483647 w 739"/>
                  <a:gd name="T13" fmla="*/ 2147483647 h 136"/>
                  <a:gd name="T14" fmla="*/ 2147483647 w 739"/>
                  <a:gd name="T15" fmla="*/ 2147483647 h 136"/>
                  <a:gd name="T16" fmla="*/ 0 w 739"/>
                  <a:gd name="T17" fmla="*/ 2147483647 h 136"/>
                  <a:gd name="T18" fmla="*/ 2147483647 w 739"/>
                  <a:gd name="T19" fmla="*/ 0 h 1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39"/>
                  <a:gd name="T31" fmla="*/ 0 h 136"/>
                  <a:gd name="T32" fmla="*/ 739 w 739"/>
                  <a:gd name="T33" fmla="*/ 136 h 1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39" h="136">
                    <a:moveTo>
                      <a:pt x="739" y="0"/>
                    </a:moveTo>
                    <a:lnTo>
                      <a:pt x="739" y="51"/>
                    </a:lnTo>
                    <a:lnTo>
                      <a:pt x="738" y="65"/>
                    </a:lnTo>
                    <a:lnTo>
                      <a:pt x="735" y="80"/>
                    </a:lnTo>
                    <a:lnTo>
                      <a:pt x="36" y="136"/>
                    </a:lnTo>
                    <a:lnTo>
                      <a:pt x="23" y="119"/>
                    </a:lnTo>
                    <a:lnTo>
                      <a:pt x="11" y="99"/>
                    </a:lnTo>
                    <a:lnTo>
                      <a:pt x="4" y="79"/>
                    </a:lnTo>
                    <a:lnTo>
                      <a:pt x="0" y="59"/>
                    </a:lnTo>
                    <a:lnTo>
                      <a:pt x="739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0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98" name="Freeform: Shape 40"/>
              <p:cNvSpPr/>
              <p:nvPr/>
            </p:nvSpPr>
            <p:spPr bwMode="auto">
              <a:xfrm>
                <a:off x="2666276" y="5317943"/>
                <a:ext cx="303282" cy="90869"/>
              </a:xfrm>
              <a:custGeom>
                <a:avLst/>
                <a:gdLst>
                  <a:gd name="T0" fmla="*/ 2147483647 w 247"/>
                  <a:gd name="T1" fmla="*/ 0 h 74"/>
                  <a:gd name="T2" fmla="*/ 2147483647 w 247"/>
                  <a:gd name="T3" fmla="*/ 2147483647 h 74"/>
                  <a:gd name="T4" fmla="*/ 2147483647 w 247"/>
                  <a:gd name="T5" fmla="*/ 2147483647 h 74"/>
                  <a:gd name="T6" fmla="*/ 2147483647 w 247"/>
                  <a:gd name="T7" fmla="*/ 2147483647 h 74"/>
                  <a:gd name="T8" fmla="*/ 2147483647 w 247"/>
                  <a:gd name="T9" fmla="*/ 2147483647 h 74"/>
                  <a:gd name="T10" fmla="*/ 2147483647 w 247"/>
                  <a:gd name="T11" fmla="*/ 2147483647 h 74"/>
                  <a:gd name="T12" fmla="*/ 2147483647 w 247"/>
                  <a:gd name="T13" fmla="*/ 2147483647 h 74"/>
                  <a:gd name="T14" fmla="*/ 2147483647 w 247"/>
                  <a:gd name="T15" fmla="*/ 2147483647 h 74"/>
                  <a:gd name="T16" fmla="*/ 2147483647 w 247"/>
                  <a:gd name="T17" fmla="*/ 2147483647 h 74"/>
                  <a:gd name="T18" fmla="*/ 2147483647 w 247"/>
                  <a:gd name="T19" fmla="*/ 2147483647 h 74"/>
                  <a:gd name="T20" fmla="*/ 2147483647 w 247"/>
                  <a:gd name="T21" fmla="*/ 2147483647 h 74"/>
                  <a:gd name="T22" fmla="*/ 2147483647 w 247"/>
                  <a:gd name="T23" fmla="*/ 2147483647 h 74"/>
                  <a:gd name="T24" fmla="*/ 2147483647 w 247"/>
                  <a:gd name="T25" fmla="*/ 2147483647 h 74"/>
                  <a:gd name="T26" fmla="*/ 0 w 247"/>
                  <a:gd name="T27" fmla="*/ 2147483647 h 74"/>
                  <a:gd name="T28" fmla="*/ 2147483647 w 247"/>
                  <a:gd name="T29" fmla="*/ 2147483647 h 74"/>
                  <a:gd name="T30" fmla="*/ 2147483647 w 247"/>
                  <a:gd name="T31" fmla="*/ 2147483647 h 74"/>
                  <a:gd name="T32" fmla="*/ 2147483647 w 247"/>
                  <a:gd name="T33" fmla="*/ 2147483647 h 74"/>
                  <a:gd name="T34" fmla="*/ 2147483647 w 247"/>
                  <a:gd name="T35" fmla="*/ 2147483647 h 74"/>
                  <a:gd name="T36" fmla="*/ 2147483647 w 247"/>
                  <a:gd name="T37" fmla="*/ 0 h 7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47"/>
                  <a:gd name="T58" fmla="*/ 0 h 74"/>
                  <a:gd name="T59" fmla="*/ 247 w 247"/>
                  <a:gd name="T60" fmla="*/ 74 h 7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47" h="74">
                    <a:moveTo>
                      <a:pt x="123" y="0"/>
                    </a:moveTo>
                    <a:lnTo>
                      <a:pt x="153" y="1"/>
                    </a:lnTo>
                    <a:lnTo>
                      <a:pt x="180" y="5"/>
                    </a:lnTo>
                    <a:lnTo>
                      <a:pt x="206" y="12"/>
                    </a:lnTo>
                    <a:lnTo>
                      <a:pt x="228" y="20"/>
                    </a:lnTo>
                    <a:lnTo>
                      <a:pt x="247" y="30"/>
                    </a:lnTo>
                    <a:lnTo>
                      <a:pt x="189" y="60"/>
                    </a:lnTo>
                    <a:lnTo>
                      <a:pt x="169" y="68"/>
                    </a:lnTo>
                    <a:lnTo>
                      <a:pt x="147" y="73"/>
                    </a:lnTo>
                    <a:lnTo>
                      <a:pt x="122" y="74"/>
                    </a:lnTo>
                    <a:lnTo>
                      <a:pt x="99" y="73"/>
                    </a:lnTo>
                    <a:lnTo>
                      <a:pt x="77" y="68"/>
                    </a:lnTo>
                    <a:lnTo>
                      <a:pt x="57" y="60"/>
                    </a:lnTo>
                    <a:lnTo>
                      <a:pt x="0" y="30"/>
                    </a:lnTo>
                    <a:lnTo>
                      <a:pt x="18" y="20"/>
                    </a:lnTo>
                    <a:lnTo>
                      <a:pt x="40" y="12"/>
                    </a:lnTo>
                    <a:lnTo>
                      <a:pt x="66" y="5"/>
                    </a:lnTo>
                    <a:lnTo>
                      <a:pt x="94" y="1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0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99" name="Freeform: Shape 41"/>
              <p:cNvSpPr/>
              <p:nvPr/>
            </p:nvSpPr>
            <p:spPr bwMode="auto">
              <a:xfrm>
                <a:off x="1555060" y="1309888"/>
                <a:ext cx="2525713" cy="3150940"/>
              </a:xfrm>
              <a:custGeom>
                <a:avLst/>
                <a:gdLst/>
                <a:ahLst/>
                <a:cxnLst>
                  <a:cxn ang="0">
                    <a:pos x="1109" y="3"/>
                  </a:cxn>
                  <a:cxn ang="0">
                    <a:pos x="1264" y="27"/>
                  </a:cxn>
                  <a:cxn ang="0">
                    <a:pos x="1411" y="74"/>
                  </a:cxn>
                  <a:cxn ang="0">
                    <a:pos x="1548" y="140"/>
                  </a:cxn>
                  <a:cxn ang="0">
                    <a:pos x="1671" y="226"/>
                  </a:cxn>
                  <a:cxn ang="0">
                    <a:pos x="1782" y="329"/>
                  </a:cxn>
                  <a:cxn ang="0">
                    <a:pos x="1876" y="445"/>
                  </a:cxn>
                  <a:cxn ang="0">
                    <a:pos x="1952" y="576"/>
                  </a:cxn>
                  <a:cxn ang="0">
                    <a:pos x="2009" y="718"/>
                  </a:cxn>
                  <a:cxn ang="0">
                    <a:pos x="2045" y="869"/>
                  </a:cxn>
                  <a:cxn ang="0">
                    <a:pos x="2057" y="1028"/>
                  </a:cxn>
                  <a:cxn ang="0">
                    <a:pos x="2046" y="1166"/>
                  </a:cxn>
                  <a:cxn ang="0">
                    <a:pos x="2016" y="1295"/>
                  </a:cxn>
                  <a:cxn ang="0">
                    <a:pos x="1971" y="1418"/>
                  </a:cxn>
                  <a:cxn ang="0">
                    <a:pos x="1915" y="1535"/>
                  </a:cxn>
                  <a:cxn ang="0">
                    <a:pos x="1850" y="1649"/>
                  </a:cxn>
                  <a:cxn ang="0">
                    <a:pos x="1748" y="1814"/>
                  </a:cxn>
                  <a:cxn ang="0">
                    <a:pos x="1649" y="1979"/>
                  </a:cxn>
                  <a:cxn ang="0">
                    <a:pos x="1592" y="2090"/>
                  </a:cxn>
                  <a:cxn ang="0">
                    <a:pos x="1547" y="2204"/>
                  </a:cxn>
                  <a:cxn ang="0">
                    <a:pos x="1516" y="2323"/>
                  </a:cxn>
                  <a:cxn ang="0">
                    <a:pos x="1505" y="2447"/>
                  </a:cxn>
                  <a:cxn ang="0">
                    <a:pos x="1496" y="2503"/>
                  </a:cxn>
                  <a:cxn ang="0">
                    <a:pos x="1481" y="2535"/>
                  </a:cxn>
                  <a:cxn ang="0">
                    <a:pos x="1456" y="2557"/>
                  </a:cxn>
                  <a:cxn ang="0">
                    <a:pos x="1424" y="2566"/>
                  </a:cxn>
                  <a:cxn ang="0">
                    <a:pos x="615" y="2564"/>
                  </a:cxn>
                  <a:cxn ang="0">
                    <a:pos x="586" y="2548"/>
                  </a:cxn>
                  <a:cxn ang="0">
                    <a:pos x="567" y="2520"/>
                  </a:cxn>
                  <a:cxn ang="0">
                    <a:pos x="553" y="2475"/>
                  </a:cxn>
                  <a:cxn ang="0">
                    <a:pos x="549" y="2387"/>
                  </a:cxn>
                  <a:cxn ang="0">
                    <a:pos x="531" y="2270"/>
                  </a:cxn>
                  <a:cxn ang="0">
                    <a:pos x="497" y="2158"/>
                  </a:cxn>
                  <a:cxn ang="0">
                    <a:pos x="449" y="2050"/>
                  </a:cxn>
                  <a:cxn ang="0">
                    <a:pos x="393" y="1944"/>
                  </a:cxn>
                  <a:cxn ang="0">
                    <a:pos x="329" y="1838"/>
                  </a:cxn>
                  <a:cxn ang="0">
                    <a:pos x="229" y="1680"/>
                  </a:cxn>
                  <a:cxn ang="0">
                    <a:pos x="165" y="1572"/>
                  </a:cxn>
                  <a:cxn ang="0">
                    <a:pos x="106" y="1460"/>
                  </a:cxn>
                  <a:cxn ang="0">
                    <a:pos x="58" y="1345"/>
                  </a:cxn>
                  <a:cxn ang="0">
                    <a:pos x="22" y="1224"/>
                  </a:cxn>
                  <a:cxn ang="0">
                    <a:pos x="3" y="1095"/>
                  </a:cxn>
                  <a:cxn ang="0">
                    <a:pos x="3" y="948"/>
                  </a:cxn>
                  <a:cxn ang="0">
                    <a:pos x="27" y="793"/>
                  </a:cxn>
                  <a:cxn ang="0">
                    <a:pos x="74" y="646"/>
                  </a:cxn>
                  <a:cxn ang="0">
                    <a:pos x="140" y="509"/>
                  </a:cxn>
                  <a:cxn ang="0">
                    <a:pos x="226" y="385"/>
                  </a:cxn>
                  <a:cxn ang="0">
                    <a:pos x="329" y="275"/>
                  </a:cxn>
                  <a:cxn ang="0">
                    <a:pos x="445" y="181"/>
                  </a:cxn>
                  <a:cxn ang="0">
                    <a:pos x="576" y="105"/>
                  </a:cxn>
                  <a:cxn ang="0">
                    <a:pos x="718" y="48"/>
                  </a:cxn>
                  <a:cxn ang="0">
                    <a:pos x="869" y="12"/>
                  </a:cxn>
                  <a:cxn ang="0">
                    <a:pos x="1028" y="0"/>
                  </a:cxn>
                </a:cxnLst>
                <a:rect l="0" t="0" r="r" b="b"/>
                <a:pathLst>
                  <a:path w="2057" h="2566">
                    <a:moveTo>
                      <a:pt x="1028" y="0"/>
                    </a:moveTo>
                    <a:lnTo>
                      <a:pt x="1109" y="3"/>
                    </a:lnTo>
                    <a:lnTo>
                      <a:pt x="1188" y="12"/>
                    </a:lnTo>
                    <a:lnTo>
                      <a:pt x="1264" y="27"/>
                    </a:lnTo>
                    <a:lnTo>
                      <a:pt x="1339" y="48"/>
                    </a:lnTo>
                    <a:lnTo>
                      <a:pt x="1411" y="74"/>
                    </a:lnTo>
                    <a:lnTo>
                      <a:pt x="1481" y="105"/>
                    </a:lnTo>
                    <a:lnTo>
                      <a:pt x="1548" y="140"/>
                    </a:lnTo>
                    <a:lnTo>
                      <a:pt x="1612" y="181"/>
                    </a:lnTo>
                    <a:lnTo>
                      <a:pt x="1671" y="226"/>
                    </a:lnTo>
                    <a:lnTo>
                      <a:pt x="1728" y="275"/>
                    </a:lnTo>
                    <a:lnTo>
                      <a:pt x="1782" y="329"/>
                    </a:lnTo>
                    <a:lnTo>
                      <a:pt x="1831" y="385"/>
                    </a:lnTo>
                    <a:lnTo>
                      <a:pt x="1876" y="445"/>
                    </a:lnTo>
                    <a:lnTo>
                      <a:pt x="1917" y="509"/>
                    </a:lnTo>
                    <a:lnTo>
                      <a:pt x="1952" y="576"/>
                    </a:lnTo>
                    <a:lnTo>
                      <a:pt x="1983" y="646"/>
                    </a:lnTo>
                    <a:lnTo>
                      <a:pt x="2009" y="718"/>
                    </a:lnTo>
                    <a:lnTo>
                      <a:pt x="2030" y="793"/>
                    </a:lnTo>
                    <a:lnTo>
                      <a:pt x="2045" y="869"/>
                    </a:lnTo>
                    <a:lnTo>
                      <a:pt x="2054" y="948"/>
                    </a:lnTo>
                    <a:lnTo>
                      <a:pt x="2057" y="1028"/>
                    </a:lnTo>
                    <a:lnTo>
                      <a:pt x="2054" y="1098"/>
                    </a:lnTo>
                    <a:lnTo>
                      <a:pt x="2046" y="1166"/>
                    </a:lnTo>
                    <a:lnTo>
                      <a:pt x="2034" y="1231"/>
                    </a:lnTo>
                    <a:lnTo>
                      <a:pt x="2016" y="1295"/>
                    </a:lnTo>
                    <a:lnTo>
                      <a:pt x="1995" y="1357"/>
                    </a:lnTo>
                    <a:lnTo>
                      <a:pt x="1971" y="1418"/>
                    </a:lnTo>
                    <a:lnTo>
                      <a:pt x="1944" y="1477"/>
                    </a:lnTo>
                    <a:lnTo>
                      <a:pt x="1915" y="1535"/>
                    </a:lnTo>
                    <a:lnTo>
                      <a:pt x="1883" y="1592"/>
                    </a:lnTo>
                    <a:lnTo>
                      <a:pt x="1850" y="1649"/>
                    </a:lnTo>
                    <a:lnTo>
                      <a:pt x="1817" y="1705"/>
                    </a:lnTo>
                    <a:lnTo>
                      <a:pt x="1748" y="1814"/>
                    </a:lnTo>
                    <a:lnTo>
                      <a:pt x="1681" y="1924"/>
                    </a:lnTo>
                    <a:lnTo>
                      <a:pt x="1649" y="1979"/>
                    </a:lnTo>
                    <a:lnTo>
                      <a:pt x="1620" y="2034"/>
                    </a:lnTo>
                    <a:lnTo>
                      <a:pt x="1592" y="2090"/>
                    </a:lnTo>
                    <a:lnTo>
                      <a:pt x="1568" y="2147"/>
                    </a:lnTo>
                    <a:lnTo>
                      <a:pt x="1547" y="2204"/>
                    </a:lnTo>
                    <a:lnTo>
                      <a:pt x="1529" y="2263"/>
                    </a:lnTo>
                    <a:lnTo>
                      <a:pt x="1516" y="2323"/>
                    </a:lnTo>
                    <a:lnTo>
                      <a:pt x="1508" y="2384"/>
                    </a:lnTo>
                    <a:lnTo>
                      <a:pt x="1505" y="2447"/>
                    </a:lnTo>
                    <a:lnTo>
                      <a:pt x="1503" y="2475"/>
                    </a:lnTo>
                    <a:lnTo>
                      <a:pt x="1496" y="2503"/>
                    </a:lnTo>
                    <a:lnTo>
                      <a:pt x="1489" y="2520"/>
                    </a:lnTo>
                    <a:lnTo>
                      <a:pt x="1481" y="2535"/>
                    </a:lnTo>
                    <a:lnTo>
                      <a:pt x="1470" y="2548"/>
                    </a:lnTo>
                    <a:lnTo>
                      <a:pt x="1456" y="2557"/>
                    </a:lnTo>
                    <a:lnTo>
                      <a:pt x="1441" y="2564"/>
                    </a:lnTo>
                    <a:lnTo>
                      <a:pt x="1424" y="2566"/>
                    </a:lnTo>
                    <a:lnTo>
                      <a:pt x="632" y="2566"/>
                    </a:lnTo>
                    <a:lnTo>
                      <a:pt x="615" y="2564"/>
                    </a:lnTo>
                    <a:lnTo>
                      <a:pt x="599" y="2557"/>
                    </a:lnTo>
                    <a:lnTo>
                      <a:pt x="586" y="2548"/>
                    </a:lnTo>
                    <a:lnTo>
                      <a:pt x="575" y="2535"/>
                    </a:lnTo>
                    <a:lnTo>
                      <a:pt x="567" y="2520"/>
                    </a:lnTo>
                    <a:lnTo>
                      <a:pt x="560" y="2503"/>
                    </a:lnTo>
                    <a:lnTo>
                      <a:pt x="553" y="2475"/>
                    </a:lnTo>
                    <a:lnTo>
                      <a:pt x="551" y="2447"/>
                    </a:lnTo>
                    <a:lnTo>
                      <a:pt x="549" y="2387"/>
                    </a:lnTo>
                    <a:lnTo>
                      <a:pt x="543" y="2327"/>
                    </a:lnTo>
                    <a:lnTo>
                      <a:pt x="531" y="2270"/>
                    </a:lnTo>
                    <a:lnTo>
                      <a:pt x="516" y="2214"/>
                    </a:lnTo>
                    <a:lnTo>
                      <a:pt x="497" y="2158"/>
                    </a:lnTo>
                    <a:lnTo>
                      <a:pt x="475" y="2104"/>
                    </a:lnTo>
                    <a:lnTo>
                      <a:pt x="449" y="2050"/>
                    </a:lnTo>
                    <a:lnTo>
                      <a:pt x="422" y="1997"/>
                    </a:lnTo>
                    <a:lnTo>
                      <a:pt x="393" y="1944"/>
                    </a:lnTo>
                    <a:lnTo>
                      <a:pt x="361" y="1891"/>
                    </a:lnTo>
                    <a:lnTo>
                      <a:pt x="329" y="1838"/>
                    </a:lnTo>
                    <a:lnTo>
                      <a:pt x="262" y="1733"/>
                    </a:lnTo>
                    <a:lnTo>
                      <a:pt x="229" y="1680"/>
                    </a:lnTo>
                    <a:lnTo>
                      <a:pt x="197" y="1626"/>
                    </a:lnTo>
                    <a:lnTo>
                      <a:pt x="165" y="1572"/>
                    </a:lnTo>
                    <a:lnTo>
                      <a:pt x="135" y="1517"/>
                    </a:lnTo>
                    <a:lnTo>
                      <a:pt x="106" y="1460"/>
                    </a:lnTo>
                    <a:lnTo>
                      <a:pt x="81" y="1403"/>
                    </a:lnTo>
                    <a:lnTo>
                      <a:pt x="58" y="1345"/>
                    </a:lnTo>
                    <a:lnTo>
                      <a:pt x="39" y="1285"/>
                    </a:lnTo>
                    <a:lnTo>
                      <a:pt x="22" y="1224"/>
                    </a:lnTo>
                    <a:lnTo>
                      <a:pt x="10" y="1160"/>
                    </a:lnTo>
                    <a:lnTo>
                      <a:pt x="3" y="1095"/>
                    </a:lnTo>
                    <a:lnTo>
                      <a:pt x="0" y="1028"/>
                    </a:lnTo>
                    <a:lnTo>
                      <a:pt x="3" y="948"/>
                    </a:lnTo>
                    <a:lnTo>
                      <a:pt x="12" y="869"/>
                    </a:lnTo>
                    <a:lnTo>
                      <a:pt x="27" y="793"/>
                    </a:lnTo>
                    <a:lnTo>
                      <a:pt x="48" y="718"/>
                    </a:lnTo>
                    <a:lnTo>
                      <a:pt x="74" y="646"/>
                    </a:lnTo>
                    <a:lnTo>
                      <a:pt x="104" y="576"/>
                    </a:lnTo>
                    <a:lnTo>
                      <a:pt x="140" y="509"/>
                    </a:lnTo>
                    <a:lnTo>
                      <a:pt x="181" y="445"/>
                    </a:lnTo>
                    <a:lnTo>
                      <a:pt x="226" y="385"/>
                    </a:lnTo>
                    <a:lnTo>
                      <a:pt x="275" y="329"/>
                    </a:lnTo>
                    <a:lnTo>
                      <a:pt x="329" y="275"/>
                    </a:lnTo>
                    <a:lnTo>
                      <a:pt x="385" y="226"/>
                    </a:lnTo>
                    <a:lnTo>
                      <a:pt x="445" y="181"/>
                    </a:lnTo>
                    <a:lnTo>
                      <a:pt x="509" y="140"/>
                    </a:lnTo>
                    <a:lnTo>
                      <a:pt x="576" y="105"/>
                    </a:lnTo>
                    <a:lnTo>
                      <a:pt x="646" y="74"/>
                    </a:lnTo>
                    <a:lnTo>
                      <a:pt x="718" y="48"/>
                    </a:lnTo>
                    <a:lnTo>
                      <a:pt x="793" y="27"/>
                    </a:lnTo>
                    <a:lnTo>
                      <a:pt x="869" y="12"/>
                    </a:lnTo>
                    <a:lnTo>
                      <a:pt x="948" y="3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  <a:prstDash val="solid"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0" name="Freeform: Shape 42"/>
              <p:cNvSpPr/>
              <p:nvPr/>
            </p:nvSpPr>
            <p:spPr bwMode="auto">
              <a:xfrm>
                <a:off x="2537723" y="3541913"/>
                <a:ext cx="558800" cy="919163"/>
              </a:xfrm>
              <a:custGeom>
                <a:avLst/>
                <a:gdLst/>
                <a:ahLst/>
                <a:cxnLst>
                  <a:cxn ang="0">
                    <a:pos x="228" y="0"/>
                  </a:cxn>
                  <a:cxn ang="0">
                    <a:pos x="265" y="3"/>
                  </a:cxn>
                  <a:cxn ang="0">
                    <a:pos x="300" y="10"/>
                  </a:cxn>
                  <a:cxn ang="0">
                    <a:pos x="333" y="22"/>
                  </a:cxn>
                  <a:cxn ang="0">
                    <a:pos x="362" y="39"/>
                  </a:cxn>
                  <a:cxn ang="0">
                    <a:pos x="390" y="59"/>
                  </a:cxn>
                  <a:cxn ang="0">
                    <a:pos x="412" y="82"/>
                  </a:cxn>
                  <a:cxn ang="0">
                    <a:pos x="430" y="108"/>
                  </a:cxn>
                  <a:cxn ang="0">
                    <a:pos x="444" y="137"/>
                  </a:cxn>
                  <a:cxn ang="0">
                    <a:pos x="453" y="167"/>
                  </a:cxn>
                  <a:cxn ang="0">
                    <a:pos x="456" y="200"/>
                  </a:cxn>
                  <a:cxn ang="0">
                    <a:pos x="456" y="748"/>
                  </a:cxn>
                  <a:cxn ang="0">
                    <a:pos x="0" y="748"/>
                  </a:cxn>
                  <a:cxn ang="0">
                    <a:pos x="0" y="200"/>
                  </a:cxn>
                  <a:cxn ang="0">
                    <a:pos x="3" y="167"/>
                  </a:cxn>
                  <a:cxn ang="0">
                    <a:pos x="11" y="137"/>
                  </a:cxn>
                  <a:cxn ang="0">
                    <a:pos x="26" y="108"/>
                  </a:cxn>
                  <a:cxn ang="0">
                    <a:pos x="44" y="82"/>
                  </a:cxn>
                  <a:cxn ang="0">
                    <a:pos x="67" y="59"/>
                  </a:cxn>
                  <a:cxn ang="0">
                    <a:pos x="94" y="39"/>
                  </a:cxn>
                  <a:cxn ang="0">
                    <a:pos x="124" y="22"/>
                  </a:cxn>
                  <a:cxn ang="0">
                    <a:pos x="156" y="10"/>
                  </a:cxn>
                  <a:cxn ang="0">
                    <a:pos x="192" y="3"/>
                  </a:cxn>
                  <a:cxn ang="0">
                    <a:pos x="228" y="0"/>
                  </a:cxn>
                </a:cxnLst>
                <a:rect l="0" t="0" r="r" b="b"/>
                <a:pathLst>
                  <a:path w="456" h="748">
                    <a:moveTo>
                      <a:pt x="228" y="0"/>
                    </a:moveTo>
                    <a:lnTo>
                      <a:pt x="265" y="3"/>
                    </a:lnTo>
                    <a:lnTo>
                      <a:pt x="300" y="10"/>
                    </a:lnTo>
                    <a:lnTo>
                      <a:pt x="333" y="22"/>
                    </a:lnTo>
                    <a:lnTo>
                      <a:pt x="362" y="39"/>
                    </a:lnTo>
                    <a:lnTo>
                      <a:pt x="390" y="59"/>
                    </a:lnTo>
                    <a:lnTo>
                      <a:pt x="412" y="82"/>
                    </a:lnTo>
                    <a:lnTo>
                      <a:pt x="430" y="108"/>
                    </a:lnTo>
                    <a:lnTo>
                      <a:pt x="444" y="137"/>
                    </a:lnTo>
                    <a:lnTo>
                      <a:pt x="453" y="167"/>
                    </a:lnTo>
                    <a:lnTo>
                      <a:pt x="456" y="200"/>
                    </a:lnTo>
                    <a:lnTo>
                      <a:pt x="456" y="748"/>
                    </a:lnTo>
                    <a:lnTo>
                      <a:pt x="0" y="748"/>
                    </a:lnTo>
                    <a:lnTo>
                      <a:pt x="0" y="200"/>
                    </a:lnTo>
                    <a:lnTo>
                      <a:pt x="3" y="167"/>
                    </a:lnTo>
                    <a:lnTo>
                      <a:pt x="11" y="137"/>
                    </a:lnTo>
                    <a:lnTo>
                      <a:pt x="26" y="108"/>
                    </a:lnTo>
                    <a:lnTo>
                      <a:pt x="44" y="82"/>
                    </a:lnTo>
                    <a:lnTo>
                      <a:pt x="67" y="59"/>
                    </a:lnTo>
                    <a:lnTo>
                      <a:pt x="94" y="39"/>
                    </a:lnTo>
                    <a:lnTo>
                      <a:pt x="124" y="22"/>
                    </a:lnTo>
                    <a:lnTo>
                      <a:pt x="156" y="10"/>
                    </a:lnTo>
                    <a:lnTo>
                      <a:pt x="192" y="3"/>
                    </a:ln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E1E8E7"/>
              </a:solidFill>
              <a:ln w="0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1" name="Freeform: Shape 43"/>
              <p:cNvSpPr/>
              <p:nvPr/>
            </p:nvSpPr>
            <p:spPr bwMode="auto">
              <a:xfrm>
                <a:off x="2242447" y="4289625"/>
                <a:ext cx="1149350" cy="171450"/>
              </a:xfrm>
              <a:custGeom>
                <a:avLst/>
                <a:gdLst>
                  <a:gd name="T0" fmla="*/ 696 w 936"/>
                  <a:gd name="T1" fmla="*/ 0 h 140"/>
                  <a:gd name="T2" fmla="*/ 747 w 936"/>
                  <a:gd name="T3" fmla="*/ 10 h 140"/>
                  <a:gd name="T4" fmla="*/ 794 w 936"/>
                  <a:gd name="T5" fmla="*/ 20 h 140"/>
                  <a:gd name="T6" fmla="*/ 838 w 936"/>
                  <a:gd name="T7" fmla="*/ 33 h 140"/>
                  <a:gd name="T8" fmla="*/ 876 w 936"/>
                  <a:gd name="T9" fmla="*/ 46 h 140"/>
                  <a:gd name="T10" fmla="*/ 909 w 936"/>
                  <a:gd name="T11" fmla="*/ 60 h 140"/>
                  <a:gd name="T12" fmla="*/ 936 w 936"/>
                  <a:gd name="T13" fmla="*/ 77 h 140"/>
                  <a:gd name="T14" fmla="*/ 929 w 936"/>
                  <a:gd name="T15" fmla="*/ 94 h 140"/>
                  <a:gd name="T16" fmla="*/ 921 w 936"/>
                  <a:gd name="T17" fmla="*/ 109 h 140"/>
                  <a:gd name="T18" fmla="*/ 910 w 936"/>
                  <a:gd name="T19" fmla="*/ 122 h 140"/>
                  <a:gd name="T20" fmla="*/ 896 w 936"/>
                  <a:gd name="T21" fmla="*/ 131 h 140"/>
                  <a:gd name="T22" fmla="*/ 881 w 936"/>
                  <a:gd name="T23" fmla="*/ 138 h 140"/>
                  <a:gd name="T24" fmla="*/ 864 w 936"/>
                  <a:gd name="T25" fmla="*/ 140 h 140"/>
                  <a:gd name="T26" fmla="*/ 696 w 936"/>
                  <a:gd name="T27" fmla="*/ 140 h 140"/>
                  <a:gd name="T28" fmla="*/ 696 w 936"/>
                  <a:gd name="T29" fmla="*/ 0 h 140"/>
                  <a:gd name="T30" fmla="*/ 240 w 936"/>
                  <a:gd name="T31" fmla="*/ 0 h 140"/>
                  <a:gd name="T32" fmla="*/ 240 w 936"/>
                  <a:gd name="T33" fmla="*/ 140 h 140"/>
                  <a:gd name="T34" fmla="*/ 72 w 936"/>
                  <a:gd name="T35" fmla="*/ 140 h 140"/>
                  <a:gd name="T36" fmla="*/ 55 w 936"/>
                  <a:gd name="T37" fmla="*/ 138 h 140"/>
                  <a:gd name="T38" fmla="*/ 39 w 936"/>
                  <a:gd name="T39" fmla="*/ 131 h 140"/>
                  <a:gd name="T40" fmla="*/ 26 w 936"/>
                  <a:gd name="T41" fmla="*/ 122 h 140"/>
                  <a:gd name="T42" fmla="*/ 15 w 936"/>
                  <a:gd name="T43" fmla="*/ 109 h 140"/>
                  <a:gd name="T44" fmla="*/ 7 w 936"/>
                  <a:gd name="T45" fmla="*/ 94 h 140"/>
                  <a:gd name="T46" fmla="*/ 0 w 936"/>
                  <a:gd name="T47" fmla="*/ 77 h 140"/>
                  <a:gd name="T48" fmla="*/ 27 w 936"/>
                  <a:gd name="T49" fmla="*/ 60 h 140"/>
                  <a:gd name="T50" fmla="*/ 60 w 936"/>
                  <a:gd name="T51" fmla="*/ 46 h 140"/>
                  <a:gd name="T52" fmla="*/ 98 w 936"/>
                  <a:gd name="T53" fmla="*/ 33 h 140"/>
                  <a:gd name="T54" fmla="*/ 142 w 936"/>
                  <a:gd name="T55" fmla="*/ 20 h 140"/>
                  <a:gd name="T56" fmla="*/ 189 w 936"/>
                  <a:gd name="T57" fmla="*/ 10 h 140"/>
                  <a:gd name="T58" fmla="*/ 240 w 936"/>
                  <a:gd name="T59" fmla="*/ 0 h 14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936"/>
                  <a:gd name="T91" fmla="*/ 0 h 140"/>
                  <a:gd name="T92" fmla="*/ 936 w 936"/>
                  <a:gd name="T93" fmla="*/ 140 h 14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936" h="140">
                    <a:moveTo>
                      <a:pt x="696" y="0"/>
                    </a:moveTo>
                    <a:lnTo>
                      <a:pt x="747" y="10"/>
                    </a:lnTo>
                    <a:lnTo>
                      <a:pt x="794" y="20"/>
                    </a:lnTo>
                    <a:lnTo>
                      <a:pt x="838" y="33"/>
                    </a:lnTo>
                    <a:lnTo>
                      <a:pt x="876" y="46"/>
                    </a:lnTo>
                    <a:lnTo>
                      <a:pt x="909" y="60"/>
                    </a:lnTo>
                    <a:lnTo>
                      <a:pt x="936" y="77"/>
                    </a:lnTo>
                    <a:lnTo>
                      <a:pt x="929" y="94"/>
                    </a:lnTo>
                    <a:lnTo>
                      <a:pt x="921" y="109"/>
                    </a:lnTo>
                    <a:lnTo>
                      <a:pt x="910" y="122"/>
                    </a:lnTo>
                    <a:lnTo>
                      <a:pt x="896" y="131"/>
                    </a:lnTo>
                    <a:lnTo>
                      <a:pt x="881" y="138"/>
                    </a:lnTo>
                    <a:lnTo>
                      <a:pt x="864" y="140"/>
                    </a:lnTo>
                    <a:lnTo>
                      <a:pt x="696" y="140"/>
                    </a:lnTo>
                    <a:lnTo>
                      <a:pt x="696" y="0"/>
                    </a:lnTo>
                    <a:close/>
                    <a:moveTo>
                      <a:pt x="240" y="0"/>
                    </a:moveTo>
                    <a:lnTo>
                      <a:pt x="240" y="140"/>
                    </a:lnTo>
                    <a:lnTo>
                      <a:pt x="72" y="140"/>
                    </a:lnTo>
                    <a:lnTo>
                      <a:pt x="55" y="138"/>
                    </a:lnTo>
                    <a:lnTo>
                      <a:pt x="39" y="131"/>
                    </a:lnTo>
                    <a:lnTo>
                      <a:pt x="26" y="122"/>
                    </a:lnTo>
                    <a:lnTo>
                      <a:pt x="15" y="109"/>
                    </a:lnTo>
                    <a:lnTo>
                      <a:pt x="7" y="94"/>
                    </a:lnTo>
                    <a:lnTo>
                      <a:pt x="0" y="77"/>
                    </a:lnTo>
                    <a:lnTo>
                      <a:pt x="27" y="60"/>
                    </a:lnTo>
                    <a:lnTo>
                      <a:pt x="60" y="46"/>
                    </a:lnTo>
                    <a:lnTo>
                      <a:pt x="98" y="33"/>
                    </a:lnTo>
                    <a:lnTo>
                      <a:pt x="142" y="20"/>
                    </a:lnTo>
                    <a:lnTo>
                      <a:pt x="189" y="10"/>
                    </a:lnTo>
                    <a:lnTo>
                      <a:pt x="24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solidFill>
                  <a:schemeClr val="bg1">
                    <a:lumMod val="85000"/>
                  </a:schemeClr>
                </a:solidFill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2" name="Freeform: Shape 44"/>
              <p:cNvSpPr/>
              <p:nvPr/>
            </p:nvSpPr>
            <p:spPr bwMode="auto">
              <a:xfrm>
                <a:off x="2537723" y="4270575"/>
                <a:ext cx="558800" cy="190500"/>
              </a:xfrm>
              <a:custGeom>
                <a:avLst/>
                <a:gdLst>
                  <a:gd name="T0" fmla="*/ 297 w 456"/>
                  <a:gd name="T1" fmla="*/ 0 h 155"/>
                  <a:gd name="T2" fmla="*/ 352 w 456"/>
                  <a:gd name="T3" fmla="*/ 4 h 155"/>
                  <a:gd name="T4" fmla="*/ 405 w 456"/>
                  <a:gd name="T5" fmla="*/ 9 h 155"/>
                  <a:gd name="T6" fmla="*/ 456 w 456"/>
                  <a:gd name="T7" fmla="*/ 15 h 155"/>
                  <a:gd name="T8" fmla="*/ 456 w 456"/>
                  <a:gd name="T9" fmla="*/ 155 h 155"/>
                  <a:gd name="T10" fmla="*/ 297 w 456"/>
                  <a:gd name="T11" fmla="*/ 155 h 155"/>
                  <a:gd name="T12" fmla="*/ 297 w 456"/>
                  <a:gd name="T13" fmla="*/ 0 h 155"/>
                  <a:gd name="T14" fmla="*/ 159 w 456"/>
                  <a:gd name="T15" fmla="*/ 0 h 155"/>
                  <a:gd name="T16" fmla="*/ 159 w 456"/>
                  <a:gd name="T17" fmla="*/ 155 h 155"/>
                  <a:gd name="T18" fmla="*/ 0 w 456"/>
                  <a:gd name="T19" fmla="*/ 155 h 155"/>
                  <a:gd name="T20" fmla="*/ 0 w 456"/>
                  <a:gd name="T21" fmla="*/ 15 h 155"/>
                  <a:gd name="T22" fmla="*/ 51 w 456"/>
                  <a:gd name="T23" fmla="*/ 9 h 155"/>
                  <a:gd name="T24" fmla="*/ 104 w 456"/>
                  <a:gd name="T25" fmla="*/ 4 h 155"/>
                  <a:gd name="T26" fmla="*/ 159 w 456"/>
                  <a:gd name="T27" fmla="*/ 0 h 15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56"/>
                  <a:gd name="T43" fmla="*/ 0 h 155"/>
                  <a:gd name="T44" fmla="*/ 456 w 456"/>
                  <a:gd name="T45" fmla="*/ 155 h 15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56" h="155">
                    <a:moveTo>
                      <a:pt x="297" y="0"/>
                    </a:moveTo>
                    <a:lnTo>
                      <a:pt x="352" y="4"/>
                    </a:lnTo>
                    <a:lnTo>
                      <a:pt x="405" y="9"/>
                    </a:lnTo>
                    <a:lnTo>
                      <a:pt x="456" y="15"/>
                    </a:lnTo>
                    <a:lnTo>
                      <a:pt x="456" y="155"/>
                    </a:lnTo>
                    <a:lnTo>
                      <a:pt x="297" y="155"/>
                    </a:lnTo>
                    <a:lnTo>
                      <a:pt x="297" y="0"/>
                    </a:lnTo>
                    <a:close/>
                    <a:moveTo>
                      <a:pt x="159" y="0"/>
                    </a:moveTo>
                    <a:lnTo>
                      <a:pt x="159" y="155"/>
                    </a:lnTo>
                    <a:lnTo>
                      <a:pt x="0" y="155"/>
                    </a:lnTo>
                    <a:lnTo>
                      <a:pt x="0" y="15"/>
                    </a:lnTo>
                    <a:lnTo>
                      <a:pt x="51" y="9"/>
                    </a:lnTo>
                    <a:lnTo>
                      <a:pt x="104" y="4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solidFill>
                  <a:schemeClr val="bg1">
                    <a:lumMod val="85000"/>
                  </a:schemeClr>
                </a:solidFill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3" name="Freeform: Shape 45"/>
              <p:cNvSpPr/>
              <p:nvPr/>
            </p:nvSpPr>
            <p:spPr bwMode="auto">
              <a:xfrm>
                <a:off x="2732986" y="4268987"/>
                <a:ext cx="168275" cy="192088"/>
              </a:xfrm>
              <a:custGeom>
                <a:avLst/>
                <a:gdLst>
                  <a:gd name="T0" fmla="*/ 69 w 138"/>
                  <a:gd name="T1" fmla="*/ 0 h 156"/>
                  <a:gd name="T2" fmla="*/ 104 w 138"/>
                  <a:gd name="T3" fmla="*/ 1 h 156"/>
                  <a:gd name="T4" fmla="*/ 138 w 138"/>
                  <a:gd name="T5" fmla="*/ 1 h 156"/>
                  <a:gd name="T6" fmla="*/ 138 w 138"/>
                  <a:gd name="T7" fmla="*/ 156 h 156"/>
                  <a:gd name="T8" fmla="*/ 0 w 138"/>
                  <a:gd name="T9" fmla="*/ 156 h 156"/>
                  <a:gd name="T10" fmla="*/ 0 w 138"/>
                  <a:gd name="T11" fmla="*/ 1 h 156"/>
                  <a:gd name="T12" fmla="*/ 35 w 138"/>
                  <a:gd name="T13" fmla="*/ 1 h 156"/>
                  <a:gd name="T14" fmla="*/ 69 w 138"/>
                  <a:gd name="T15" fmla="*/ 0 h 1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8"/>
                  <a:gd name="T25" fmla="*/ 0 h 156"/>
                  <a:gd name="T26" fmla="*/ 138 w 138"/>
                  <a:gd name="T27" fmla="*/ 156 h 15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8" h="156">
                    <a:moveTo>
                      <a:pt x="69" y="0"/>
                    </a:moveTo>
                    <a:lnTo>
                      <a:pt x="104" y="1"/>
                    </a:lnTo>
                    <a:lnTo>
                      <a:pt x="138" y="1"/>
                    </a:lnTo>
                    <a:lnTo>
                      <a:pt x="138" y="156"/>
                    </a:lnTo>
                    <a:lnTo>
                      <a:pt x="0" y="156"/>
                    </a:lnTo>
                    <a:lnTo>
                      <a:pt x="0" y="1"/>
                    </a:lnTo>
                    <a:lnTo>
                      <a:pt x="35" y="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solidFill>
                  <a:schemeClr val="bg1">
                    <a:lumMod val="85000"/>
                  </a:schemeClr>
                </a:solidFill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4" name="Rectangle: Top Corners Rounded 46"/>
              <p:cNvSpPr/>
              <p:nvPr/>
            </p:nvSpPr>
            <p:spPr>
              <a:xfrm>
                <a:off x="2995316" y="2764537"/>
                <a:ext cx="90433" cy="1031370"/>
              </a:xfrm>
              <a:prstGeom prst="round2SameRect">
                <a:avLst/>
              </a:prstGeom>
              <a:solidFill>
                <a:schemeClr val="bg1">
                  <a:lumMod val="95000"/>
                </a:schemeClr>
              </a:solidFill>
              <a:ln w="0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cxnSp>
            <p:nvCxnSpPr>
              <p:cNvPr id="105" name="Straight Connector 47"/>
              <p:cNvCxnSpPr/>
              <p:nvPr/>
            </p:nvCxnSpPr>
            <p:spPr>
              <a:xfrm>
                <a:off x="2552190" y="2769525"/>
                <a:ext cx="430247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Rectangle: Top Corners Rounded 48"/>
              <p:cNvSpPr/>
              <p:nvPr/>
            </p:nvSpPr>
            <p:spPr>
              <a:xfrm>
                <a:off x="2537206" y="2769525"/>
                <a:ext cx="90433" cy="1031370"/>
              </a:xfrm>
              <a:prstGeom prst="round2SameRect">
                <a:avLst/>
              </a:prstGeom>
              <a:solidFill>
                <a:schemeClr val="bg1">
                  <a:lumMod val="95000"/>
                </a:schemeClr>
              </a:solidFill>
              <a:ln w="0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7" name="Freeform: Shape 49"/>
              <p:cNvSpPr/>
              <p:nvPr/>
            </p:nvSpPr>
            <p:spPr bwMode="auto">
              <a:xfrm>
                <a:off x="2615421" y="3359351"/>
                <a:ext cx="410701" cy="1062841"/>
              </a:xfrm>
              <a:custGeom>
                <a:avLst/>
                <a:gdLst>
                  <a:gd name="T0" fmla="*/ 2147483647 w 138"/>
                  <a:gd name="T1" fmla="*/ 0 h 1202"/>
                  <a:gd name="T2" fmla="*/ 2147483647 w 138"/>
                  <a:gd name="T3" fmla="*/ 2147483647 h 1202"/>
                  <a:gd name="T4" fmla="*/ 2147483647 w 138"/>
                  <a:gd name="T5" fmla="*/ 2147483647 h 1202"/>
                  <a:gd name="T6" fmla="*/ 2147483647 w 138"/>
                  <a:gd name="T7" fmla="*/ 2147483647 h 1202"/>
                  <a:gd name="T8" fmla="*/ 2147483647 w 138"/>
                  <a:gd name="T9" fmla="*/ 2147483647 h 1202"/>
                  <a:gd name="T10" fmla="*/ 2147483647 w 138"/>
                  <a:gd name="T11" fmla="*/ 2147483647 h 1202"/>
                  <a:gd name="T12" fmla="*/ 2147483647 w 138"/>
                  <a:gd name="T13" fmla="*/ 2147483647 h 1202"/>
                  <a:gd name="T14" fmla="*/ 2147483647 w 138"/>
                  <a:gd name="T15" fmla="*/ 2147483647 h 1202"/>
                  <a:gd name="T16" fmla="*/ 2147483647 w 138"/>
                  <a:gd name="T17" fmla="*/ 2147483647 h 1202"/>
                  <a:gd name="T18" fmla="*/ 0 w 138"/>
                  <a:gd name="T19" fmla="*/ 2147483647 h 1202"/>
                  <a:gd name="T20" fmla="*/ 0 w 138"/>
                  <a:gd name="T21" fmla="*/ 2147483647 h 1202"/>
                  <a:gd name="T22" fmla="*/ 2147483647 w 138"/>
                  <a:gd name="T23" fmla="*/ 2147483647 h 1202"/>
                  <a:gd name="T24" fmla="*/ 2147483647 w 138"/>
                  <a:gd name="T25" fmla="*/ 2147483647 h 1202"/>
                  <a:gd name="T26" fmla="*/ 2147483647 w 138"/>
                  <a:gd name="T27" fmla="*/ 2147483647 h 1202"/>
                  <a:gd name="T28" fmla="*/ 2147483647 w 138"/>
                  <a:gd name="T29" fmla="*/ 2147483647 h 1202"/>
                  <a:gd name="T30" fmla="*/ 2147483647 w 138"/>
                  <a:gd name="T31" fmla="*/ 2147483647 h 1202"/>
                  <a:gd name="T32" fmla="*/ 2147483647 w 138"/>
                  <a:gd name="T33" fmla="*/ 2147483647 h 1202"/>
                  <a:gd name="T34" fmla="*/ 2147483647 w 138"/>
                  <a:gd name="T35" fmla="*/ 0 h 120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8"/>
                  <a:gd name="T55" fmla="*/ 0 h 1202"/>
                  <a:gd name="T56" fmla="*/ 138 w 138"/>
                  <a:gd name="T57" fmla="*/ 1202 h 120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8" h="1202">
                    <a:moveTo>
                      <a:pt x="69" y="0"/>
                    </a:moveTo>
                    <a:lnTo>
                      <a:pt x="85" y="3"/>
                    </a:lnTo>
                    <a:lnTo>
                      <a:pt x="100" y="13"/>
                    </a:lnTo>
                    <a:lnTo>
                      <a:pt x="112" y="28"/>
                    </a:lnTo>
                    <a:lnTo>
                      <a:pt x="123" y="49"/>
                    </a:lnTo>
                    <a:lnTo>
                      <a:pt x="131" y="72"/>
                    </a:lnTo>
                    <a:lnTo>
                      <a:pt x="136" y="99"/>
                    </a:lnTo>
                    <a:lnTo>
                      <a:pt x="138" y="129"/>
                    </a:lnTo>
                    <a:lnTo>
                      <a:pt x="138" y="1202"/>
                    </a:lnTo>
                    <a:lnTo>
                      <a:pt x="0" y="1202"/>
                    </a:lnTo>
                    <a:lnTo>
                      <a:pt x="0" y="129"/>
                    </a:lnTo>
                    <a:lnTo>
                      <a:pt x="3" y="99"/>
                    </a:lnTo>
                    <a:lnTo>
                      <a:pt x="8" y="72"/>
                    </a:lnTo>
                    <a:lnTo>
                      <a:pt x="16" y="49"/>
                    </a:lnTo>
                    <a:lnTo>
                      <a:pt x="26" y="28"/>
                    </a:lnTo>
                    <a:lnTo>
                      <a:pt x="39" y="13"/>
                    </a:lnTo>
                    <a:lnTo>
                      <a:pt x="53" y="3"/>
                    </a:lnTo>
                    <a:lnTo>
                      <a:pt x="69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50000"/>
                      <a:alpha val="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8" name="Oval 50"/>
              <p:cNvSpPr/>
              <p:nvPr/>
            </p:nvSpPr>
            <p:spPr bwMode="auto">
              <a:xfrm flipH="1">
                <a:off x="2552190" y="3359351"/>
                <a:ext cx="533558" cy="441544"/>
              </a:xfrm>
              <a:prstGeom prst="ellipse">
                <a:avLst/>
              </a:prstGeom>
              <a:gradFill rotWithShape="1">
                <a:gsLst>
                  <a:gs pos="0">
                    <a:srgbClr val="FFFCF9">
                      <a:alpha val="76999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92" name="Cylinder 54"/>
            <p:cNvSpPr/>
            <p:nvPr/>
          </p:nvSpPr>
          <p:spPr>
            <a:xfrm>
              <a:off x="7296195" y="3123184"/>
              <a:ext cx="186852" cy="2411016"/>
            </a:xfrm>
            <a:prstGeom prst="can">
              <a:avLst/>
            </a:prstGeom>
            <a:pattFill prst="ltDnDiag">
              <a:fgClr>
                <a:schemeClr val="bg1">
                  <a:lumMod val="50000"/>
                </a:schemeClr>
              </a:fgClr>
              <a:bgClr>
                <a:schemeClr val="bg1">
                  <a:lumMod val="85000"/>
                </a:schemeClr>
              </a:bgClr>
            </a:patt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93" name="Freeform: Shape 77"/>
            <p:cNvSpPr/>
            <p:nvPr/>
          </p:nvSpPr>
          <p:spPr bwMode="auto">
            <a:xfrm flipH="1" flipV="1">
              <a:off x="7292934" y="5452220"/>
              <a:ext cx="199579" cy="199579"/>
            </a:xfrm>
            <a:custGeom>
              <a:avLst/>
              <a:gdLst/>
              <a:ahLst/>
              <a:cxnLst>
                <a:cxn ang="0">
                  <a:pos x="107" y="1"/>
                </a:cxn>
                <a:cxn ang="0">
                  <a:pos x="126" y="5"/>
                </a:cxn>
                <a:cxn ang="0">
                  <a:pos x="143" y="12"/>
                </a:cxn>
                <a:cxn ang="0">
                  <a:pos x="160" y="22"/>
                </a:cxn>
                <a:cxn ang="0">
                  <a:pos x="173" y="37"/>
                </a:cxn>
                <a:cxn ang="0">
                  <a:pos x="183" y="52"/>
                </a:cxn>
                <a:cxn ang="0">
                  <a:pos x="190" y="69"/>
                </a:cxn>
                <a:cxn ang="0">
                  <a:pos x="195" y="88"/>
                </a:cxn>
                <a:cxn ang="0">
                  <a:pos x="195" y="108"/>
                </a:cxn>
                <a:cxn ang="0">
                  <a:pos x="190" y="128"/>
                </a:cxn>
                <a:cxn ang="0">
                  <a:pos x="183" y="145"/>
                </a:cxn>
                <a:cxn ang="0">
                  <a:pos x="173" y="160"/>
                </a:cxn>
                <a:cxn ang="0">
                  <a:pos x="160" y="173"/>
                </a:cxn>
                <a:cxn ang="0">
                  <a:pos x="143" y="184"/>
                </a:cxn>
                <a:cxn ang="0">
                  <a:pos x="126" y="192"/>
                </a:cxn>
                <a:cxn ang="0">
                  <a:pos x="107" y="196"/>
                </a:cxn>
                <a:cxn ang="0">
                  <a:pos x="87" y="196"/>
                </a:cxn>
                <a:cxn ang="0">
                  <a:pos x="69" y="192"/>
                </a:cxn>
                <a:cxn ang="0">
                  <a:pos x="51" y="184"/>
                </a:cxn>
                <a:cxn ang="0">
                  <a:pos x="36" y="173"/>
                </a:cxn>
                <a:cxn ang="0">
                  <a:pos x="22" y="160"/>
                </a:cxn>
                <a:cxn ang="0">
                  <a:pos x="11" y="145"/>
                </a:cxn>
                <a:cxn ang="0">
                  <a:pos x="4" y="128"/>
                </a:cxn>
                <a:cxn ang="0">
                  <a:pos x="1" y="108"/>
                </a:cxn>
                <a:cxn ang="0">
                  <a:pos x="1" y="88"/>
                </a:cxn>
                <a:cxn ang="0">
                  <a:pos x="4" y="69"/>
                </a:cxn>
                <a:cxn ang="0">
                  <a:pos x="11" y="52"/>
                </a:cxn>
                <a:cxn ang="0">
                  <a:pos x="22" y="37"/>
                </a:cxn>
                <a:cxn ang="0">
                  <a:pos x="36" y="22"/>
                </a:cxn>
                <a:cxn ang="0">
                  <a:pos x="51" y="12"/>
                </a:cxn>
                <a:cxn ang="0">
                  <a:pos x="69" y="5"/>
                </a:cxn>
                <a:cxn ang="0">
                  <a:pos x="87" y="1"/>
                </a:cxn>
              </a:cxnLst>
              <a:rect l="0" t="0" r="r" b="b"/>
              <a:pathLst>
                <a:path w="195" h="196">
                  <a:moveTo>
                    <a:pt x="98" y="0"/>
                  </a:moveTo>
                  <a:lnTo>
                    <a:pt x="107" y="1"/>
                  </a:lnTo>
                  <a:lnTo>
                    <a:pt x="117" y="3"/>
                  </a:lnTo>
                  <a:lnTo>
                    <a:pt x="126" y="5"/>
                  </a:lnTo>
                  <a:lnTo>
                    <a:pt x="135" y="8"/>
                  </a:lnTo>
                  <a:lnTo>
                    <a:pt x="143" y="12"/>
                  </a:lnTo>
                  <a:lnTo>
                    <a:pt x="152" y="18"/>
                  </a:lnTo>
                  <a:lnTo>
                    <a:pt x="160" y="22"/>
                  </a:lnTo>
                  <a:lnTo>
                    <a:pt x="167" y="30"/>
                  </a:lnTo>
                  <a:lnTo>
                    <a:pt x="173" y="37"/>
                  </a:lnTo>
                  <a:lnTo>
                    <a:pt x="179" y="44"/>
                  </a:lnTo>
                  <a:lnTo>
                    <a:pt x="183" y="52"/>
                  </a:lnTo>
                  <a:lnTo>
                    <a:pt x="188" y="60"/>
                  </a:lnTo>
                  <a:lnTo>
                    <a:pt x="190" y="69"/>
                  </a:lnTo>
                  <a:lnTo>
                    <a:pt x="193" y="79"/>
                  </a:lnTo>
                  <a:lnTo>
                    <a:pt x="195" y="88"/>
                  </a:lnTo>
                  <a:lnTo>
                    <a:pt x="195" y="99"/>
                  </a:lnTo>
                  <a:lnTo>
                    <a:pt x="195" y="108"/>
                  </a:lnTo>
                  <a:lnTo>
                    <a:pt x="193" y="118"/>
                  </a:lnTo>
                  <a:lnTo>
                    <a:pt x="190" y="128"/>
                  </a:lnTo>
                  <a:lnTo>
                    <a:pt x="188" y="136"/>
                  </a:lnTo>
                  <a:lnTo>
                    <a:pt x="183" y="145"/>
                  </a:lnTo>
                  <a:lnTo>
                    <a:pt x="179" y="153"/>
                  </a:lnTo>
                  <a:lnTo>
                    <a:pt x="173" y="160"/>
                  </a:lnTo>
                  <a:lnTo>
                    <a:pt x="167" y="168"/>
                  </a:lnTo>
                  <a:lnTo>
                    <a:pt x="160" y="173"/>
                  </a:lnTo>
                  <a:lnTo>
                    <a:pt x="152" y="179"/>
                  </a:lnTo>
                  <a:lnTo>
                    <a:pt x="143" y="184"/>
                  </a:lnTo>
                  <a:lnTo>
                    <a:pt x="135" y="189"/>
                  </a:lnTo>
                  <a:lnTo>
                    <a:pt x="126" y="192"/>
                  </a:lnTo>
                  <a:lnTo>
                    <a:pt x="117" y="194"/>
                  </a:lnTo>
                  <a:lnTo>
                    <a:pt x="107" y="196"/>
                  </a:lnTo>
                  <a:lnTo>
                    <a:pt x="98" y="196"/>
                  </a:lnTo>
                  <a:lnTo>
                    <a:pt x="87" y="196"/>
                  </a:lnTo>
                  <a:lnTo>
                    <a:pt x="78" y="194"/>
                  </a:lnTo>
                  <a:lnTo>
                    <a:pt x="69" y="192"/>
                  </a:lnTo>
                  <a:lnTo>
                    <a:pt x="59" y="189"/>
                  </a:lnTo>
                  <a:lnTo>
                    <a:pt x="51" y="184"/>
                  </a:lnTo>
                  <a:lnTo>
                    <a:pt x="43" y="179"/>
                  </a:lnTo>
                  <a:lnTo>
                    <a:pt x="36" y="173"/>
                  </a:lnTo>
                  <a:lnTo>
                    <a:pt x="29" y="168"/>
                  </a:lnTo>
                  <a:lnTo>
                    <a:pt x="22" y="160"/>
                  </a:lnTo>
                  <a:lnTo>
                    <a:pt x="16" y="153"/>
                  </a:lnTo>
                  <a:lnTo>
                    <a:pt x="11" y="145"/>
                  </a:lnTo>
                  <a:lnTo>
                    <a:pt x="8" y="136"/>
                  </a:lnTo>
                  <a:lnTo>
                    <a:pt x="4" y="128"/>
                  </a:lnTo>
                  <a:lnTo>
                    <a:pt x="2" y="118"/>
                  </a:lnTo>
                  <a:lnTo>
                    <a:pt x="1" y="108"/>
                  </a:lnTo>
                  <a:lnTo>
                    <a:pt x="0" y="99"/>
                  </a:lnTo>
                  <a:lnTo>
                    <a:pt x="1" y="88"/>
                  </a:lnTo>
                  <a:lnTo>
                    <a:pt x="2" y="79"/>
                  </a:lnTo>
                  <a:lnTo>
                    <a:pt x="4" y="69"/>
                  </a:lnTo>
                  <a:lnTo>
                    <a:pt x="8" y="60"/>
                  </a:lnTo>
                  <a:lnTo>
                    <a:pt x="11" y="52"/>
                  </a:lnTo>
                  <a:lnTo>
                    <a:pt x="16" y="44"/>
                  </a:lnTo>
                  <a:lnTo>
                    <a:pt x="22" y="37"/>
                  </a:lnTo>
                  <a:lnTo>
                    <a:pt x="29" y="30"/>
                  </a:lnTo>
                  <a:lnTo>
                    <a:pt x="36" y="22"/>
                  </a:lnTo>
                  <a:lnTo>
                    <a:pt x="43" y="18"/>
                  </a:lnTo>
                  <a:lnTo>
                    <a:pt x="51" y="12"/>
                  </a:lnTo>
                  <a:lnTo>
                    <a:pt x="59" y="8"/>
                  </a:lnTo>
                  <a:lnTo>
                    <a:pt x="69" y="5"/>
                  </a:lnTo>
                  <a:lnTo>
                    <a:pt x="78" y="3"/>
                  </a:lnTo>
                  <a:lnTo>
                    <a:pt x="87" y="1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74" name="Freeform: Shape 78"/>
          <p:cNvSpPr/>
          <p:nvPr/>
        </p:nvSpPr>
        <p:spPr bwMode="auto">
          <a:xfrm flipH="1" flipV="1">
            <a:off x="9321229" y="5458425"/>
            <a:ext cx="199579" cy="199579"/>
          </a:xfrm>
          <a:custGeom>
            <a:avLst/>
            <a:gdLst/>
            <a:ahLst/>
            <a:cxnLst>
              <a:cxn ang="0">
                <a:pos x="107" y="1"/>
              </a:cxn>
              <a:cxn ang="0">
                <a:pos x="126" y="5"/>
              </a:cxn>
              <a:cxn ang="0">
                <a:pos x="143" y="12"/>
              </a:cxn>
              <a:cxn ang="0">
                <a:pos x="160" y="22"/>
              </a:cxn>
              <a:cxn ang="0">
                <a:pos x="173" y="37"/>
              </a:cxn>
              <a:cxn ang="0">
                <a:pos x="183" y="52"/>
              </a:cxn>
              <a:cxn ang="0">
                <a:pos x="190" y="69"/>
              </a:cxn>
              <a:cxn ang="0">
                <a:pos x="195" y="88"/>
              </a:cxn>
              <a:cxn ang="0">
                <a:pos x="195" y="108"/>
              </a:cxn>
              <a:cxn ang="0">
                <a:pos x="190" y="128"/>
              </a:cxn>
              <a:cxn ang="0">
                <a:pos x="183" y="145"/>
              </a:cxn>
              <a:cxn ang="0">
                <a:pos x="173" y="160"/>
              </a:cxn>
              <a:cxn ang="0">
                <a:pos x="160" y="173"/>
              </a:cxn>
              <a:cxn ang="0">
                <a:pos x="143" y="184"/>
              </a:cxn>
              <a:cxn ang="0">
                <a:pos x="126" y="192"/>
              </a:cxn>
              <a:cxn ang="0">
                <a:pos x="107" y="196"/>
              </a:cxn>
              <a:cxn ang="0">
                <a:pos x="87" y="196"/>
              </a:cxn>
              <a:cxn ang="0">
                <a:pos x="69" y="192"/>
              </a:cxn>
              <a:cxn ang="0">
                <a:pos x="51" y="184"/>
              </a:cxn>
              <a:cxn ang="0">
                <a:pos x="36" y="173"/>
              </a:cxn>
              <a:cxn ang="0">
                <a:pos x="22" y="160"/>
              </a:cxn>
              <a:cxn ang="0">
                <a:pos x="11" y="145"/>
              </a:cxn>
              <a:cxn ang="0">
                <a:pos x="4" y="128"/>
              </a:cxn>
              <a:cxn ang="0">
                <a:pos x="1" y="108"/>
              </a:cxn>
              <a:cxn ang="0">
                <a:pos x="1" y="88"/>
              </a:cxn>
              <a:cxn ang="0">
                <a:pos x="4" y="69"/>
              </a:cxn>
              <a:cxn ang="0">
                <a:pos x="11" y="52"/>
              </a:cxn>
              <a:cxn ang="0">
                <a:pos x="22" y="37"/>
              </a:cxn>
              <a:cxn ang="0">
                <a:pos x="36" y="22"/>
              </a:cxn>
              <a:cxn ang="0">
                <a:pos x="51" y="12"/>
              </a:cxn>
              <a:cxn ang="0">
                <a:pos x="69" y="5"/>
              </a:cxn>
              <a:cxn ang="0">
                <a:pos x="87" y="1"/>
              </a:cxn>
            </a:cxnLst>
            <a:rect l="0" t="0" r="r" b="b"/>
            <a:pathLst>
              <a:path w="195" h="196">
                <a:moveTo>
                  <a:pt x="98" y="0"/>
                </a:moveTo>
                <a:lnTo>
                  <a:pt x="107" y="1"/>
                </a:lnTo>
                <a:lnTo>
                  <a:pt x="117" y="3"/>
                </a:lnTo>
                <a:lnTo>
                  <a:pt x="126" y="5"/>
                </a:lnTo>
                <a:lnTo>
                  <a:pt x="135" y="8"/>
                </a:lnTo>
                <a:lnTo>
                  <a:pt x="143" y="12"/>
                </a:lnTo>
                <a:lnTo>
                  <a:pt x="152" y="18"/>
                </a:lnTo>
                <a:lnTo>
                  <a:pt x="160" y="22"/>
                </a:lnTo>
                <a:lnTo>
                  <a:pt x="167" y="30"/>
                </a:lnTo>
                <a:lnTo>
                  <a:pt x="173" y="37"/>
                </a:lnTo>
                <a:lnTo>
                  <a:pt x="179" y="44"/>
                </a:lnTo>
                <a:lnTo>
                  <a:pt x="183" y="52"/>
                </a:lnTo>
                <a:lnTo>
                  <a:pt x="188" y="60"/>
                </a:lnTo>
                <a:lnTo>
                  <a:pt x="190" y="69"/>
                </a:lnTo>
                <a:lnTo>
                  <a:pt x="193" y="79"/>
                </a:lnTo>
                <a:lnTo>
                  <a:pt x="195" y="88"/>
                </a:lnTo>
                <a:lnTo>
                  <a:pt x="195" y="99"/>
                </a:lnTo>
                <a:lnTo>
                  <a:pt x="195" y="108"/>
                </a:lnTo>
                <a:lnTo>
                  <a:pt x="193" y="118"/>
                </a:lnTo>
                <a:lnTo>
                  <a:pt x="190" y="128"/>
                </a:lnTo>
                <a:lnTo>
                  <a:pt x="188" y="136"/>
                </a:lnTo>
                <a:lnTo>
                  <a:pt x="183" y="145"/>
                </a:lnTo>
                <a:lnTo>
                  <a:pt x="179" y="153"/>
                </a:lnTo>
                <a:lnTo>
                  <a:pt x="173" y="160"/>
                </a:lnTo>
                <a:lnTo>
                  <a:pt x="167" y="168"/>
                </a:lnTo>
                <a:lnTo>
                  <a:pt x="160" y="173"/>
                </a:lnTo>
                <a:lnTo>
                  <a:pt x="152" y="179"/>
                </a:lnTo>
                <a:lnTo>
                  <a:pt x="143" y="184"/>
                </a:lnTo>
                <a:lnTo>
                  <a:pt x="135" y="189"/>
                </a:lnTo>
                <a:lnTo>
                  <a:pt x="126" y="192"/>
                </a:lnTo>
                <a:lnTo>
                  <a:pt x="117" y="194"/>
                </a:lnTo>
                <a:lnTo>
                  <a:pt x="107" y="196"/>
                </a:lnTo>
                <a:lnTo>
                  <a:pt x="98" y="196"/>
                </a:lnTo>
                <a:lnTo>
                  <a:pt x="87" y="196"/>
                </a:lnTo>
                <a:lnTo>
                  <a:pt x="78" y="194"/>
                </a:lnTo>
                <a:lnTo>
                  <a:pt x="69" y="192"/>
                </a:lnTo>
                <a:lnTo>
                  <a:pt x="59" y="189"/>
                </a:lnTo>
                <a:lnTo>
                  <a:pt x="51" y="184"/>
                </a:lnTo>
                <a:lnTo>
                  <a:pt x="43" y="179"/>
                </a:lnTo>
                <a:lnTo>
                  <a:pt x="36" y="173"/>
                </a:lnTo>
                <a:lnTo>
                  <a:pt x="29" y="168"/>
                </a:lnTo>
                <a:lnTo>
                  <a:pt x="22" y="160"/>
                </a:lnTo>
                <a:lnTo>
                  <a:pt x="16" y="153"/>
                </a:lnTo>
                <a:lnTo>
                  <a:pt x="11" y="145"/>
                </a:lnTo>
                <a:lnTo>
                  <a:pt x="8" y="136"/>
                </a:lnTo>
                <a:lnTo>
                  <a:pt x="4" y="128"/>
                </a:lnTo>
                <a:lnTo>
                  <a:pt x="2" y="118"/>
                </a:lnTo>
                <a:lnTo>
                  <a:pt x="1" y="108"/>
                </a:lnTo>
                <a:lnTo>
                  <a:pt x="0" y="99"/>
                </a:lnTo>
                <a:lnTo>
                  <a:pt x="1" y="88"/>
                </a:lnTo>
                <a:lnTo>
                  <a:pt x="2" y="79"/>
                </a:lnTo>
                <a:lnTo>
                  <a:pt x="4" y="69"/>
                </a:lnTo>
                <a:lnTo>
                  <a:pt x="8" y="60"/>
                </a:lnTo>
                <a:lnTo>
                  <a:pt x="11" y="52"/>
                </a:lnTo>
                <a:lnTo>
                  <a:pt x="16" y="44"/>
                </a:lnTo>
                <a:lnTo>
                  <a:pt x="22" y="37"/>
                </a:lnTo>
                <a:lnTo>
                  <a:pt x="29" y="30"/>
                </a:lnTo>
                <a:lnTo>
                  <a:pt x="36" y="22"/>
                </a:lnTo>
                <a:lnTo>
                  <a:pt x="43" y="18"/>
                </a:lnTo>
                <a:lnTo>
                  <a:pt x="51" y="12"/>
                </a:lnTo>
                <a:lnTo>
                  <a:pt x="59" y="8"/>
                </a:lnTo>
                <a:lnTo>
                  <a:pt x="69" y="5"/>
                </a:lnTo>
                <a:lnTo>
                  <a:pt x="78" y="3"/>
                </a:lnTo>
                <a:lnTo>
                  <a:pt x="87" y="1"/>
                </a:lnTo>
                <a:lnTo>
                  <a:pt x="98" y="0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75" name="Rectangle 79"/>
          <p:cNvSpPr/>
          <p:nvPr/>
        </p:nvSpPr>
        <p:spPr>
          <a:xfrm>
            <a:off x="2788892" y="1889634"/>
            <a:ext cx="673261" cy="553998"/>
          </a:xfrm>
          <a:prstGeom prst="rect">
            <a:avLst/>
          </a:prstGeom>
        </p:spPr>
        <p:txBody>
          <a:bodyPr wrap="none" lIns="0" tIns="0" rIns="0" bIns="0">
            <a:normAutofit/>
          </a:bodyPr>
          <a:lstStyle/>
          <a:p>
            <a:pPr algn="ctr"/>
            <a:r>
              <a:rPr lang="en-US" sz="3600" b="1" noProof="1">
                <a:solidFill>
                  <a:schemeClr val="accent1"/>
                </a:solidFill>
              </a:rPr>
              <a:t>55%</a:t>
            </a:r>
            <a:endParaRPr lang="en-US" sz="3600" b="1" noProof="1">
              <a:solidFill>
                <a:schemeClr val="accent1"/>
              </a:solidFill>
            </a:endParaRPr>
          </a:p>
        </p:txBody>
      </p:sp>
      <p:grpSp>
        <p:nvGrpSpPr>
          <p:cNvPr id="76" name="Group 98"/>
          <p:cNvGrpSpPr/>
          <p:nvPr/>
        </p:nvGrpSpPr>
        <p:grpSpPr>
          <a:xfrm>
            <a:off x="2347672" y="2498569"/>
            <a:ext cx="1227257" cy="1476379"/>
            <a:chOff x="2344549" y="2595261"/>
            <a:chExt cx="1227257" cy="1476379"/>
          </a:xfrm>
        </p:grpSpPr>
        <p:sp>
          <p:nvSpPr>
            <p:cNvPr id="89" name="TextBox 90"/>
            <p:cNvSpPr txBox="1"/>
            <p:nvPr/>
          </p:nvSpPr>
          <p:spPr bwMode="auto">
            <a:xfrm>
              <a:off x="2344549" y="2595261"/>
              <a:ext cx="1227257" cy="562527"/>
            </a:xfrm>
            <a:prstGeom prst="rect">
              <a:avLst/>
            </a:prstGeom>
            <a:noFill/>
          </p:spPr>
          <p:txBody>
            <a:bodyPr wrap="none" lIns="0" tIns="0" rIns="0" bIns="0" anchor="b" anchorCtr="1">
              <a:normAutofit/>
            </a:bodyPr>
            <a:lstStyle/>
            <a:p>
              <a:pPr latinLnBrk="0"/>
              <a:r>
                <a:rPr lang="zh-CN" altLang="en-US" sz="1400">
                  <a:solidFill>
                    <a:schemeClr val="accent1">
                      <a:lumMod val="100000"/>
                    </a:schemeClr>
                  </a:solidFill>
                  <a:effectLst/>
                </a:rPr>
                <a:t>标题文本预设</a:t>
              </a:r>
              <a:endParaRPr lang="zh-CN" altLang="en-US" sz="1400">
                <a:solidFill>
                  <a:schemeClr val="accent1">
                    <a:lumMod val="100000"/>
                  </a:schemeClr>
                </a:solidFill>
                <a:effectLst/>
              </a:endParaRPr>
            </a:p>
          </p:txBody>
        </p:sp>
        <p:sp>
          <p:nvSpPr>
            <p:cNvPr id="90" name="TextBox 91"/>
            <p:cNvSpPr txBox="1"/>
            <p:nvPr/>
          </p:nvSpPr>
          <p:spPr bwMode="auto">
            <a:xfrm>
              <a:off x="2344549" y="3157788"/>
              <a:ext cx="1227257" cy="913852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rmAutofit/>
            </a:bodyPr>
            <a:lstStyle/>
            <a:p>
              <a:pPr algn="r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此部分内容作为文字排版占位显示 （建议使用主题字体）</a:t>
              </a:r>
              <a:endParaRPr lang="zh-CN" altLang="en-US" sz="1000" b="0"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77" name="Rectangle 99"/>
          <p:cNvSpPr/>
          <p:nvPr/>
        </p:nvSpPr>
        <p:spPr>
          <a:xfrm>
            <a:off x="4556719" y="2860208"/>
            <a:ext cx="673261" cy="553998"/>
          </a:xfrm>
          <a:prstGeom prst="rect">
            <a:avLst/>
          </a:prstGeom>
        </p:spPr>
        <p:txBody>
          <a:bodyPr wrap="none" lIns="0" tIns="0" rIns="0" bIns="0">
            <a:normAutofit/>
          </a:bodyPr>
          <a:lstStyle/>
          <a:p>
            <a:pPr algn="ctr"/>
            <a:r>
              <a:rPr lang="en-US" sz="3600" b="1" noProof="1">
                <a:solidFill>
                  <a:schemeClr val="accent2">
                    <a:lumMod val="100000"/>
                  </a:schemeClr>
                </a:solidFill>
              </a:rPr>
              <a:t>50%</a:t>
            </a:r>
            <a:endParaRPr lang="en-US" sz="3600" b="1" noProof="1">
              <a:solidFill>
                <a:schemeClr val="accent2">
                  <a:lumMod val="100000"/>
                </a:schemeClr>
              </a:solidFill>
            </a:endParaRPr>
          </a:p>
        </p:txBody>
      </p:sp>
      <p:grpSp>
        <p:nvGrpSpPr>
          <p:cNvPr id="78" name="Group 100"/>
          <p:cNvGrpSpPr/>
          <p:nvPr/>
        </p:nvGrpSpPr>
        <p:grpSpPr>
          <a:xfrm>
            <a:off x="4115499" y="3414206"/>
            <a:ext cx="1227257" cy="1476379"/>
            <a:chOff x="2344549" y="2595261"/>
            <a:chExt cx="1227257" cy="1476379"/>
          </a:xfrm>
        </p:grpSpPr>
        <p:sp>
          <p:nvSpPr>
            <p:cNvPr id="87" name="TextBox 101"/>
            <p:cNvSpPr txBox="1"/>
            <p:nvPr/>
          </p:nvSpPr>
          <p:spPr bwMode="auto">
            <a:xfrm>
              <a:off x="2344549" y="2595261"/>
              <a:ext cx="1227257" cy="562527"/>
            </a:xfrm>
            <a:prstGeom prst="rect">
              <a:avLst/>
            </a:prstGeom>
            <a:noFill/>
          </p:spPr>
          <p:txBody>
            <a:bodyPr wrap="none" lIns="0" tIns="0" rIns="0" bIns="0" anchor="b" anchorCtr="1">
              <a:normAutofit/>
            </a:bodyPr>
            <a:lstStyle/>
            <a:p>
              <a:pPr latinLnBrk="0"/>
              <a:r>
                <a:rPr lang="zh-CN" altLang="en-US" sz="1400">
                  <a:solidFill>
                    <a:schemeClr val="accent2">
                      <a:lumMod val="100000"/>
                    </a:schemeClr>
                  </a:solidFill>
                  <a:effectLst/>
                </a:rPr>
                <a:t>标题文本预设</a:t>
              </a:r>
              <a:endParaRPr lang="zh-CN" altLang="en-US" sz="1400">
                <a:solidFill>
                  <a:schemeClr val="accent2">
                    <a:lumMod val="100000"/>
                  </a:schemeClr>
                </a:solidFill>
                <a:effectLst/>
              </a:endParaRPr>
            </a:p>
          </p:txBody>
        </p:sp>
        <p:sp>
          <p:nvSpPr>
            <p:cNvPr id="88" name="TextBox 102"/>
            <p:cNvSpPr txBox="1"/>
            <p:nvPr/>
          </p:nvSpPr>
          <p:spPr bwMode="auto">
            <a:xfrm>
              <a:off x="2344549" y="3157788"/>
              <a:ext cx="1227257" cy="913852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rmAutofit/>
            </a:bodyPr>
            <a:lstStyle/>
            <a:p>
              <a:pPr algn="r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此部分内容作为文字排版占位显示 （建议使用主题字体）</a:t>
              </a:r>
              <a:endParaRPr lang="zh-CN" altLang="en-US" sz="1000" b="0"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79" name="Rectangle 103"/>
          <p:cNvSpPr/>
          <p:nvPr/>
        </p:nvSpPr>
        <p:spPr>
          <a:xfrm>
            <a:off x="6421779" y="3092771"/>
            <a:ext cx="673261" cy="553998"/>
          </a:xfrm>
          <a:prstGeom prst="rect">
            <a:avLst/>
          </a:prstGeom>
        </p:spPr>
        <p:txBody>
          <a:bodyPr wrap="none" lIns="0" tIns="0" rIns="0" bIns="0">
            <a:normAutofit/>
          </a:bodyPr>
          <a:lstStyle/>
          <a:p>
            <a:pPr algn="ctr"/>
            <a:r>
              <a:rPr lang="en-US" sz="3600" b="1" noProof="1">
                <a:solidFill>
                  <a:schemeClr val="accent3">
                    <a:lumMod val="100000"/>
                  </a:schemeClr>
                </a:solidFill>
              </a:rPr>
              <a:t>70%</a:t>
            </a:r>
            <a:endParaRPr lang="en-US" sz="3600" b="1" noProof="1">
              <a:solidFill>
                <a:schemeClr val="accent3">
                  <a:lumMod val="100000"/>
                </a:schemeClr>
              </a:solidFill>
            </a:endParaRPr>
          </a:p>
        </p:txBody>
      </p:sp>
      <p:grpSp>
        <p:nvGrpSpPr>
          <p:cNvPr id="80" name="Group 104"/>
          <p:cNvGrpSpPr/>
          <p:nvPr/>
        </p:nvGrpSpPr>
        <p:grpSpPr>
          <a:xfrm>
            <a:off x="5980559" y="3646769"/>
            <a:ext cx="1227257" cy="1476379"/>
            <a:chOff x="2344549" y="2595261"/>
            <a:chExt cx="1227257" cy="1476379"/>
          </a:xfrm>
        </p:grpSpPr>
        <p:sp>
          <p:nvSpPr>
            <p:cNvPr id="85" name="TextBox 105"/>
            <p:cNvSpPr txBox="1"/>
            <p:nvPr/>
          </p:nvSpPr>
          <p:spPr bwMode="auto">
            <a:xfrm>
              <a:off x="2344549" y="2595261"/>
              <a:ext cx="1227257" cy="562527"/>
            </a:xfrm>
            <a:prstGeom prst="rect">
              <a:avLst/>
            </a:prstGeom>
            <a:noFill/>
          </p:spPr>
          <p:txBody>
            <a:bodyPr wrap="none" lIns="0" tIns="0" rIns="0" bIns="0" anchor="b" anchorCtr="1">
              <a:normAutofit/>
            </a:bodyPr>
            <a:lstStyle/>
            <a:p>
              <a:pPr latinLnBrk="0"/>
              <a:r>
                <a:rPr lang="zh-CN" altLang="en-US" sz="1400">
                  <a:solidFill>
                    <a:schemeClr val="accent3">
                      <a:lumMod val="100000"/>
                    </a:schemeClr>
                  </a:solidFill>
                  <a:effectLst/>
                </a:rPr>
                <a:t>标题文本预设</a:t>
              </a:r>
              <a:endParaRPr lang="zh-CN" altLang="en-US" sz="1400">
                <a:solidFill>
                  <a:schemeClr val="accent3">
                    <a:lumMod val="100000"/>
                  </a:schemeClr>
                </a:solidFill>
                <a:effectLst/>
              </a:endParaRPr>
            </a:p>
          </p:txBody>
        </p:sp>
        <p:sp>
          <p:nvSpPr>
            <p:cNvPr id="86" name="TextBox 106"/>
            <p:cNvSpPr txBox="1"/>
            <p:nvPr/>
          </p:nvSpPr>
          <p:spPr bwMode="auto">
            <a:xfrm>
              <a:off x="2344549" y="3157788"/>
              <a:ext cx="1227257" cy="913852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rmAutofit/>
            </a:bodyPr>
            <a:lstStyle/>
            <a:p>
              <a:pPr algn="r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此部分内容作为文字排版占位显示 （建议使用主题字体）</a:t>
              </a:r>
              <a:endParaRPr lang="zh-CN" altLang="en-US" sz="1000" b="0"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81" name="Rectangle 108"/>
          <p:cNvSpPr/>
          <p:nvPr/>
        </p:nvSpPr>
        <p:spPr>
          <a:xfrm>
            <a:off x="8223901" y="2660376"/>
            <a:ext cx="673261" cy="553998"/>
          </a:xfrm>
          <a:prstGeom prst="rect">
            <a:avLst/>
          </a:prstGeom>
        </p:spPr>
        <p:txBody>
          <a:bodyPr wrap="none" lIns="0" tIns="0" rIns="0" bIns="0">
            <a:normAutofit/>
          </a:bodyPr>
          <a:lstStyle/>
          <a:p>
            <a:pPr algn="ctr"/>
            <a:r>
              <a:rPr lang="en-US" sz="3600" b="1" noProof="1">
                <a:solidFill>
                  <a:schemeClr val="accent4">
                    <a:lumMod val="100000"/>
                  </a:schemeClr>
                </a:solidFill>
              </a:rPr>
              <a:t>50%</a:t>
            </a:r>
            <a:endParaRPr lang="en-US" sz="3600" b="1" noProof="1">
              <a:solidFill>
                <a:schemeClr val="accent4">
                  <a:lumMod val="100000"/>
                </a:schemeClr>
              </a:solidFill>
            </a:endParaRPr>
          </a:p>
        </p:txBody>
      </p:sp>
      <p:grpSp>
        <p:nvGrpSpPr>
          <p:cNvPr id="82" name="Group 109"/>
          <p:cNvGrpSpPr/>
          <p:nvPr/>
        </p:nvGrpSpPr>
        <p:grpSpPr>
          <a:xfrm>
            <a:off x="7782681" y="3269311"/>
            <a:ext cx="1227257" cy="1476379"/>
            <a:chOff x="2344549" y="2595261"/>
            <a:chExt cx="1227257" cy="1476379"/>
          </a:xfrm>
        </p:grpSpPr>
        <p:sp>
          <p:nvSpPr>
            <p:cNvPr id="83" name="TextBox 110"/>
            <p:cNvSpPr txBox="1"/>
            <p:nvPr/>
          </p:nvSpPr>
          <p:spPr bwMode="auto">
            <a:xfrm>
              <a:off x="2344549" y="2595261"/>
              <a:ext cx="1227257" cy="562527"/>
            </a:xfrm>
            <a:prstGeom prst="rect">
              <a:avLst/>
            </a:prstGeom>
            <a:noFill/>
          </p:spPr>
          <p:txBody>
            <a:bodyPr wrap="none" lIns="0" tIns="0" rIns="0" bIns="0" anchor="b" anchorCtr="1">
              <a:normAutofit/>
            </a:bodyPr>
            <a:lstStyle/>
            <a:p>
              <a:pPr latinLnBrk="0"/>
              <a:r>
                <a:rPr lang="zh-CN" altLang="en-US" sz="1400">
                  <a:solidFill>
                    <a:schemeClr val="accent4">
                      <a:lumMod val="100000"/>
                    </a:schemeClr>
                  </a:solidFill>
                  <a:effectLst/>
                </a:rPr>
                <a:t>标题文本预设</a:t>
              </a:r>
              <a:endParaRPr lang="zh-CN" altLang="en-US" sz="1400">
                <a:solidFill>
                  <a:schemeClr val="accent4">
                    <a:lumMod val="100000"/>
                  </a:schemeClr>
                </a:solidFill>
                <a:effectLst/>
              </a:endParaRPr>
            </a:p>
          </p:txBody>
        </p:sp>
        <p:sp>
          <p:nvSpPr>
            <p:cNvPr id="84" name="TextBox 111"/>
            <p:cNvSpPr txBox="1"/>
            <p:nvPr/>
          </p:nvSpPr>
          <p:spPr bwMode="auto">
            <a:xfrm>
              <a:off x="2344549" y="3157788"/>
              <a:ext cx="1227257" cy="913852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rmAutofit/>
            </a:bodyPr>
            <a:lstStyle/>
            <a:p>
              <a:pPr algn="r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此部分内容作为文字排版占位显示 （建议使用主题字体）</a:t>
              </a:r>
              <a:endParaRPr lang="zh-CN" altLang="en-US" sz="1000" b="0">
                <a:solidFill>
                  <a:schemeClr val="tx1"/>
                </a:solidFill>
                <a:effectLst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5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8" grpId="0" animBg="1"/>
      <p:bldP spid="67" grpId="0" animBg="1"/>
      <p:bldP spid="68" grpId="0" animBg="1"/>
      <p:bldP spid="71" grpId="0" animBg="1"/>
      <p:bldP spid="72" grpId="0" animBg="1"/>
      <p:bldP spid="74" grpId="0" animBg="1"/>
      <p:bldP spid="75" grpId="0"/>
      <p:bldP spid="77" grpId="0"/>
      <p:bldP spid="79" grpId="0"/>
      <p:bldP spid="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 descr="图片包含 文字&#10;&#10;已生成高可信度的说明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6" t="17354" r="30901" b="15537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0" name="PA_文本框 69"/>
          <p:cNvSpPr txBox="1"/>
          <p:nvPr/>
        </p:nvSpPr>
        <p:spPr>
          <a:xfrm>
            <a:off x="5188067" y="1316635"/>
            <a:ext cx="1984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dirty="0">
                <a:solidFill>
                  <a:srgbClr val="006A60"/>
                </a:solidFill>
                <a:cs typeface="+mn-ea"/>
                <a:sym typeface="+mn-lt"/>
              </a:rPr>
              <a:t>目录</a:t>
            </a:r>
            <a:endParaRPr lang="zh-CN" altLang="en-US" sz="4800" dirty="0">
              <a:solidFill>
                <a:srgbClr val="006A60"/>
              </a:solidFill>
              <a:cs typeface="+mn-ea"/>
              <a:sym typeface="+mn-lt"/>
            </a:endParaRPr>
          </a:p>
        </p:txBody>
      </p:sp>
      <p:grpSp>
        <p:nvGrpSpPr>
          <p:cNvPr id="71" name="PA_组合 5"/>
          <p:cNvGrpSpPr/>
          <p:nvPr/>
        </p:nvGrpSpPr>
        <p:grpSpPr>
          <a:xfrm>
            <a:off x="7806593" y="1669546"/>
            <a:ext cx="1174751" cy="125175"/>
            <a:chOff x="7772399" y="717787"/>
            <a:chExt cx="1174751" cy="125175"/>
          </a:xfrm>
        </p:grpSpPr>
        <p:sp>
          <p:nvSpPr>
            <p:cNvPr id="75" name="椭圆 74"/>
            <p:cNvSpPr/>
            <p:nvPr/>
          </p:nvSpPr>
          <p:spPr>
            <a:xfrm>
              <a:off x="7772399" y="717787"/>
              <a:ext cx="125175" cy="125175"/>
            </a:xfrm>
            <a:prstGeom prst="ellipse">
              <a:avLst/>
            </a:prstGeom>
            <a:solidFill>
              <a:srgbClr val="006A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76" name="直接连接符 3"/>
            <p:cNvCxnSpPr/>
            <p:nvPr/>
          </p:nvCxnSpPr>
          <p:spPr>
            <a:xfrm>
              <a:off x="7897574" y="780374"/>
              <a:ext cx="1049576" cy="0"/>
            </a:xfrm>
            <a:prstGeom prst="line">
              <a:avLst/>
            </a:prstGeom>
            <a:ln w="6350">
              <a:solidFill>
                <a:srgbClr val="006A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PA_组合 20"/>
          <p:cNvGrpSpPr/>
          <p:nvPr/>
        </p:nvGrpSpPr>
        <p:grpSpPr>
          <a:xfrm flipH="1">
            <a:off x="3379736" y="1669546"/>
            <a:ext cx="1174751" cy="125175"/>
            <a:chOff x="7772399" y="717787"/>
            <a:chExt cx="1174751" cy="125175"/>
          </a:xfrm>
        </p:grpSpPr>
        <p:sp>
          <p:nvSpPr>
            <p:cNvPr id="73" name="椭圆 72"/>
            <p:cNvSpPr/>
            <p:nvPr/>
          </p:nvSpPr>
          <p:spPr>
            <a:xfrm>
              <a:off x="7772399" y="717787"/>
              <a:ext cx="125175" cy="125175"/>
            </a:xfrm>
            <a:prstGeom prst="ellipse">
              <a:avLst/>
            </a:prstGeom>
            <a:solidFill>
              <a:srgbClr val="006A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74" name="直接连接符 23"/>
            <p:cNvCxnSpPr/>
            <p:nvPr/>
          </p:nvCxnSpPr>
          <p:spPr>
            <a:xfrm>
              <a:off x="7897574" y="780374"/>
              <a:ext cx="1049576" cy="0"/>
            </a:xfrm>
            <a:prstGeom prst="line">
              <a:avLst/>
            </a:prstGeom>
            <a:ln w="6350">
              <a:solidFill>
                <a:srgbClr val="006A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PA_组合 36"/>
          <p:cNvGrpSpPr/>
          <p:nvPr/>
        </p:nvGrpSpPr>
        <p:grpSpPr>
          <a:xfrm>
            <a:off x="795216" y="2963429"/>
            <a:ext cx="5168131" cy="893531"/>
            <a:chOff x="1614538" y="2241836"/>
            <a:chExt cx="5168131" cy="893531"/>
          </a:xfrm>
        </p:grpSpPr>
        <p:grpSp>
          <p:nvGrpSpPr>
            <p:cNvPr id="100" name="组合 31"/>
            <p:cNvGrpSpPr/>
            <p:nvPr/>
          </p:nvGrpSpPr>
          <p:grpSpPr>
            <a:xfrm>
              <a:off x="1614538" y="2285671"/>
              <a:ext cx="707749" cy="656899"/>
              <a:chOff x="1962880" y="2980466"/>
              <a:chExt cx="707749" cy="656899"/>
            </a:xfrm>
          </p:grpSpPr>
          <p:sp>
            <p:nvSpPr>
              <p:cNvPr id="104" name="矩形 103"/>
              <p:cNvSpPr/>
              <p:nvPr/>
            </p:nvSpPr>
            <p:spPr>
              <a:xfrm>
                <a:off x="1962880" y="2994119"/>
                <a:ext cx="707749" cy="643246"/>
              </a:xfrm>
              <a:prstGeom prst="rect">
                <a:avLst/>
              </a:prstGeom>
              <a:noFill/>
              <a:ln w="28575">
                <a:solidFill>
                  <a:srgbClr val="006A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5" name="文本框 104"/>
              <p:cNvSpPr txBox="1"/>
              <p:nvPr/>
            </p:nvSpPr>
            <p:spPr>
              <a:xfrm>
                <a:off x="1983992" y="2980466"/>
                <a:ext cx="6655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srgbClr val="006A60"/>
                    </a:solidFill>
                    <a:cs typeface="+mn-ea"/>
                    <a:sym typeface="+mn-lt"/>
                  </a:rPr>
                  <a:t>壹</a:t>
                </a:r>
                <a:endParaRPr lang="zh-CN" altLang="en-US" sz="3200" dirty="0">
                  <a:solidFill>
                    <a:srgbClr val="006A6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01" name="组合 32"/>
            <p:cNvGrpSpPr/>
            <p:nvPr/>
          </p:nvGrpSpPr>
          <p:grpSpPr>
            <a:xfrm>
              <a:off x="2482526" y="2241836"/>
              <a:ext cx="4300143" cy="893531"/>
              <a:chOff x="6431995" y="1444125"/>
              <a:chExt cx="4300143" cy="893531"/>
            </a:xfrm>
          </p:grpSpPr>
          <p:sp>
            <p:nvSpPr>
              <p:cNvPr id="102" name="文本框 101"/>
              <p:cNvSpPr txBox="1"/>
              <p:nvPr/>
            </p:nvSpPr>
            <p:spPr>
              <a:xfrm>
                <a:off x="6431995" y="1444125"/>
                <a:ext cx="2291091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rgbClr val="006A60"/>
                    </a:solidFill>
                    <a:cs typeface="+mn-ea"/>
                    <a:sym typeface="+mn-lt"/>
                  </a:rPr>
                  <a:t>添加演示标题</a:t>
                </a:r>
                <a:endParaRPr lang="zh-CN" altLang="en-US" sz="2400" dirty="0">
                  <a:solidFill>
                    <a:srgbClr val="006A6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3" name="矩形 102"/>
              <p:cNvSpPr/>
              <p:nvPr/>
            </p:nvSpPr>
            <p:spPr>
              <a:xfrm>
                <a:off x="6457905" y="1822450"/>
                <a:ext cx="4274233" cy="5152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200" dirty="0">
                    <a:solidFill>
                      <a:srgbClr val="006A60"/>
                    </a:solidFill>
                    <a:cs typeface="+mn-ea"/>
                    <a:sym typeface="+mn-lt"/>
                  </a:rPr>
                  <a:t>This PPT template for the rice husk designer pencil demo works</a:t>
                </a:r>
                <a:r>
                  <a:rPr lang="en-US" altLang="zh-CN" sz="1200">
                    <a:solidFill>
                      <a:srgbClr val="006A60"/>
                    </a:solidFill>
                    <a:cs typeface="+mn-ea"/>
                    <a:sym typeface="+mn-lt"/>
                  </a:rPr>
                  <a:t>, </a:t>
                </a:r>
                <a:endParaRPr lang="zh-CN" altLang="en-US" sz="1200" dirty="0">
                  <a:solidFill>
                    <a:srgbClr val="006A6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9" name="PA_组合 46"/>
          <p:cNvGrpSpPr/>
          <p:nvPr/>
        </p:nvGrpSpPr>
        <p:grpSpPr>
          <a:xfrm>
            <a:off x="6397730" y="2963429"/>
            <a:ext cx="5168131" cy="893531"/>
            <a:chOff x="1614538" y="2241836"/>
            <a:chExt cx="5168131" cy="893531"/>
          </a:xfrm>
        </p:grpSpPr>
        <p:grpSp>
          <p:nvGrpSpPr>
            <p:cNvPr id="94" name="组合 47"/>
            <p:cNvGrpSpPr/>
            <p:nvPr/>
          </p:nvGrpSpPr>
          <p:grpSpPr>
            <a:xfrm>
              <a:off x="1614538" y="2285671"/>
              <a:ext cx="707749" cy="656899"/>
              <a:chOff x="1962880" y="2980466"/>
              <a:chExt cx="707749" cy="656899"/>
            </a:xfrm>
          </p:grpSpPr>
          <p:sp>
            <p:nvSpPr>
              <p:cNvPr id="98" name="矩形 97"/>
              <p:cNvSpPr/>
              <p:nvPr/>
            </p:nvSpPr>
            <p:spPr>
              <a:xfrm>
                <a:off x="1962880" y="2994119"/>
                <a:ext cx="707749" cy="643246"/>
              </a:xfrm>
              <a:prstGeom prst="rect">
                <a:avLst/>
              </a:prstGeom>
              <a:noFill/>
              <a:ln w="28575">
                <a:solidFill>
                  <a:srgbClr val="006A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9" name="文本框 98"/>
              <p:cNvSpPr txBox="1"/>
              <p:nvPr/>
            </p:nvSpPr>
            <p:spPr>
              <a:xfrm>
                <a:off x="1983992" y="2980466"/>
                <a:ext cx="6655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srgbClr val="006A60"/>
                    </a:solidFill>
                    <a:cs typeface="+mn-ea"/>
                    <a:sym typeface="+mn-lt"/>
                  </a:rPr>
                  <a:t>贰</a:t>
                </a:r>
                <a:endParaRPr lang="zh-CN" altLang="en-US" sz="3200" dirty="0">
                  <a:solidFill>
                    <a:srgbClr val="006A6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95" name="组合 48"/>
            <p:cNvGrpSpPr/>
            <p:nvPr/>
          </p:nvGrpSpPr>
          <p:grpSpPr>
            <a:xfrm>
              <a:off x="2482526" y="2241836"/>
              <a:ext cx="4300143" cy="893531"/>
              <a:chOff x="6431995" y="1444125"/>
              <a:chExt cx="4300143" cy="893531"/>
            </a:xfrm>
          </p:grpSpPr>
          <p:sp>
            <p:nvSpPr>
              <p:cNvPr id="96" name="文本框 95"/>
              <p:cNvSpPr txBox="1"/>
              <p:nvPr/>
            </p:nvSpPr>
            <p:spPr>
              <a:xfrm>
                <a:off x="6431995" y="1444125"/>
                <a:ext cx="2291091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dist"/>
                <a:r>
                  <a:rPr lang="zh-CN" altLang="en-US" sz="2400">
                    <a:solidFill>
                      <a:srgbClr val="006A60"/>
                    </a:solidFill>
                    <a:cs typeface="+mn-ea"/>
                    <a:sym typeface="+mn-lt"/>
                  </a:rPr>
                  <a:t>添加演示标题</a:t>
                </a:r>
                <a:endParaRPr lang="zh-CN" altLang="en-US" sz="2400">
                  <a:solidFill>
                    <a:srgbClr val="006A6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7" name="矩形 96"/>
              <p:cNvSpPr/>
              <p:nvPr/>
            </p:nvSpPr>
            <p:spPr>
              <a:xfrm>
                <a:off x="6457905" y="1822450"/>
                <a:ext cx="4274233" cy="5152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200" dirty="0">
                    <a:solidFill>
                      <a:srgbClr val="006A60"/>
                    </a:solidFill>
                    <a:cs typeface="+mn-ea"/>
                    <a:sym typeface="+mn-lt"/>
                  </a:rPr>
                  <a:t>This PPT template for the rice husk designer pencil demo works</a:t>
                </a:r>
                <a:r>
                  <a:rPr lang="en-US" altLang="zh-CN" sz="1200">
                    <a:solidFill>
                      <a:srgbClr val="006A60"/>
                    </a:solidFill>
                    <a:cs typeface="+mn-ea"/>
                    <a:sym typeface="+mn-lt"/>
                  </a:rPr>
                  <a:t>, </a:t>
                </a:r>
                <a:endParaRPr lang="zh-CN" altLang="en-US" sz="1200" dirty="0">
                  <a:solidFill>
                    <a:srgbClr val="006A6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0" name="PA_组合 55"/>
          <p:cNvGrpSpPr/>
          <p:nvPr/>
        </p:nvGrpSpPr>
        <p:grpSpPr>
          <a:xfrm>
            <a:off x="795216" y="4085493"/>
            <a:ext cx="5168131" cy="893531"/>
            <a:chOff x="1614538" y="2241836"/>
            <a:chExt cx="5168131" cy="893531"/>
          </a:xfrm>
        </p:grpSpPr>
        <p:grpSp>
          <p:nvGrpSpPr>
            <p:cNvPr id="88" name="组合 56"/>
            <p:cNvGrpSpPr/>
            <p:nvPr/>
          </p:nvGrpSpPr>
          <p:grpSpPr>
            <a:xfrm>
              <a:off x="1614538" y="2285671"/>
              <a:ext cx="707749" cy="656899"/>
              <a:chOff x="1962880" y="2980466"/>
              <a:chExt cx="707749" cy="656899"/>
            </a:xfrm>
          </p:grpSpPr>
          <p:sp>
            <p:nvSpPr>
              <p:cNvPr id="92" name="矩形 91"/>
              <p:cNvSpPr/>
              <p:nvPr/>
            </p:nvSpPr>
            <p:spPr>
              <a:xfrm>
                <a:off x="1962880" y="2994119"/>
                <a:ext cx="707749" cy="643246"/>
              </a:xfrm>
              <a:prstGeom prst="rect">
                <a:avLst/>
              </a:prstGeom>
              <a:noFill/>
              <a:ln w="28575">
                <a:solidFill>
                  <a:srgbClr val="006A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文本框 92"/>
              <p:cNvSpPr txBox="1"/>
              <p:nvPr/>
            </p:nvSpPr>
            <p:spPr>
              <a:xfrm>
                <a:off x="1983992" y="2980466"/>
                <a:ext cx="6655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>
                    <a:solidFill>
                      <a:srgbClr val="006A60"/>
                    </a:solidFill>
                    <a:cs typeface="+mn-ea"/>
                    <a:sym typeface="+mn-lt"/>
                  </a:rPr>
                  <a:t>叁</a:t>
                </a:r>
                <a:endParaRPr lang="zh-CN" altLang="en-US" sz="3200" dirty="0">
                  <a:solidFill>
                    <a:srgbClr val="006A6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89" name="组合 57"/>
            <p:cNvGrpSpPr/>
            <p:nvPr/>
          </p:nvGrpSpPr>
          <p:grpSpPr>
            <a:xfrm>
              <a:off x="2482526" y="2241836"/>
              <a:ext cx="4300143" cy="893531"/>
              <a:chOff x="6431995" y="1444125"/>
              <a:chExt cx="4300143" cy="893531"/>
            </a:xfrm>
          </p:grpSpPr>
          <p:sp>
            <p:nvSpPr>
              <p:cNvPr id="90" name="文本框 89"/>
              <p:cNvSpPr txBox="1"/>
              <p:nvPr/>
            </p:nvSpPr>
            <p:spPr>
              <a:xfrm>
                <a:off x="6431995" y="1444125"/>
                <a:ext cx="2291091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dist"/>
                <a:r>
                  <a:rPr lang="zh-CN" altLang="en-US" sz="2400">
                    <a:solidFill>
                      <a:srgbClr val="006A60"/>
                    </a:solidFill>
                    <a:cs typeface="+mn-ea"/>
                    <a:sym typeface="+mn-lt"/>
                  </a:rPr>
                  <a:t>添加演示标题</a:t>
                </a:r>
                <a:endParaRPr lang="zh-CN" altLang="en-US" sz="2400">
                  <a:solidFill>
                    <a:srgbClr val="006A6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6457905" y="1822450"/>
                <a:ext cx="4274233" cy="5152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200" dirty="0">
                    <a:solidFill>
                      <a:srgbClr val="006A60"/>
                    </a:solidFill>
                    <a:cs typeface="+mn-ea"/>
                    <a:sym typeface="+mn-lt"/>
                  </a:rPr>
                  <a:t>This PPT template for the rice husk designer pencil demo works</a:t>
                </a:r>
                <a:r>
                  <a:rPr lang="en-US" altLang="zh-CN" sz="1200">
                    <a:solidFill>
                      <a:srgbClr val="006A60"/>
                    </a:solidFill>
                    <a:cs typeface="+mn-ea"/>
                    <a:sym typeface="+mn-lt"/>
                  </a:rPr>
                  <a:t>, </a:t>
                </a:r>
                <a:endParaRPr lang="zh-CN" altLang="en-US" sz="1200" dirty="0">
                  <a:solidFill>
                    <a:srgbClr val="006A6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1" name="PA_组合 64"/>
          <p:cNvGrpSpPr/>
          <p:nvPr/>
        </p:nvGrpSpPr>
        <p:grpSpPr>
          <a:xfrm>
            <a:off x="6397730" y="4085493"/>
            <a:ext cx="5168131" cy="893531"/>
            <a:chOff x="1614538" y="2241836"/>
            <a:chExt cx="5168131" cy="893531"/>
          </a:xfrm>
        </p:grpSpPr>
        <p:grpSp>
          <p:nvGrpSpPr>
            <p:cNvPr id="82" name="组合 65"/>
            <p:cNvGrpSpPr/>
            <p:nvPr/>
          </p:nvGrpSpPr>
          <p:grpSpPr>
            <a:xfrm>
              <a:off x="1614538" y="2285671"/>
              <a:ext cx="707749" cy="656899"/>
              <a:chOff x="1962880" y="2980466"/>
              <a:chExt cx="707749" cy="656899"/>
            </a:xfrm>
          </p:grpSpPr>
          <p:sp>
            <p:nvSpPr>
              <p:cNvPr id="86" name="矩形 85"/>
              <p:cNvSpPr/>
              <p:nvPr/>
            </p:nvSpPr>
            <p:spPr>
              <a:xfrm>
                <a:off x="1962880" y="2994119"/>
                <a:ext cx="707749" cy="643246"/>
              </a:xfrm>
              <a:prstGeom prst="rect">
                <a:avLst/>
              </a:prstGeom>
              <a:noFill/>
              <a:ln w="28575">
                <a:solidFill>
                  <a:srgbClr val="006A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文本框 86"/>
              <p:cNvSpPr txBox="1"/>
              <p:nvPr/>
            </p:nvSpPr>
            <p:spPr>
              <a:xfrm>
                <a:off x="1983992" y="2980466"/>
                <a:ext cx="6655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>
                    <a:solidFill>
                      <a:srgbClr val="006A60"/>
                    </a:solidFill>
                    <a:cs typeface="+mn-ea"/>
                    <a:sym typeface="+mn-lt"/>
                  </a:rPr>
                  <a:t>肆</a:t>
                </a:r>
                <a:endParaRPr lang="zh-CN" altLang="en-US" sz="3200" dirty="0">
                  <a:solidFill>
                    <a:srgbClr val="006A6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83" name="组合 66"/>
            <p:cNvGrpSpPr/>
            <p:nvPr/>
          </p:nvGrpSpPr>
          <p:grpSpPr>
            <a:xfrm>
              <a:off x="2482526" y="2241836"/>
              <a:ext cx="4300143" cy="893531"/>
              <a:chOff x="6431995" y="1444125"/>
              <a:chExt cx="4300143" cy="893531"/>
            </a:xfrm>
          </p:grpSpPr>
          <p:sp>
            <p:nvSpPr>
              <p:cNvPr id="84" name="文本框 83"/>
              <p:cNvSpPr txBox="1"/>
              <p:nvPr/>
            </p:nvSpPr>
            <p:spPr>
              <a:xfrm>
                <a:off x="6431995" y="1444125"/>
                <a:ext cx="2291091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dist"/>
                <a:r>
                  <a:rPr lang="zh-CN" altLang="en-US" sz="2400">
                    <a:solidFill>
                      <a:srgbClr val="006A60"/>
                    </a:solidFill>
                    <a:cs typeface="+mn-ea"/>
                    <a:sym typeface="+mn-lt"/>
                  </a:rPr>
                  <a:t>添加演示标题</a:t>
                </a:r>
                <a:endParaRPr lang="zh-CN" altLang="en-US" sz="2400">
                  <a:solidFill>
                    <a:srgbClr val="006A6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5" name="矩形 84"/>
              <p:cNvSpPr/>
              <p:nvPr/>
            </p:nvSpPr>
            <p:spPr>
              <a:xfrm>
                <a:off x="6457905" y="1822450"/>
                <a:ext cx="4274233" cy="5152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200" dirty="0">
                    <a:solidFill>
                      <a:srgbClr val="006A60"/>
                    </a:solidFill>
                    <a:cs typeface="+mn-ea"/>
                    <a:sym typeface="+mn-lt"/>
                  </a:rPr>
                  <a:t>This PPT template for the rice husk designer pencil demo works</a:t>
                </a:r>
                <a:r>
                  <a:rPr lang="en-US" altLang="zh-CN" sz="1200">
                    <a:solidFill>
                      <a:srgbClr val="006A60"/>
                    </a:solidFill>
                    <a:cs typeface="+mn-ea"/>
                    <a:sym typeface="+mn-lt"/>
                  </a:rPr>
                  <a:t>, </a:t>
                </a:r>
                <a:endParaRPr lang="zh-CN" altLang="en-US" sz="1200" dirty="0">
                  <a:solidFill>
                    <a:srgbClr val="006A60"/>
                  </a:solidFill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13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4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16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45" name="Arc 91"/>
          <p:cNvSpPr/>
          <p:nvPr/>
        </p:nvSpPr>
        <p:spPr>
          <a:xfrm rot="8100000">
            <a:off x="2247267" y="2157405"/>
            <a:ext cx="2043532" cy="2043533"/>
          </a:xfrm>
          <a:prstGeom prst="arc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6" name="Arc 92"/>
          <p:cNvSpPr/>
          <p:nvPr/>
        </p:nvSpPr>
        <p:spPr>
          <a:xfrm rot="8100000">
            <a:off x="4103298" y="2157405"/>
            <a:ext cx="2043532" cy="2043533"/>
          </a:xfrm>
          <a:prstGeom prst="arc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7" name="Arc 93"/>
          <p:cNvSpPr/>
          <p:nvPr/>
        </p:nvSpPr>
        <p:spPr>
          <a:xfrm rot="8100000">
            <a:off x="5959329" y="2157405"/>
            <a:ext cx="2043532" cy="2043533"/>
          </a:xfrm>
          <a:prstGeom prst="arc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8" name="Arc 94"/>
          <p:cNvSpPr/>
          <p:nvPr/>
        </p:nvSpPr>
        <p:spPr>
          <a:xfrm rot="8100000">
            <a:off x="7815361" y="2157405"/>
            <a:ext cx="2043532" cy="2043533"/>
          </a:xfrm>
          <a:prstGeom prst="arc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</a:p>
        </p:txBody>
      </p:sp>
      <p:grpSp>
        <p:nvGrpSpPr>
          <p:cNvPr id="49" name="Group 95"/>
          <p:cNvGrpSpPr/>
          <p:nvPr/>
        </p:nvGrpSpPr>
        <p:grpSpPr>
          <a:xfrm>
            <a:off x="1604271" y="2132856"/>
            <a:ext cx="1473491" cy="1468957"/>
            <a:chOff x="2006600" y="1293622"/>
            <a:chExt cx="1320800" cy="1316736"/>
          </a:xfrm>
        </p:grpSpPr>
        <p:sp>
          <p:nvSpPr>
            <p:cNvPr id="87" name="Diamond 96"/>
            <p:cNvSpPr/>
            <p:nvPr/>
          </p:nvSpPr>
          <p:spPr>
            <a:xfrm rot="16200000">
              <a:off x="2008632" y="1291590"/>
              <a:ext cx="1316736" cy="13208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88" name="Oval 97"/>
            <p:cNvSpPr/>
            <p:nvPr/>
          </p:nvSpPr>
          <p:spPr>
            <a:xfrm>
              <a:off x="2312290" y="1597281"/>
              <a:ext cx="709418" cy="709418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sp>
        <p:nvSpPr>
          <p:cNvPr id="50" name="Oval 98"/>
          <p:cNvSpPr/>
          <p:nvPr/>
        </p:nvSpPr>
        <p:spPr>
          <a:xfrm>
            <a:off x="2117868" y="3643749"/>
            <a:ext cx="446299" cy="4462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 lnSpcReduction="10000"/>
          </a:bodyPr>
          <a:lstStyle/>
          <a:p>
            <a:pPr algn="ctr"/>
            <a:r>
              <a:rPr lang="en-US" sz="1600" b="1"/>
              <a:t>1</a:t>
            </a:r>
            <a:endParaRPr lang="en-US" sz="1600" b="1"/>
          </a:p>
        </p:txBody>
      </p:sp>
      <p:grpSp>
        <p:nvGrpSpPr>
          <p:cNvPr id="51" name="Group 99"/>
          <p:cNvGrpSpPr/>
          <p:nvPr/>
        </p:nvGrpSpPr>
        <p:grpSpPr>
          <a:xfrm>
            <a:off x="3466973" y="2132856"/>
            <a:ext cx="1468957" cy="1468957"/>
            <a:chOff x="1993900" y="1293622"/>
            <a:chExt cx="1316736" cy="1316736"/>
          </a:xfrm>
        </p:grpSpPr>
        <p:sp>
          <p:nvSpPr>
            <p:cNvPr id="85" name="Diamond 100"/>
            <p:cNvSpPr/>
            <p:nvPr/>
          </p:nvSpPr>
          <p:spPr>
            <a:xfrm rot="16200000">
              <a:off x="1993900" y="1293622"/>
              <a:ext cx="1316736" cy="1316736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86" name="Oval 101"/>
            <p:cNvSpPr/>
            <p:nvPr/>
          </p:nvSpPr>
          <p:spPr>
            <a:xfrm>
              <a:off x="2295652" y="1595373"/>
              <a:ext cx="713232" cy="713232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sp>
        <p:nvSpPr>
          <p:cNvPr id="52" name="Oval 102"/>
          <p:cNvSpPr/>
          <p:nvPr/>
        </p:nvSpPr>
        <p:spPr>
          <a:xfrm>
            <a:off x="3973899" y="3643749"/>
            <a:ext cx="446299" cy="4462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 lnSpcReduction="10000"/>
          </a:bodyPr>
          <a:lstStyle/>
          <a:p>
            <a:pPr algn="ctr"/>
            <a:r>
              <a:rPr lang="en-US" sz="1600" b="1"/>
              <a:t>2</a:t>
            </a:r>
            <a:endParaRPr lang="en-US" sz="1600" b="1"/>
          </a:p>
        </p:txBody>
      </p:sp>
      <p:grpSp>
        <p:nvGrpSpPr>
          <p:cNvPr id="53" name="Group 103"/>
          <p:cNvGrpSpPr/>
          <p:nvPr/>
        </p:nvGrpSpPr>
        <p:grpSpPr>
          <a:xfrm>
            <a:off x="5304946" y="2132856"/>
            <a:ext cx="1468957" cy="1468957"/>
            <a:chOff x="2057400" y="1293622"/>
            <a:chExt cx="1316736" cy="1316736"/>
          </a:xfrm>
        </p:grpSpPr>
        <p:sp>
          <p:nvSpPr>
            <p:cNvPr id="83" name="Diamond 106"/>
            <p:cNvSpPr/>
            <p:nvPr/>
          </p:nvSpPr>
          <p:spPr>
            <a:xfrm rot="16200000">
              <a:off x="2057400" y="1293622"/>
              <a:ext cx="1316736" cy="1316736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84" name="Oval 107"/>
            <p:cNvSpPr/>
            <p:nvPr/>
          </p:nvSpPr>
          <p:spPr>
            <a:xfrm>
              <a:off x="2359152" y="1595373"/>
              <a:ext cx="713232" cy="713232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sp>
        <p:nvSpPr>
          <p:cNvPr id="54" name="Oval 108"/>
          <p:cNvSpPr/>
          <p:nvPr/>
        </p:nvSpPr>
        <p:spPr>
          <a:xfrm>
            <a:off x="5829930" y="3643749"/>
            <a:ext cx="446299" cy="4462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 lnSpcReduction="10000"/>
          </a:bodyPr>
          <a:lstStyle/>
          <a:p>
            <a:pPr algn="ctr"/>
            <a:r>
              <a:rPr lang="en-US" sz="1600" b="1"/>
              <a:t>3</a:t>
            </a:r>
            <a:endParaRPr lang="en-US" sz="1600" b="1"/>
          </a:p>
        </p:txBody>
      </p:sp>
      <p:grpSp>
        <p:nvGrpSpPr>
          <p:cNvPr id="55" name="Group 109"/>
          <p:cNvGrpSpPr/>
          <p:nvPr/>
        </p:nvGrpSpPr>
        <p:grpSpPr>
          <a:xfrm>
            <a:off x="7170231" y="2132856"/>
            <a:ext cx="1468957" cy="1468957"/>
            <a:chOff x="2044700" y="1293622"/>
            <a:chExt cx="1316736" cy="1316736"/>
          </a:xfrm>
        </p:grpSpPr>
        <p:sp>
          <p:nvSpPr>
            <p:cNvPr id="81" name="Diamond 110"/>
            <p:cNvSpPr/>
            <p:nvPr/>
          </p:nvSpPr>
          <p:spPr>
            <a:xfrm rot="16200000">
              <a:off x="2044700" y="1293622"/>
              <a:ext cx="1316736" cy="1316736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82" name="Oval 166"/>
            <p:cNvSpPr/>
            <p:nvPr/>
          </p:nvSpPr>
          <p:spPr>
            <a:xfrm>
              <a:off x="2346452" y="1595373"/>
              <a:ext cx="713232" cy="713232"/>
            </a:xfrm>
            <a:prstGeom prst="ellipse">
              <a:avLst/>
            </a:prstGeom>
            <a:solidFill>
              <a:schemeClr val="accent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sp>
        <p:nvSpPr>
          <p:cNvPr id="56" name="Oval 167"/>
          <p:cNvSpPr/>
          <p:nvPr/>
        </p:nvSpPr>
        <p:spPr>
          <a:xfrm>
            <a:off x="7685962" y="3643749"/>
            <a:ext cx="446299" cy="44629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 lnSpcReduction="10000"/>
          </a:bodyPr>
          <a:lstStyle/>
          <a:p>
            <a:pPr algn="ctr"/>
            <a:r>
              <a:rPr lang="en-US" sz="1600" b="1"/>
              <a:t>4</a:t>
            </a:r>
            <a:endParaRPr lang="en-US" sz="1600" b="1"/>
          </a:p>
        </p:txBody>
      </p:sp>
      <p:grpSp>
        <p:nvGrpSpPr>
          <p:cNvPr id="57" name="Group 168"/>
          <p:cNvGrpSpPr/>
          <p:nvPr/>
        </p:nvGrpSpPr>
        <p:grpSpPr>
          <a:xfrm>
            <a:off x="9026263" y="2132856"/>
            <a:ext cx="1468957" cy="1468957"/>
            <a:chOff x="2032000" y="1293622"/>
            <a:chExt cx="1316736" cy="1316736"/>
          </a:xfrm>
        </p:grpSpPr>
        <p:sp>
          <p:nvSpPr>
            <p:cNvPr id="79" name="Diamond 169"/>
            <p:cNvSpPr/>
            <p:nvPr/>
          </p:nvSpPr>
          <p:spPr>
            <a:xfrm rot="16200000">
              <a:off x="2032000" y="1293622"/>
              <a:ext cx="1316736" cy="1316736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80" name="Oval 170"/>
            <p:cNvSpPr/>
            <p:nvPr/>
          </p:nvSpPr>
          <p:spPr>
            <a:xfrm>
              <a:off x="2333752" y="1595374"/>
              <a:ext cx="713232" cy="713232"/>
            </a:xfrm>
            <a:prstGeom prst="ellipse">
              <a:avLst/>
            </a:prstGeom>
            <a:solidFill>
              <a:schemeClr val="accent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sp>
        <p:nvSpPr>
          <p:cNvPr id="58" name="Oval 171"/>
          <p:cNvSpPr/>
          <p:nvPr/>
        </p:nvSpPr>
        <p:spPr>
          <a:xfrm>
            <a:off x="9541993" y="3643749"/>
            <a:ext cx="446299" cy="44629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 lnSpcReduction="10000"/>
          </a:bodyPr>
          <a:lstStyle/>
          <a:p>
            <a:pPr algn="ctr"/>
            <a:r>
              <a:rPr lang="en-US" sz="1600" b="1"/>
              <a:t>5</a:t>
            </a:r>
            <a:endParaRPr lang="en-US" sz="1600" b="1"/>
          </a:p>
        </p:txBody>
      </p:sp>
      <p:sp>
        <p:nvSpPr>
          <p:cNvPr id="59" name="Freeform: Shape 177"/>
          <p:cNvSpPr/>
          <p:nvPr/>
        </p:nvSpPr>
        <p:spPr bwMode="auto">
          <a:xfrm>
            <a:off x="2126993" y="2694736"/>
            <a:ext cx="428052" cy="345199"/>
          </a:xfrm>
          <a:custGeom>
            <a:avLst/>
            <a:gdLst/>
            <a:ahLst/>
            <a:cxnLst>
              <a:cxn ang="0">
                <a:pos x="55" y="27"/>
              </a:cxn>
              <a:cxn ang="0">
                <a:pos x="54" y="27"/>
              </a:cxn>
              <a:cxn ang="0">
                <a:pos x="54" y="27"/>
              </a:cxn>
              <a:cxn ang="0">
                <a:pos x="53" y="27"/>
              </a:cxn>
              <a:cxn ang="0">
                <a:pos x="28" y="6"/>
              </a:cxn>
              <a:cxn ang="0">
                <a:pos x="4" y="27"/>
              </a:cxn>
              <a:cxn ang="0">
                <a:pos x="3" y="27"/>
              </a:cxn>
              <a:cxn ang="0">
                <a:pos x="2" y="27"/>
              </a:cxn>
              <a:cxn ang="0">
                <a:pos x="0" y="24"/>
              </a:cxn>
              <a:cxn ang="0">
                <a:pos x="0" y="23"/>
              </a:cxn>
              <a:cxn ang="0">
                <a:pos x="26" y="1"/>
              </a:cxn>
              <a:cxn ang="0">
                <a:pos x="31" y="1"/>
              </a:cxn>
              <a:cxn ang="0">
                <a:pos x="40" y="8"/>
              </a:cxn>
              <a:cxn ang="0">
                <a:pos x="40" y="1"/>
              </a:cxn>
              <a:cxn ang="0">
                <a:pos x="41" y="0"/>
              </a:cxn>
              <a:cxn ang="0">
                <a:pos x="48" y="0"/>
              </a:cxn>
              <a:cxn ang="0">
                <a:pos x="49" y="1"/>
              </a:cxn>
              <a:cxn ang="0">
                <a:pos x="49" y="16"/>
              </a:cxn>
              <a:cxn ang="0">
                <a:pos x="57" y="23"/>
              </a:cxn>
              <a:cxn ang="0">
                <a:pos x="57" y="24"/>
              </a:cxn>
              <a:cxn ang="0">
                <a:pos x="55" y="27"/>
              </a:cxn>
              <a:cxn ang="0">
                <a:pos x="49" y="44"/>
              </a:cxn>
              <a:cxn ang="0">
                <a:pos x="47" y="46"/>
              </a:cxn>
              <a:cxn ang="0">
                <a:pos x="33" y="46"/>
              </a:cxn>
              <a:cxn ang="0">
                <a:pos x="33" y="32"/>
              </a:cxn>
              <a:cxn ang="0">
                <a:pos x="24" y="32"/>
              </a:cxn>
              <a:cxn ang="0">
                <a:pos x="24" y="46"/>
              </a:cxn>
              <a:cxn ang="0">
                <a:pos x="10" y="46"/>
              </a:cxn>
              <a:cxn ang="0">
                <a:pos x="8" y="44"/>
              </a:cxn>
              <a:cxn ang="0">
                <a:pos x="8" y="27"/>
              </a:cxn>
              <a:cxn ang="0">
                <a:pos x="8" y="26"/>
              </a:cxn>
              <a:cxn ang="0">
                <a:pos x="28" y="9"/>
              </a:cxn>
              <a:cxn ang="0">
                <a:pos x="49" y="26"/>
              </a:cxn>
              <a:cxn ang="0">
                <a:pos x="49" y="27"/>
              </a:cxn>
              <a:cxn ang="0">
                <a:pos x="49" y="44"/>
              </a:cxn>
            </a:cxnLst>
            <a:rect l="0" t="0" r="r" b="b"/>
            <a:pathLst>
              <a:path w="57" h="46">
                <a:moveTo>
                  <a:pt x="55" y="27"/>
                </a:moveTo>
                <a:cubicBezTo>
                  <a:pt x="55" y="27"/>
                  <a:pt x="54" y="27"/>
                  <a:pt x="54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3" y="27"/>
                  <a:pt x="53" y="27"/>
                </a:cubicBezTo>
                <a:cubicBezTo>
                  <a:pt x="28" y="6"/>
                  <a:pt x="28" y="6"/>
                  <a:pt x="28" y="6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3" y="27"/>
                  <a:pt x="3" y="27"/>
                </a:cubicBezTo>
                <a:cubicBezTo>
                  <a:pt x="3" y="27"/>
                  <a:pt x="2" y="27"/>
                  <a:pt x="2" y="2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0" y="23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30" y="0"/>
                  <a:pt x="31" y="1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1"/>
                  <a:pt x="40" y="0"/>
                  <a:pt x="41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49" y="1"/>
                  <a:pt x="49" y="1"/>
                </a:cubicBezTo>
                <a:cubicBezTo>
                  <a:pt x="49" y="16"/>
                  <a:pt x="49" y="16"/>
                  <a:pt x="49" y="16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7" y="24"/>
                  <a:pt x="57" y="24"/>
                </a:cubicBezTo>
                <a:lnTo>
                  <a:pt x="55" y="27"/>
                </a:lnTo>
                <a:close/>
                <a:moveTo>
                  <a:pt x="49" y="44"/>
                </a:moveTo>
                <a:cubicBezTo>
                  <a:pt x="49" y="45"/>
                  <a:pt x="48" y="46"/>
                  <a:pt x="47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32"/>
                  <a:pt x="33" y="32"/>
                  <a:pt x="33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46"/>
                  <a:pt x="24" y="46"/>
                  <a:pt x="24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9" y="46"/>
                  <a:pt x="8" y="45"/>
                  <a:pt x="8" y="44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6"/>
                  <a:pt x="8" y="26"/>
                </a:cubicBezTo>
                <a:cubicBezTo>
                  <a:pt x="28" y="9"/>
                  <a:pt x="28" y="9"/>
                  <a:pt x="28" y="9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49" y="27"/>
                  <a:pt x="49" y="27"/>
                </a:cubicBezTo>
                <a:lnTo>
                  <a:pt x="49" y="4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60" name="Freeform: Shape 178"/>
          <p:cNvSpPr/>
          <p:nvPr/>
        </p:nvSpPr>
        <p:spPr bwMode="auto">
          <a:xfrm>
            <a:off x="4006108" y="2685589"/>
            <a:ext cx="390689" cy="363491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61" name="Freeform: Shape 179"/>
          <p:cNvSpPr/>
          <p:nvPr/>
        </p:nvSpPr>
        <p:spPr bwMode="auto">
          <a:xfrm>
            <a:off x="5844083" y="2674819"/>
            <a:ext cx="390689" cy="385030"/>
          </a:xfrm>
          <a:custGeom>
            <a:avLst/>
            <a:gdLst/>
            <a:ahLst/>
            <a:cxnLst>
              <a:cxn ang="0">
                <a:pos x="59" y="63"/>
              </a:cxn>
              <a:cxn ang="0">
                <a:pos x="55" y="61"/>
              </a:cxn>
              <a:cxn ang="0">
                <a:pos x="42" y="48"/>
              </a:cxn>
              <a:cxn ang="0">
                <a:pos x="27" y="53"/>
              </a:cxn>
              <a:cxn ang="0">
                <a:pos x="0" y="26"/>
              </a:cxn>
              <a:cxn ang="0">
                <a:pos x="27" y="0"/>
              </a:cxn>
              <a:cxn ang="0">
                <a:pos x="54" y="26"/>
              </a:cxn>
              <a:cxn ang="0">
                <a:pos x="49" y="41"/>
              </a:cxn>
              <a:cxn ang="0">
                <a:pos x="62" y="54"/>
              </a:cxn>
              <a:cxn ang="0">
                <a:pos x="64" y="58"/>
              </a:cxn>
              <a:cxn ang="0">
                <a:pos x="59" y="63"/>
              </a:cxn>
              <a:cxn ang="0">
                <a:pos x="27" y="9"/>
              </a:cxn>
              <a:cxn ang="0">
                <a:pos x="10" y="26"/>
              </a:cxn>
              <a:cxn ang="0">
                <a:pos x="27" y="43"/>
              </a:cxn>
              <a:cxn ang="0">
                <a:pos x="44" y="26"/>
              </a:cxn>
              <a:cxn ang="0">
                <a:pos x="27" y="9"/>
              </a:cxn>
            </a:cxnLst>
            <a:rect l="0" t="0" r="r" b="b"/>
            <a:pathLst>
              <a:path w="64" h="63">
                <a:moveTo>
                  <a:pt x="59" y="63"/>
                </a:moveTo>
                <a:cubicBezTo>
                  <a:pt x="57" y="63"/>
                  <a:pt x="56" y="62"/>
                  <a:pt x="55" y="61"/>
                </a:cubicBezTo>
                <a:cubicBezTo>
                  <a:pt x="42" y="48"/>
                  <a:pt x="42" y="48"/>
                  <a:pt x="42" y="48"/>
                </a:cubicBezTo>
                <a:cubicBezTo>
                  <a:pt x="38" y="51"/>
                  <a:pt x="33" y="53"/>
                  <a:pt x="27" y="53"/>
                </a:cubicBezTo>
                <a:cubicBezTo>
                  <a:pt x="12" y="53"/>
                  <a:pt x="0" y="41"/>
                  <a:pt x="0" y="26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4" y="12"/>
                  <a:pt x="54" y="26"/>
                </a:cubicBezTo>
                <a:cubicBezTo>
                  <a:pt x="54" y="32"/>
                  <a:pt x="52" y="37"/>
                  <a:pt x="49" y="41"/>
                </a:cubicBezTo>
                <a:cubicBezTo>
                  <a:pt x="62" y="54"/>
                  <a:pt x="62" y="54"/>
                  <a:pt x="62" y="54"/>
                </a:cubicBezTo>
                <a:cubicBezTo>
                  <a:pt x="63" y="55"/>
                  <a:pt x="64" y="57"/>
                  <a:pt x="64" y="58"/>
                </a:cubicBezTo>
                <a:cubicBezTo>
                  <a:pt x="64" y="61"/>
                  <a:pt x="61" y="63"/>
                  <a:pt x="59" y="63"/>
                </a:cubicBezTo>
                <a:close/>
                <a:moveTo>
                  <a:pt x="27" y="9"/>
                </a:moveTo>
                <a:cubicBezTo>
                  <a:pt x="18" y="9"/>
                  <a:pt x="10" y="17"/>
                  <a:pt x="10" y="26"/>
                </a:cubicBezTo>
                <a:cubicBezTo>
                  <a:pt x="10" y="36"/>
                  <a:pt x="18" y="43"/>
                  <a:pt x="27" y="43"/>
                </a:cubicBezTo>
                <a:cubicBezTo>
                  <a:pt x="37" y="43"/>
                  <a:pt x="44" y="36"/>
                  <a:pt x="44" y="26"/>
                </a:cubicBezTo>
                <a:cubicBezTo>
                  <a:pt x="44" y="17"/>
                  <a:pt x="37" y="9"/>
                  <a:pt x="27" y="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62" name="Freeform: Shape 180"/>
          <p:cNvSpPr/>
          <p:nvPr/>
        </p:nvSpPr>
        <p:spPr bwMode="auto">
          <a:xfrm>
            <a:off x="7698362" y="2660987"/>
            <a:ext cx="412698" cy="412698"/>
          </a:xfrm>
          <a:custGeom>
            <a:avLst/>
            <a:gdLst/>
            <a:ahLst/>
            <a:cxnLst>
              <a:cxn ang="0">
                <a:pos x="55" y="31"/>
              </a:cxn>
              <a:cxn ang="0">
                <a:pos x="54" y="33"/>
              </a:cxn>
              <a:cxn ang="0">
                <a:pos x="47" y="34"/>
              </a:cxn>
              <a:cxn ang="0">
                <a:pos x="46" y="37"/>
              </a:cxn>
              <a:cxn ang="0">
                <a:pos x="49" y="42"/>
              </a:cxn>
              <a:cxn ang="0">
                <a:pos x="50" y="43"/>
              </a:cxn>
              <a:cxn ang="0">
                <a:pos x="49" y="44"/>
              </a:cxn>
              <a:cxn ang="0">
                <a:pos x="43" y="50"/>
              </a:cxn>
              <a:cxn ang="0">
                <a:pos x="42" y="50"/>
              </a:cxn>
              <a:cxn ang="0">
                <a:pos x="37" y="46"/>
              </a:cxn>
              <a:cxn ang="0">
                <a:pos x="33" y="47"/>
              </a:cxn>
              <a:cxn ang="0">
                <a:pos x="32" y="54"/>
              </a:cxn>
              <a:cxn ang="0">
                <a:pos x="31" y="55"/>
              </a:cxn>
              <a:cxn ang="0">
                <a:pos x="23" y="55"/>
              </a:cxn>
              <a:cxn ang="0">
                <a:pos x="22" y="54"/>
              </a:cxn>
              <a:cxn ang="0">
                <a:pos x="21" y="47"/>
              </a:cxn>
              <a:cxn ang="0">
                <a:pos x="18" y="46"/>
              </a:cxn>
              <a:cxn ang="0">
                <a:pos x="13" y="50"/>
              </a:cxn>
              <a:cxn ang="0">
                <a:pos x="12" y="50"/>
              </a:cxn>
              <a:cxn ang="0">
                <a:pos x="11" y="50"/>
              </a:cxn>
              <a:cxn ang="0">
                <a:pos x="5" y="44"/>
              </a:cxn>
              <a:cxn ang="0">
                <a:pos x="5" y="43"/>
              </a:cxn>
              <a:cxn ang="0">
                <a:pos x="5" y="42"/>
              </a:cxn>
              <a:cxn ang="0">
                <a:pos x="9" y="37"/>
              </a:cxn>
              <a:cxn ang="0">
                <a:pos x="7" y="33"/>
              </a:cxn>
              <a:cxn ang="0">
                <a:pos x="1" y="33"/>
              </a:cxn>
              <a:cxn ang="0">
                <a:pos x="0" y="31"/>
              </a:cxn>
              <a:cxn ang="0">
                <a:pos x="0" y="23"/>
              </a:cxn>
              <a:cxn ang="0">
                <a:pos x="1" y="22"/>
              </a:cxn>
              <a:cxn ang="0">
                <a:pos x="7" y="21"/>
              </a:cxn>
              <a:cxn ang="0">
                <a:pos x="9" y="18"/>
              </a:cxn>
              <a:cxn ang="0">
                <a:pos x="5" y="13"/>
              </a:cxn>
              <a:cxn ang="0">
                <a:pos x="5" y="12"/>
              </a:cxn>
              <a:cxn ang="0">
                <a:pos x="5" y="11"/>
              </a:cxn>
              <a:cxn ang="0">
                <a:pos x="12" y="5"/>
              </a:cxn>
              <a:cxn ang="0">
                <a:pos x="13" y="5"/>
              </a:cxn>
              <a:cxn ang="0">
                <a:pos x="18" y="9"/>
              </a:cxn>
              <a:cxn ang="0">
                <a:pos x="21" y="8"/>
              </a:cxn>
              <a:cxn ang="0">
                <a:pos x="22" y="1"/>
              </a:cxn>
              <a:cxn ang="0">
                <a:pos x="23" y="0"/>
              </a:cxn>
              <a:cxn ang="0">
                <a:pos x="31" y="0"/>
              </a:cxn>
              <a:cxn ang="0">
                <a:pos x="32" y="1"/>
              </a:cxn>
              <a:cxn ang="0">
                <a:pos x="33" y="8"/>
              </a:cxn>
              <a:cxn ang="0">
                <a:pos x="37" y="9"/>
              </a:cxn>
              <a:cxn ang="0">
                <a:pos x="42" y="5"/>
              </a:cxn>
              <a:cxn ang="0">
                <a:pos x="43" y="5"/>
              </a:cxn>
              <a:cxn ang="0">
                <a:pos x="43" y="5"/>
              </a:cxn>
              <a:cxn ang="0">
                <a:pos x="49" y="11"/>
              </a:cxn>
              <a:cxn ang="0">
                <a:pos x="50" y="12"/>
              </a:cxn>
              <a:cxn ang="0">
                <a:pos x="49" y="13"/>
              </a:cxn>
              <a:cxn ang="0">
                <a:pos x="46" y="18"/>
              </a:cxn>
              <a:cxn ang="0">
                <a:pos x="47" y="21"/>
              </a:cxn>
              <a:cxn ang="0">
                <a:pos x="54" y="22"/>
              </a:cxn>
              <a:cxn ang="0">
                <a:pos x="55" y="23"/>
              </a:cxn>
              <a:cxn ang="0">
                <a:pos x="55" y="31"/>
              </a:cxn>
              <a:cxn ang="0">
                <a:pos x="27" y="18"/>
              </a:cxn>
              <a:cxn ang="0">
                <a:pos x="18" y="27"/>
              </a:cxn>
              <a:cxn ang="0">
                <a:pos x="27" y="36"/>
              </a:cxn>
              <a:cxn ang="0">
                <a:pos x="36" y="27"/>
              </a:cxn>
              <a:cxn ang="0">
                <a:pos x="27" y="18"/>
              </a:cxn>
            </a:cxnLst>
            <a:rect l="0" t="0" r="r" b="b"/>
            <a:pathLst>
              <a:path w="55" h="55">
                <a:moveTo>
                  <a:pt x="55" y="31"/>
                </a:moveTo>
                <a:cubicBezTo>
                  <a:pt x="55" y="32"/>
                  <a:pt x="54" y="33"/>
                  <a:pt x="54" y="33"/>
                </a:cubicBezTo>
                <a:cubicBezTo>
                  <a:pt x="47" y="34"/>
                  <a:pt x="47" y="34"/>
                  <a:pt x="47" y="34"/>
                </a:cubicBezTo>
                <a:cubicBezTo>
                  <a:pt x="47" y="35"/>
                  <a:pt x="46" y="36"/>
                  <a:pt x="46" y="37"/>
                </a:cubicBezTo>
                <a:cubicBezTo>
                  <a:pt x="47" y="39"/>
                  <a:pt x="48" y="40"/>
                  <a:pt x="49" y="42"/>
                </a:cubicBezTo>
                <a:cubicBezTo>
                  <a:pt x="50" y="42"/>
                  <a:pt x="50" y="42"/>
                  <a:pt x="50" y="43"/>
                </a:cubicBezTo>
                <a:cubicBezTo>
                  <a:pt x="50" y="43"/>
                  <a:pt x="50" y="43"/>
                  <a:pt x="49" y="44"/>
                </a:cubicBezTo>
                <a:cubicBezTo>
                  <a:pt x="49" y="45"/>
                  <a:pt x="44" y="50"/>
                  <a:pt x="43" y="50"/>
                </a:cubicBezTo>
                <a:cubicBezTo>
                  <a:pt x="42" y="50"/>
                  <a:pt x="42" y="50"/>
                  <a:pt x="42" y="50"/>
                </a:cubicBezTo>
                <a:cubicBezTo>
                  <a:pt x="37" y="46"/>
                  <a:pt x="37" y="46"/>
                  <a:pt x="37" y="46"/>
                </a:cubicBezTo>
                <a:cubicBezTo>
                  <a:pt x="36" y="46"/>
                  <a:pt x="35" y="47"/>
                  <a:pt x="33" y="47"/>
                </a:cubicBezTo>
                <a:cubicBezTo>
                  <a:pt x="33" y="49"/>
                  <a:pt x="33" y="52"/>
                  <a:pt x="32" y="54"/>
                </a:cubicBezTo>
                <a:cubicBezTo>
                  <a:pt x="32" y="54"/>
                  <a:pt x="32" y="55"/>
                  <a:pt x="31" y="55"/>
                </a:cubicBezTo>
                <a:cubicBezTo>
                  <a:pt x="23" y="55"/>
                  <a:pt x="23" y="55"/>
                  <a:pt x="23" y="55"/>
                </a:cubicBezTo>
                <a:cubicBezTo>
                  <a:pt x="23" y="55"/>
                  <a:pt x="22" y="54"/>
                  <a:pt x="22" y="54"/>
                </a:cubicBezTo>
                <a:cubicBezTo>
                  <a:pt x="21" y="47"/>
                  <a:pt x="21" y="47"/>
                  <a:pt x="21" y="47"/>
                </a:cubicBezTo>
                <a:cubicBezTo>
                  <a:pt x="20" y="47"/>
                  <a:pt x="19" y="46"/>
                  <a:pt x="18" y="46"/>
                </a:cubicBezTo>
                <a:cubicBezTo>
                  <a:pt x="13" y="50"/>
                  <a:pt x="13" y="50"/>
                  <a:pt x="13" y="50"/>
                </a:cubicBezTo>
                <a:cubicBezTo>
                  <a:pt x="12" y="50"/>
                  <a:pt x="12" y="50"/>
                  <a:pt x="12" y="50"/>
                </a:cubicBezTo>
                <a:cubicBezTo>
                  <a:pt x="11" y="50"/>
                  <a:pt x="11" y="50"/>
                  <a:pt x="11" y="50"/>
                </a:cubicBezTo>
                <a:cubicBezTo>
                  <a:pt x="9" y="48"/>
                  <a:pt x="7" y="46"/>
                  <a:pt x="5" y="44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42"/>
                  <a:pt x="5" y="42"/>
                  <a:pt x="5" y="42"/>
                </a:cubicBezTo>
                <a:cubicBezTo>
                  <a:pt x="6" y="40"/>
                  <a:pt x="8" y="39"/>
                  <a:pt x="9" y="37"/>
                </a:cubicBezTo>
                <a:cubicBezTo>
                  <a:pt x="8" y="36"/>
                  <a:pt x="8" y="35"/>
                  <a:pt x="7" y="33"/>
                </a:cubicBezTo>
                <a:cubicBezTo>
                  <a:pt x="1" y="33"/>
                  <a:pt x="1" y="33"/>
                  <a:pt x="1" y="33"/>
                </a:cubicBezTo>
                <a:cubicBezTo>
                  <a:pt x="0" y="32"/>
                  <a:pt x="0" y="32"/>
                  <a:pt x="0" y="31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2"/>
                  <a:pt x="1" y="22"/>
                </a:cubicBezTo>
                <a:cubicBezTo>
                  <a:pt x="7" y="21"/>
                  <a:pt x="7" y="21"/>
                  <a:pt x="7" y="21"/>
                </a:cubicBezTo>
                <a:cubicBezTo>
                  <a:pt x="8" y="20"/>
                  <a:pt x="8" y="19"/>
                  <a:pt x="9" y="18"/>
                </a:cubicBezTo>
                <a:cubicBezTo>
                  <a:pt x="8" y="16"/>
                  <a:pt x="6" y="14"/>
                  <a:pt x="5" y="13"/>
                </a:cubicBezTo>
                <a:cubicBezTo>
                  <a:pt x="5" y="13"/>
                  <a:pt x="5" y="12"/>
                  <a:pt x="5" y="12"/>
                </a:cubicBezTo>
                <a:cubicBezTo>
                  <a:pt x="5" y="12"/>
                  <a:pt x="5" y="11"/>
                  <a:pt x="5" y="11"/>
                </a:cubicBezTo>
                <a:cubicBezTo>
                  <a:pt x="6" y="10"/>
                  <a:pt x="11" y="5"/>
                  <a:pt x="12" y="5"/>
                </a:cubicBezTo>
                <a:cubicBezTo>
                  <a:pt x="12" y="5"/>
                  <a:pt x="12" y="5"/>
                  <a:pt x="13" y="5"/>
                </a:cubicBezTo>
                <a:cubicBezTo>
                  <a:pt x="18" y="9"/>
                  <a:pt x="18" y="9"/>
                  <a:pt x="18" y="9"/>
                </a:cubicBezTo>
                <a:cubicBezTo>
                  <a:pt x="19" y="8"/>
                  <a:pt x="20" y="8"/>
                  <a:pt x="21" y="8"/>
                </a:cubicBezTo>
                <a:cubicBezTo>
                  <a:pt x="21" y="5"/>
                  <a:pt x="21" y="3"/>
                  <a:pt x="22" y="1"/>
                </a:cubicBezTo>
                <a:cubicBezTo>
                  <a:pt x="22" y="0"/>
                  <a:pt x="23" y="0"/>
                  <a:pt x="23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2" y="0"/>
                  <a:pt x="32" y="0"/>
                  <a:pt x="32" y="1"/>
                </a:cubicBezTo>
                <a:cubicBezTo>
                  <a:pt x="33" y="8"/>
                  <a:pt x="33" y="8"/>
                  <a:pt x="33" y="8"/>
                </a:cubicBezTo>
                <a:cubicBezTo>
                  <a:pt x="35" y="8"/>
                  <a:pt x="36" y="8"/>
                  <a:pt x="37" y="9"/>
                </a:cubicBezTo>
                <a:cubicBezTo>
                  <a:pt x="42" y="5"/>
                  <a:pt x="42" y="5"/>
                  <a:pt x="42" y="5"/>
                </a:cubicBezTo>
                <a:cubicBezTo>
                  <a:pt x="42" y="5"/>
                  <a:pt x="42" y="5"/>
                  <a:pt x="43" y="5"/>
                </a:cubicBezTo>
                <a:cubicBezTo>
                  <a:pt x="43" y="5"/>
                  <a:pt x="43" y="5"/>
                  <a:pt x="43" y="5"/>
                </a:cubicBezTo>
                <a:cubicBezTo>
                  <a:pt x="45" y="7"/>
                  <a:pt x="48" y="9"/>
                  <a:pt x="49" y="11"/>
                </a:cubicBezTo>
                <a:cubicBezTo>
                  <a:pt x="50" y="11"/>
                  <a:pt x="50" y="12"/>
                  <a:pt x="50" y="12"/>
                </a:cubicBezTo>
                <a:cubicBezTo>
                  <a:pt x="50" y="12"/>
                  <a:pt x="49" y="13"/>
                  <a:pt x="49" y="13"/>
                </a:cubicBezTo>
                <a:cubicBezTo>
                  <a:pt x="48" y="14"/>
                  <a:pt x="47" y="16"/>
                  <a:pt x="46" y="18"/>
                </a:cubicBezTo>
                <a:cubicBezTo>
                  <a:pt x="46" y="19"/>
                  <a:pt x="47" y="20"/>
                  <a:pt x="47" y="21"/>
                </a:cubicBezTo>
                <a:cubicBezTo>
                  <a:pt x="54" y="22"/>
                  <a:pt x="54" y="22"/>
                  <a:pt x="54" y="22"/>
                </a:cubicBezTo>
                <a:cubicBezTo>
                  <a:pt x="54" y="22"/>
                  <a:pt x="55" y="23"/>
                  <a:pt x="55" y="23"/>
                </a:cubicBezTo>
                <a:lnTo>
                  <a:pt x="55" y="31"/>
                </a:lnTo>
                <a:close/>
                <a:moveTo>
                  <a:pt x="27" y="18"/>
                </a:moveTo>
                <a:cubicBezTo>
                  <a:pt x="22" y="18"/>
                  <a:pt x="18" y="22"/>
                  <a:pt x="18" y="27"/>
                </a:cubicBezTo>
                <a:cubicBezTo>
                  <a:pt x="18" y="32"/>
                  <a:pt x="22" y="36"/>
                  <a:pt x="27" y="36"/>
                </a:cubicBezTo>
                <a:cubicBezTo>
                  <a:pt x="32" y="36"/>
                  <a:pt x="36" y="32"/>
                  <a:pt x="36" y="27"/>
                </a:cubicBezTo>
                <a:cubicBezTo>
                  <a:pt x="36" y="22"/>
                  <a:pt x="32" y="18"/>
                  <a:pt x="27" y="1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63" name="Freeform: Shape 181"/>
          <p:cNvSpPr/>
          <p:nvPr/>
        </p:nvSpPr>
        <p:spPr bwMode="auto">
          <a:xfrm>
            <a:off x="9562266" y="2683918"/>
            <a:ext cx="396950" cy="366837"/>
          </a:xfrm>
          <a:custGeom>
            <a:avLst/>
            <a:gdLst/>
            <a:ahLst/>
            <a:cxnLst>
              <a:cxn ang="0">
                <a:pos x="67" y="20"/>
              </a:cxn>
              <a:cxn ang="0">
                <a:pos x="46" y="36"/>
              </a:cxn>
              <a:cxn ang="0">
                <a:pos x="42" y="40"/>
              </a:cxn>
              <a:cxn ang="0">
                <a:pos x="39" y="47"/>
              </a:cxn>
              <a:cxn ang="0">
                <a:pos x="44" y="52"/>
              </a:cxn>
              <a:cxn ang="0">
                <a:pos x="52" y="58"/>
              </a:cxn>
              <a:cxn ang="0">
                <a:pos x="52" y="61"/>
              </a:cxn>
              <a:cxn ang="0">
                <a:pos x="51" y="62"/>
              </a:cxn>
              <a:cxn ang="0">
                <a:pos x="17" y="62"/>
              </a:cxn>
              <a:cxn ang="0">
                <a:pos x="16" y="61"/>
              </a:cxn>
              <a:cxn ang="0">
                <a:pos x="16" y="58"/>
              </a:cxn>
              <a:cxn ang="0">
                <a:pos x="24" y="52"/>
              </a:cxn>
              <a:cxn ang="0">
                <a:pos x="29" y="47"/>
              </a:cxn>
              <a:cxn ang="0">
                <a:pos x="26" y="40"/>
              </a:cxn>
              <a:cxn ang="0">
                <a:pos x="22" y="36"/>
              </a:cxn>
              <a:cxn ang="0">
                <a:pos x="0" y="20"/>
              </a:cxn>
              <a:cxn ang="0">
                <a:pos x="0" y="15"/>
              </a:cxn>
              <a:cxn ang="0">
                <a:pos x="4" y="11"/>
              </a:cxn>
              <a:cxn ang="0">
                <a:pos x="16" y="11"/>
              </a:cxn>
              <a:cxn ang="0">
                <a:pos x="16" y="7"/>
              </a:cxn>
              <a:cxn ang="0">
                <a:pos x="22" y="0"/>
              </a:cxn>
              <a:cxn ang="0">
                <a:pos x="45" y="0"/>
              </a:cxn>
              <a:cxn ang="0">
                <a:pos x="52" y="7"/>
              </a:cxn>
              <a:cxn ang="0">
                <a:pos x="52" y="11"/>
              </a:cxn>
              <a:cxn ang="0">
                <a:pos x="63" y="11"/>
              </a:cxn>
              <a:cxn ang="0">
                <a:pos x="67" y="15"/>
              </a:cxn>
              <a:cxn ang="0">
                <a:pos x="67" y="20"/>
              </a:cxn>
              <a:cxn ang="0">
                <a:pos x="16" y="16"/>
              </a:cxn>
              <a:cxn ang="0">
                <a:pos x="6" y="16"/>
              </a:cxn>
              <a:cxn ang="0">
                <a:pos x="6" y="20"/>
              </a:cxn>
              <a:cxn ang="0">
                <a:pos x="19" y="31"/>
              </a:cxn>
              <a:cxn ang="0">
                <a:pos x="16" y="16"/>
              </a:cxn>
              <a:cxn ang="0">
                <a:pos x="62" y="16"/>
              </a:cxn>
              <a:cxn ang="0">
                <a:pos x="52" y="16"/>
              </a:cxn>
              <a:cxn ang="0">
                <a:pos x="49" y="31"/>
              </a:cxn>
              <a:cxn ang="0">
                <a:pos x="62" y="20"/>
              </a:cxn>
              <a:cxn ang="0">
                <a:pos x="62" y="16"/>
              </a:cxn>
            </a:cxnLst>
            <a:rect l="0" t="0" r="r" b="b"/>
            <a:pathLst>
              <a:path w="67" h="62">
                <a:moveTo>
                  <a:pt x="67" y="20"/>
                </a:moveTo>
                <a:cubicBezTo>
                  <a:pt x="67" y="27"/>
                  <a:pt x="58" y="36"/>
                  <a:pt x="46" y="36"/>
                </a:cubicBezTo>
                <a:cubicBezTo>
                  <a:pt x="44" y="38"/>
                  <a:pt x="42" y="40"/>
                  <a:pt x="42" y="40"/>
                </a:cubicBezTo>
                <a:cubicBezTo>
                  <a:pt x="40" y="42"/>
                  <a:pt x="39" y="44"/>
                  <a:pt x="39" y="47"/>
                </a:cubicBezTo>
                <a:cubicBezTo>
                  <a:pt x="39" y="49"/>
                  <a:pt x="40" y="52"/>
                  <a:pt x="44" y="52"/>
                </a:cubicBezTo>
                <a:cubicBezTo>
                  <a:pt x="48" y="52"/>
                  <a:pt x="52" y="54"/>
                  <a:pt x="52" y="58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2"/>
                  <a:pt x="51" y="62"/>
                  <a:pt x="51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4"/>
                  <a:pt x="20" y="52"/>
                  <a:pt x="24" y="52"/>
                </a:cubicBezTo>
                <a:cubicBezTo>
                  <a:pt x="27" y="52"/>
                  <a:pt x="29" y="49"/>
                  <a:pt x="29" y="47"/>
                </a:cubicBezTo>
                <a:cubicBezTo>
                  <a:pt x="29" y="44"/>
                  <a:pt x="28" y="42"/>
                  <a:pt x="26" y="40"/>
                </a:cubicBezTo>
                <a:cubicBezTo>
                  <a:pt x="25" y="40"/>
                  <a:pt x="24" y="38"/>
                  <a:pt x="22" y="36"/>
                </a:cubicBezTo>
                <a:cubicBezTo>
                  <a:pt x="10" y="36"/>
                  <a:pt x="0" y="27"/>
                  <a:pt x="0" y="2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2" y="11"/>
                  <a:pt x="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3"/>
                  <a:pt x="19" y="0"/>
                  <a:pt x="2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9" y="0"/>
                  <a:pt x="52" y="3"/>
                  <a:pt x="52" y="7"/>
                </a:cubicBezTo>
                <a:cubicBezTo>
                  <a:pt x="52" y="11"/>
                  <a:pt x="52" y="11"/>
                  <a:pt x="52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6" y="11"/>
                  <a:pt x="67" y="12"/>
                  <a:pt x="67" y="15"/>
                </a:cubicBezTo>
                <a:lnTo>
                  <a:pt x="67" y="20"/>
                </a:lnTo>
                <a:close/>
                <a:moveTo>
                  <a:pt x="16" y="16"/>
                </a:moveTo>
                <a:cubicBezTo>
                  <a:pt x="6" y="16"/>
                  <a:pt x="6" y="16"/>
                  <a:pt x="6" y="16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4"/>
                  <a:pt x="11" y="29"/>
                  <a:pt x="19" y="31"/>
                </a:cubicBezTo>
                <a:cubicBezTo>
                  <a:pt x="17" y="27"/>
                  <a:pt x="16" y="22"/>
                  <a:pt x="16" y="16"/>
                </a:cubicBezTo>
                <a:close/>
                <a:moveTo>
                  <a:pt x="62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2" y="22"/>
                  <a:pt x="51" y="27"/>
                  <a:pt x="49" y="31"/>
                </a:cubicBezTo>
                <a:cubicBezTo>
                  <a:pt x="57" y="29"/>
                  <a:pt x="62" y="24"/>
                  <a:pt x="62" y="20"/>
                </a:cubicBezTo>
                <a:lnTo>
                  <a:pt x="6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grpSp>
        <p:nvGrpSpPr>
          <p:cNvPr id="64" name="Group 50"/>
          <p:cNvGrpSpPr/>
          <p:nvPr/>
        </p:nvGrpSpPr>
        <p:grpSpPr>
          <a:xfrm>
            <a:off x="1477949" y="4090048"/>
            <a:ext cx="1726132" cy="1080470"/>
            <a:chOff x="1703512" y="4797152"/>
            <a:chExt cx="1726132" cy="1080470"/>
          </a:xfrm>
        </p:grpSpPr>
        <p:sp>
          <p:nvSpPr>
            <p:cNvPr id="77" name="TextBox 51"/>
            <p:cNvSpPr txBox="1"/>
            <p:nvPr/>
          </p:nvSpPr>
          <p:spPr bwMode="auto">
            <a:xfrm>
              <a:off x="1703512" y="4797152"/>
              <a:ext cx="1726132" cy="570458"/>
            </a:xfrm>
            <a:prstGeom prst="rect">
              <a:avLst/>
            </a:prstGeom>
            <a:noFill/>
          </p:spPr>
          <p:txBody>
            <a:bodyPr wrap="none" lIns="90000" tIns="46800" rIns="90000" bIns="46800" anchor="b" anchorCtr="1">
              <a:normAutofit/>
            </a:bodyPr>
            <a:lstStyle/>
            <a:p>
              <a:pPr latinLnBrk="0"/>
              <a:r>
                <a:rPr lang="zh-CN" altLang="en-US" sz="1400">
                  <a:solidFill>
                    <a:schemeClr val="accent1"/>
                  </a:solidFill>
                  <a:effectLst/>
                </a:rPr>
                <a:t>标题文本预设</a:t>
              </a:r>
              <a:endParaRPr lang="zh-CN" altLang="en-US" sz="1400">
                <a:solidFill>
                  <a:schemeClr val="accent1"/>
                </a:solidFill>
                <a:effectLst/>
              </a:endParaRPr>
            </a:p>
          </p:txBody>
        </p:sp>
        <p:sp>
          <p:nvSpPr>
            <p:cNvPr id="78" name="TextBox 52"/>
            <p:cNvSpPr txBox="1"/>
            <p:nvPr/>
          </p:nvSpPr>
          <p:spPr bwMode="auto">
            <a:xfrm>
              <a:off x="1703512" y="5367610"/>
              <a:ext cx="1726132" cy="510012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normAutofit/>
            </a:bodyPr>
            <a:lstStyle/>
            <a:p>
              <a:pPr latinLnBrk="0">
                <a:lnSpc>
                  <a:spcPct val="120000"/>
                </a:lnSpc>
              </a:pPr>
              <a:r>
                <a:rPr lang="zh-CN" altLang="en-US" sz="9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此部分内容作为文字排版占位</a:t>
              </a:r>
              <a:br>
                <a:rPr lang="zh-CN" altLang="en-US" sz="9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</a:br>
              <a:r>
                <a:rPr lang="zh-CN" altLang="en-US" sz="9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显示 （建议使用主题字体）</a:t>
              </a:r>
              <a:endParaRPr lang="zh-CN" altLang="en-US" sz="900" b="0">
                <a:solidFill>
                  <a:schemeClr val="tx1">
                    <a:lumMod val="85000"/>
                    <a:lumOff val="15000"/>
                  </a:schemeClr>
                </a:solidFill>
                <a:effectLst/>
              </a:endParaRPr>
            </a:p>
          </p:txBody>
        </p:sp>
      </p:grpSp>
      <p:grpSp>
        <p:nvGrpSpPr>
          <p:cNvPr id="65" name="Group 53"/>
          <p:cNvGrpSpPr/>
          <p:nvPr/>
        </p:nvGrpSpPr>
        <p:grpSpPr>
          <a:xfrm>
            <a:off x="3333982" y="4090048"/>
            <a:ext cx="1726132" cy="1080470"/>
            <a:chOff x="1703512" y="4797152"/>
            <a:chExt cx="1726132" cy="1080470"/>
          </a:xfrm>
        </p:grpSpPr>
        <p:sp>
          <p:nvSpPr>
            <p:cNvPr id="75" name="TextBox 54"/>
            <p:cNvSpPr txBox="1"/>
            <p:nvPr/>
          </p:nvSpPr>
          <p:spPr bwMode="auto">
            <a:xfrm>
              <a:off x="1703512" y="4797152"/>
              <a:ext cx="1726132" cy="570458"/>
            </a:xfrm>
            <a:prstGeom prst="rect">
              <a:avLst/>
            </a:prstGeom>
            <a:noFill/>
          </p:spPr>
          <p:txBody>
            <a:bodyPr wrap="none" lIns="90000" tIns="46800" rIns="90000" bIns="46800" anchor="b" anchorCtr="1">
              <a:normAutofit/>
            </a:bodyPr>
            <a:lstStyle/>
            <a:p>
              <a:pPr latinLnBrk="0"/>
              <a:r>
                <a:rPr lang="zh-CN" altLang="en-US" sz="1400">
                  <a:solidFill>
                    <a:schemeClr val="accent2">
                      <a:lumMod val="100000"/>
                    </a:schemeClr>
                  </a:solidFill>
                  <a:effectLst/>
                </a:rPr>
                <a:t>标题文本预设</a:t>
              </a:r>
              <a:endParaRPr lang="zh-CN" altLang="en-US" sz="1400">
                <a:solidFill>
                  <a:schemeClr val="accent2">
                    <a:lumMod val="100000"/>
                  </a:schemeClr>
                </a:solidFill>
                <a:effectLst/>
              </a:endParaRPr>
            </a:p>
          </p:txBody>
        </p:sp>
        <p:sp>
          <p:nvSpPr>
            <p:cNvPr id="76" name="TextBox 55"/>
            <p:cNvSpPr txBox="1"/>
            <p:nvPr/>
          </p:nvSpPr>
          <p:spPr bwMode="auto">
            <a:xfrm>
              <a:off x="1703512" y="5367610"/>
              <a:ext cx="1726132" cy="510012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normAutofit/>
            </a:bodyPr>
            <a:lstStyle/>
            <a:p>
              <a:pPr latinLnBrk="0">
                <a:lnSpc>
                  <a:spcPct val="120000"/>
                </a:lnSpc>
              </a:pPr>
              <a:r>
                <a:rPr lang="zh-CN" altLang="en-US" sz="9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此部分内容作为文字排版占位</a:t>
              </a:r>
              <a:br>
                <a:rPr lang="zh-CN" altLang="en-US" sz="9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</a:br>
              <a:r>
                <a:rPr lang="zh-CN" altLang="en-US" sz="9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显示 （建议使用主题字体）</a:t>
              </a:r>
              <a:endParaRPr lang="zh-CN" altLang="en-US" sz="900" b="0">
                <a:solidFill>
                  <a:schemeClr val="tx1">
                    <a:lumMod val="85000"/>
                    <a:lumOff val="15000"/>
                  </a:schemeClr>
                </a:solidFill>
                <a:effectLst/>
              </a:endParaRPr>
            </a:p>
          </p:txBody>
        </p:sp>
      </p:grpSp>
      <p:grpSp>
        <p:nvGrpSpPr>
          <p:cNvPr id="66" name="Group 56"/>
          <p:cNvGrpSpPr/>
          <p:nvPr/>
        </p:nvGrpSpPr>
        <p:grpSpPr>
          <a:xfrm>
            <a:off x="5190016" y="4090048"/>
            <a:ext cx="1726132" cy="1080470"/>
            <a:chOff x="1703512" y="4797152"/>
            <a:chExt cx="1726132" cy="1080470"/>
          </a:xfrm>
        </p:grpSpPr>
        <p:sp>
          <p:nvSpPr>
            <p:cNvPr id="73" name="TextBox 57"/>
            <p:cNvSpPr txBox="1"/>
            <p:nvPr/>
          </p:nvSpPr>
          <p:spPr bwMode="auto">
            <a:xfrm>
              <a:off x="1703512" y="4797152"/>
              <a:ext cx="1726132" cy="570458"/>
            </a:xfrm>
            <a:prstGeom prst="rect">
              <a:avLst/>
            </a:prstGeom>
            <a:noFill/>
          </p:spPr>
          <p:txBody>
            <a:bodyPr wrap="none" lIns="90000" tIns="46800" rIns="90000" bIns="46800" anchor="b" anchorCtr="1">
              <a:normAutofit/>
            </a:bodyPr>
            <a:lstStyle/>
            <a:p>
              <a:pPr latinLnBrk="0"/>
              <a:r>
                <a:rPr lang="zh-CN" altLang="en-US" sz="1400">
                  <a:solidFill>
                    <a:schemeClr val="accent3">
                      <a:lumMod val="100000"/>
                    </a:schemeClr>
                  </a:solidFill>
                  <a:effectLst/>
                </a:rPr>
                <a:t>标题文本预设</a:t>
              </a:r>
              <a:endParaRPr lang="zh-CN" altLang="en-US" sz="1400">
                <a:solidFill>
                  <a:schemeClr val="accent3">
                    <a:lumMod val="100000"/>
                  </a:schemeClr>
                </a:solidFill>
                <a:effectLst/>
              </a:endParaRPr>
            </a:p>
          </p:txBody>
        </p:sp>
        <p:sp>
          <p:nvSpPr>
            <p:cNvPr id="74" name="TextBox 58"/>
            <p:cNvSpPr txBox="1"/>
            <p:nvPr/>
          </p:nvSpPr>
          <p:spPr bwMode="auto">
            <a:xfrm>
              <a:off x="1703512" y="5367610"/>
              <a:ext cx="1726132" cy="510012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normAutofit/>
            </a:bodyPr>
            <a:lstStyle/>
            <a:p>
              <a:pPr latinLnBrk="0">
                <a:lnSpc>
                  <a:spcPct val="120000"/>
                </a:lnSpc>
              </a:pPr>
              <a:r>
                <a:rPr lang="zh-CN" altLang="en-US" sz="9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此部分内容作为文字排版占位</a:t>
              </a:r>
              <a:br>
                <a:rPr lang="zh-CN" altLang="en-US" sz="9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</a:br>
              <a:r>
                <a:rPr lang="zh-CN" altLang="en-US" sz="9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显示 （建议使用主题字体）</a:t>
              </a:r>
              <a:endParaRPr lang="zh-CN" altLang="en-US" sz="900" b="0">
                <a:solidFill>
                  <a:schemeClr val="tx1">
                    <a:lumMod val="85000"/>
                    <a:lumOff val="15000"/>
                  </a:schemeClr>
                </a:solidFill>
                <a:effectLst/>
              </a:endParaRPr>
            </a:p>
          </p:txBody>
        </p:sp>
      </p:grpSp>
      <p:grpSp>
        <p:nvGrpSpPr>
          <p:cNvPr id="67" name="Group 59"/>
          <p:cNvGrpSpPr/>
          <p:nvPr/>
        </p:nvGrpSpPr>
        <p:grpSpPr>
          <a:xfrm>
            <a:off x="7046045" y="4090048"/>
            <a:ext cx="1726132" cy="1080470"/>
            <a:chOff x="1703512" y="4797152"/>
            <a:chExt cx="1726132" cy="1080470"/>
          </a:xfrm>
        </p:grpSpPr>
        <p:sp>
          <p:nvSpPr>
            <p:cNvPr id="71" name="TextBox 60"/>
            <p:cNvSpPr txBox="1"/>
            <p:nvPr/>
          </p:nvSpPr>
          <p:spPr bwMode="auto">
            <a:xfrm>
              <a:off x="1703512" y="4797152"/>
              <a:ext cx="1726132" cy="570458"/>
            </a:xfrm>
            <a:prstGeom prst="rect">
              <a:avLst/>
            </a:prstGeom>
            <a:noFill/>
          </p:spPr>
          <p:txBody>
            <a:bodyPr wrap="none" lIns="90000" tIns="46800" rIns="90000" bIns="46800" anchor="b" anchorCtr="1">
              <a:normAutofit/>
            </a:bodyPr>
            <a:lstStyle/>
            <a:p>
              <a:pPr latinLnBrk="0"/>
              <a:r>
                <a:rPr lang="zh-CN" altLang="en-US" sz="1400">
                  <a:solidFill>
                    <a:schemeClr val="accent4">
                      <a:lumMod val="100000"/>
                    </a:schemeClr>
                  </a:solidFill>
                  <a:effectLst/>
                </a:rPr>
                <a:t>标题文本预设</a:t>
              </a:r>
              <a:endParaRPr lang="zh-CN" altLang="en-US" sz="1400">
                <a:solidFill>
                  <a:schemeClr val="accent4">
                    <a:lumMod val="100000"/>
                  </a:schemeClr>
                </a:solidFill>
                <a:effectLst/>
              </a:endParaRPr>
            </a:p>
          </p:txBody>
        </p:sp>
        <p:sp>
          <p:nvSpPr>
            <p:cNvPr id="72" name="TextBox 61"/>
            <p:cNvSpPr txBox="1"/>
            <p:nvPr/>
          </p:nvSpPr>
          <p:spPr bwMode="auto">
            <a:xfrm>
              <a:off x="1703512" y="5367610"/>
              <a:ext cx="1726132" cy="510012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normAutofit/>
            </a:bodyPr>
            <a:lstStyle/>
            <a:p>
              <a:pPr latinLnBrk="0">
                <a:lnSpc>
                  <a:spcPct val="120000"/>
                </a:lnSpc>
              </a:pPr>
              <a:r>
                <a:rPr lang="zh-CN" altLang="en-US" sz="9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此部分内容作为文字排版占位</a:t>
              </a:r>
              <a:br>
                <a:rPr lang="zh-CN" altLang="en-US" sz="9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</a:br>
              <a:r>
                <a:rPr lang="zh-CN" altLang="en-US" sz="9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显示 （建议使用主题字体）</a:t>
              </a:r>
              <a:endParaRPr lang="zh-CN" altLang="en-US" sz="900" b="0">
                <a:solidFill>
                  <a:schemeClr val="tx1">
                    <a:lumMod val="85000"/>
                    <a:lumOff val="15000"/>
                  </a:schemeClr>
                </a:solidFill>
                <a:effectLst/>
              </a:endParaRPr>
            </a:p>
          </p:txBody>
        </p:sp>
      </p:grpSp>
      <p:grpSp>
        <p:nvGrpSpPr>
          <p:cNvPr id="68" name="Group 62"/>
          <p:cNvGrpSpPr/>
          <p:nvPr/>
        </p:nvGrpSpPr>
        <p:grpSpPr>
          <a:xfrm>
            <a:off x="8897675" y="4090048"/>
            <a:ext cx="1726132" cy="1080470"/>
            <a:chOff x="1703512" y="4797152"/>
            <a:chExt cx="1726132" cy="1080470"/>
          </a:xfrm>
        </p:grpSpPr>
        <p:sp>
          <p:nvSpPr>
            <p:cNvPr id="69" name="TextBox 63"/>
            <p:cNvSpPr txBox="1"/>
            <p:nvPr/>
          </p:nvSpPr>
          <p:spPr bwMode="auto">
            <a:xfrm>
              <a:off x="1703512" y="4797152"/>
              <a:ext cx="1726132" cy="570458"/>
            </a:xfrm>
            <a:prstGeom prst="rect">
              <a:avLst/>
            </a:prstGeom>
            <a:noFill/>
          </p:spPr>
          <p:txBody>
            <a:bodyPr wrap="none" lIns="90000" tIns="46800" rIns="90000" bIns="46800" anchor="b" anchorCtr="1">
              <a:normAutofit/>
            </a:bodyPr>
            <a:lstStyle/>
            <a:p>
              <a:pPr latinLnBrk="0"/>
              <a:r>
                <a:rPr lang="zh-CN" altLang="en-US" sz="1400">
                  <a:solidFill>
                    <a:schemeClr val="accent5">
                      <a:lumMod val="100000"/>
                    </a:schemeClr>
                  </a:solidFill>
                  <a:effectLst/>
                </a:rPr>
                <a:t>标题文本预设</a:t>
              </a:r>
              <a:endParaRPr lang="zh-CN" altLang="en-US" sz="1400">
                <a:solidFill>
                  <a:schemeClr val="accent5">
                    <a:lumMod val="100000"/>
                  </a:schemeClr>
                </a:solidFill>
                <a:effectLst/>
              </a:endParaRPr>
            </a:p>
          </p:txBody>
        </p:sp>
        <p:sp>
          <p:nvSpPr>
            <p:cNvPr id="70" name="TextBox 64"/>
            <p:cNvSpPr txBox="1"/>
            <p:nvPr/>
          </p:nvSpPr>
          <p:spPr bwMode="auto">
            <a:xfrm>
              <a:off x="1703512" y="5367610"/>
              <a:ext cx="1726132" cy="510012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normAutofit/>
            </a:bodyPr>
            <a:lstStyle/>
            <a:p>
              <a:pPr latinLnBrk="0">
                <a:lnSpc>
                  <a:spcPct val="120000"/>
                </a:lnSpc>
              </a:pPr>
              <a:r>
                <a:rPr lang="zh-CN" altLang="en-US" sz="9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此部分内容作为文字排版占位</a:t>
              </a:r>
              <a:br>
                <a:rPr lang="zh-CN" altLang="en-US" sz="9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</a:br>
              <a:r>
                <a:rPr lang="zh-CN" altLang="en-US" sz="9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显示 （建议使用主题字体）</a:t>
              </a:r>
              <a:endParaRPr lang="zh-CN" altLang="en-US" sz="900" b="0">
                <a:solidFill>
                  <a:schemeClr val="tx1">
                    <a:lumMod val="85000"/>
                    <a:lumOff val="15000"/>
                  </a:schemeClr>
                </a:solidFill>
                <a:effectLst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5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45" grpId="0" animBg="1"/>
      <p:bldP spid="46" grpId="0" animBg="1"/>
      <p:bldP spid="47" grpId="0" animBg="1"/>
      <p:bldP spid="48" grpId="0" animBg="1"/>
      <p:bldP spid="50" grpId="0" animBg="1"/>
      <p:bldP spid="52" grpId="0" animBg="1"/>
      <p:bldP spid="54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16"/>
          <p:cNvGrpSpPr/>
          <p:nvPr/>
        </p:nvGrpSpPr>
        <p:grpSpPr>
          <a:xfrm>
            <a:off x="1948434" y="1905489"/>
            <a:ext cx="8272946" cy="3866329"/>
            <a:chOff x="2145115" y="1528232"/>
            <a:chExt cx="7898631" cy="3866329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77" name="Freeform: Shape 217"/>
            <p:cNvSpPr/>
            <p:nvPr/>
          </p:nvSpPr>
          <p:spPr bwMode="auto">
            <a:xfrm>
              <a:off x="3743896" y="3736268"/>
              <a:ext cx="1330241" cy="1658293"/>
            </a:xfrm>
            <a:custGeom>
              <a:avLst/>
              <a:gdLst>
                <a:gd name="T0" fmla="*/ 1433 w 1476"/>
                <a:gd name="T1" fmla="*/ 512 h 1840"/>
                <a:gd name="T2" fmla="*/ 1366 w 1476"/>
                <a:gd name="T3" fmla="*/ 498 h 1840"/>
                <a:gd name="T4" fmla="*/ 1225 w 1476"/>
                <a:gd name="T5" fmla="*/ 450 h 1840"/>
                <a:gd name="T6" fmla="*/ 1175 w 1476"/>
                <a:gd name="T7" fmla="*/ 407 h 1840"/>
                <a:gd name="T8" fmla="*/ 1079 w 1476"/>
                <a:gd name="T9" fmla="*/ 391 h 1840"/>
                <a:gd name="T10" fmla="*/ 1092 w 1476"/>
                <a:gd name="T11" fmla="*/ 323 h 1840"/>
                <a:gd name="T12" fmla="*/ 1031 w 1476"/>
                <a:gd name="T13" fmla="*/ 313 h 1840"/>
                <a:gd name="T14" fmla="*/ 975 w 1476"/>
                <a:gd name="T15" fmla="*/ 273 h 1840"/>
                <a:gd name="T16" fmla="*/ 888 w 1476"/>
                <a:gd name="T17" fmla="*/ 215 h 1840"/>
                <a:gd name="T18" fmla="*/ 793 w 1476"/>
                <a:gd name="T19" fmla="*/ 151 h 1840"/>
                <a:gd name="T20" fmla="*/ 748 w 1476"/>
                <a:gd name="T21" fmla="*/ 119 h 1840"/>
                <a:gd name="T22" fmla="*/ 686 w 1476"/>
                <a:gd name="T23" fmla="*/ 99 h 1840"/>
                <a:gd name="T24" fmla="*/ 639 w 1476"/>
                <a:gd name="T25" fmla="*/ 84 h 1840"/>
                <a:gd name="T26" fmla="*/ 556 w 1476"/>
                <a:gd name="T27" fmla="*/ 74 h 1840"/>
                <a:gd name="T28" fmla="*/ 513 w 1476"/>
                <a:gd name="T29" fmla="*/ 120 h 1840"/>
                <a:gd name="T30" fmla="*/ 435 w 1476"/>
                <a:gd name="T31" fmla="*/ 169 h 1840"/>
                <a:gd name="T32" fmla="*/ 363 w 1476"/>
                <a:gd name="T33" fmla="*/ 215 h 1840"/>
                <a:gd name="T34" fmla="*/ 300 w 1476"/>
                <a:gd name="T35" fmla="*/ 183 h 1840"/>
                <a:gd name="T36" fmla="*/ 266 w 1476"/>
                <a:gd name="T37" fmla="*/ 125 h 1840"/>
                <a:gd name="T38" fmla="*/ 232 w 1476"/>
                <a:gd name="T39" fmla="*/ 66 h 1840"/>
                <a:gd name="T40" fmla="*/ 273 w 1476"/>
                <a:gd name="T41" fmla="*/ 0 h 1840"/>
                <a:gd name="T42" fmla="*/ 112 w 1476"/>
                <a:gd name="T43" fmla="*/ 35 h 1840"/>
                <a:gd name="T44" fmla="*/ 0 w 1476"/>
                <a:gd name="T45" fmla="*/ 34 h 1840"/>
                <a:gd name="T46" fmla="*/ 111 w 1476"/>
                <a:gd name="T47" fmla="*/ 78 h 1840"/>
                <a:gd name="T48" fmla="*/ 289 w 1476"/>
                <a:gd name="T49" fmla="*/ 208 h 1840"/>
                <a:gd name="T50" fmla="*/ 387 w 1476"/>
                <a:gd name="T51" fmla="*/ 307 h 1840"/>
                <a:gd name="T52" fmla="*/ 347 w 1476"/>
                <a:gd name="T53" fmla="*/ 366 h 1840"/>
                <a:gd name="T54" fmla="*/ 323 w 1476"/>
                <a:gd name="T55" fmla="*/ 404 h 1840"/>
                <a:gd name="T56" fmla="*/ 318 w 1476"/>
                <a:gd name="T57" fmla="*/ 432 h 1840"/>
                <a:gd name="T58" fmla="*/ 314 w 1476"/>
                <a:gd name="T59" fmla="*/ 534 h 1840"/>
                <a:gd name="T60" fmla="*/ 339 w 1476"/>
                <a:gd name="T61" fmla="*/ 648 h 1840"/>
                <a:gd name="T62" fmla="*/ 401 w 1476"/>
                <a:gd name="T63" fmla="*/ 699 h 1840"/>
                <a:gd name="T64" fmla="*/ 500 w 1476"/>
                <a:gd name="T65" fmla="*/ 818 h 1840"/>
                <a:gd name="T66" fmla="*/ 584 w 1476"/>
                <a:gd name="T67" fmla="*/ 904 h 1840"/>
                <a:gd name="T68" fmla="*/ 584 w 1476"/>
                <a:gd name="T69" fmla="*/ 1002 h 1840"/>
                <a:gd name="T70" fmla="*/ 581 w 1476"/>
                <a:gd name="T71" fmla="*/ 1058 h 1840"/>
                <a:gd name="T72" fmla="*/ 564 w 1476"/>
                <a:gd name="T73" fmla="*/ 1129 h 1840"/>
                <a:gd name="T74" fmla="*/ 539 w 1476"/>
                <a:gd name="T75" fmla="*/ 1261 h 1840"/>
                <a:gd name="T76" fmla="*/ 525 w 1476"/>
                <a:gd name="T77" fmla="*/ 1359 h 1840"/>
                <a:gd name="T78" fmla="*/ 490 w 1476"/>
                <a:gd name="T79" fmla="*/ 1434 h 1840"/>
                <a:gd name="T80" fmla="*/ 492 w 1476"/>
                <a:gd name="T81" fmla="*/ 1523 h 1840"/>
                <a:gd name="T82" fmla="*/ 480 w 1476"/>
                <a:gd name="T83" fmla="*/ 1642 h 1840"/>
                <a:gd name="T84" fmla="*/ 471 w 1476"/>
                <a:gd name="T85" fmla="*/ 1730 h 1840"/>
                <a:gd name="T86" fmla="*/ 470 w 1476"/>
                <a:gd name="T87" fmla="*/ 1785 h 1840"/>
                <a:gd name="T88" fmla="*/ 538 w 1476"/>
                <a:gd name="T89" fmla="*/ 1805 h 1840"/>
                <a:gd name="T90" fmla="*/ 581 w 1476"/>
                <a:gd name="T91" fmla="*/ 1839 h 1840"/>
                <a:gd name="T92" fmla="*/ 616 w 1476"/>
                <a:gd name="T93" fmla="*/ 1795 h 1840"/>
                <a:gd name="T94" fmla="*/ 686 w 1476"/>
                <a:gd name="T95" fmla="*/ 1704 h 1840"/>
                <a:gd name="T96" fmla="*/ 679 w 1476"/>
                <a:gd name="T97" fmla="*/ 1643 h 1840"/>
                <a:gd name="T98" fmla="*/ 718 w 1476"/>
                <a:gd name="T99" fmla="*/ 1503 h 1840"/>
                <a:gd name="T100" fmla="*/ 764 w 1476"/>
                <a:gd name="T101" fmla="*/ 1497 h 1840"/>
                <a:gd name="T102" fmla="*/ 814 w 1476"/>
                <a:gd name="T103" fmla="*/ 1432 h 1840"/>
                <a:gd name="T104" fmla="*/ 882 w 1476"/>
                <a:gd name="T105" fmla="*/ 1412 h 1840"/>
                <a:gd name="T106" fmla="*/ 935 w 1476"/>
                <a:gd name="T107" fmla="*/ 1345 h 1840"/>
                <a:gd name="T108" fmla="*/ 996 w 1476"/>
                <a:gd name="T109" fmla="*/ 1304 h 1840"/>
                <a:gd name="T110" fmla="*/ 1058 w 1476"/>
                <a:gd name="T111" fmla="*/ 1233 h 1840"/>
                <a:gd name="T112" fmla="*/ 1099 w 1476"/>
                <a:gd name="T113" fmla="*/ 1185 h 1840"/>
                <a:gd name="T114" fmla="*/ 1141 w 1476"/>
                <a:gd name="T115" fmla="*/ 1078 h 1840"/>
                <a:gd name="T116" fmla="*/ 1325 w 1476"/>
                <a:gd name="T117" fmla="*/ 929 h 1840"/>
                <a:gd name="T118" fmla="*/ 1371 w 1476"/>
                <a:gd name="T119" fmla="*/ 821 h 1840"/>
                <a:gd name="T120" fmla="*/ 1393 w 1476"/>
                <a:gd name="T121" fmla="*/ 731 h 1840"/>
                <a:gd name="T122" fmla="*/ 1453 w 1476"/>
                <a:gd name="T123" fmla="*/ 679 h 1840"/>
                <a:gd name="T124" fmla="*/ 1470 w 1476"/>
                <a:gd name="T125" fmla="*/ 609 h 1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76" h="1840">
                  <a:moveTo>
                    <a:pt x="1460" y="579"/>
                  </a:moveTo>
                  <a:lnTo>
                    <a:pt x="1460" y="579"/>
                  </a:lnTo>
                  <a:lnTo>
                    <a:pt x="1456" y="571"/>
                  </a:lnTo>
                  <a:lnTo>
                    <a:pt x="1452" y="561"/>
                  </a:lnTo>
                  <a:lnTo>
                    <a:pt x="1450" y="541"/>
                  </a:lnTo>
                  <a:lnTo>
                    <a:pt x="1448" y="532"/>
                  </a:lnTo>
                  <a:lnTo>
                    <a:pt x="1445" y="524"/>
                  </a:lnTo>
                  <a:lnTo>
                    <a:pt x="1441" y="517"/>
                  </a:lnTo>
                  <a:lnTo>
                    <a:pt x="1437" y="514"/>
                  </a:lnTo>
                  <a:lnTo>
                    <a:pt x="1433" y="512"/>
                  </a:lnTo>
                  <a:lnTo>
                    <a:pt x="1433" y="512"/>
                  </a:lnTo>
                  <a:lnTo>
                    <a:pt x="1426" y="509"/>
                  </a:lnTo>
                  <a:lnTo>
                    <a:pt x="1417" y="508"/>
                  </a:lnTo>
                  <a:lnTo>
                    <a:pt x="1400" y="509"/>
                  </a:lnTo>
                  <a:lnTo>
                    <a:pt x="1391" y="509"/>
                  </a:lnTo>
                  <a:lnTo>
                    <a:pt x="1383" y="508"/>
                  </a:lnTo>
                  <a:lnTo>
                    <a:pt x="1375" y="506"/>
                  </a:lnTo>
                  <a:lnTo>
                    <a:pt x="1371" y="505"/>
                  </a:lnTo>
                  <a:lnTo>
                    <a:pt x="1368" y="501"/>
                  </a:lnTo>
                  <a:lnTo>
                    <a:pt x="1368" y="501"/>
                  </a:lnTo>
                  <a:lnTo>
                    <a:pt x="1367" y="500"/>
                  </a:lnTo>
                  <a:lnTo>
                    <a:pt x="1366" y="498"/>
                  </a:lnTo>
                  <a:lnTo>
                    <a:pt x="1366" y="491"/>
                  </a:lnTo>
                  <a:lnTo>
                    <a:pt x="1364" y="484"/>
                  </a:lnTo>
                  <a:lnTo>
                    <a:pt x="1362" y="482"/>
                  </a:lnTo>
                  <a:lnTo>
                    <a:pt x="1360" y="480"/>
                  </a:lnTo>
                  <a:lnTo>
                    <a:pt x="1360" y="480"/>
                  </a:lnTo>
                  <a:lnTo>
                    <a:pt x="1344" y="472"/>
                  </a:lnTo>
                  <a:lnTo>
                    <a:pt x="1328" y="466"/>
                  </a:lnTo>
                  <a:lnTo>
                    <a:pt x="1311" y="462"/>
                  </a:lnTo>
                  <a:lnTo>
                    <a:pt x="1294" y="458"/>
                  </a:lnTo>
                  <a:lnTo>
                    <a:pt x="1260" y="454"/>
                  </a:lnTo>
                  <a:lnTo>
                    <a:pt x="1225" y="450"/>
                  </a:lnTo>
                  <a:lnTo>
                    <a:pt x="1225" y="450"/>
                  </a:lnTo>
                  <a:lnTo>
                    <a:pt x="1220" y="449"/>
                  </a:lnTo>
                  <a:lnTo>
                    <a:pt x="1215" y="447"/>
                  </a:lnTo>
                  <a:lnTo>
                    <a:pt x="1205" y="440"/>
                  </a:lnTo>
                  <a:lnTo>
                    <a:pt x="1197" y="431"/>
                  </a:lnTo>
                  <a:lnTo>
                    <a:pt x="1191" y="421"/>
                  </a:lnTo>
                  <a:lnTo>
                    <a:pt x="1191" y="421"/>
                  </a:lnTo>
                  <a:lnTo>
                    <a:pt x="1187" y="416"/>
                  </a:lnTo>
                  <a:lnTo>
                    <a:pt x="1184" y="413"/>
                  </a:lnTo>
                  <a:lnTo>
                    <a:pt x="1179" y="409"/>
                  </a:lnTo>
                  <a:lnTo>
                    <a:pt x="1175" y="407"/>
                  </a:lnTo>
                  <a:lnTo>
                    <a:pt x="1166" y="404"/>
                  </a:lnTo>
                  <a:lnTo>
                    <a:pt x="1154" y="402"/>
                  </a:lnTo>
                  <a:lnTo>
                    <a:pt x="1132" y="401"/>
                  </a:lnTo>
                  <a:lnTo>
                    <a:pt x="1119" y="401"/>
                  </a:lnTo>
                  <a:lnTo>
                    <a:pt x="1108" y="399"/>
                  </a:lnTo>
                  <a:lnTo>
                    <a:pt x="1108" y="399"/>
                  </a:lnTo>
                  <a:lnTo>
                    <a:pt x="1092" y="397"/>
                  </a:lnTo>
                  <a:lnTo>
                    <a:pt x="1084" y="394"/>
                  </a:lnTo>
                  <a:lnTo>
                    <a:pt x="1081" y="393"/>
                  </a:lnTo>
                  <a:lnTo>
                    <a:pt x="1079" y="391"/>
                  </a:lnTo>
                  <a:lnTo>
                    <a:pt x="1079" y="391"/>
                  </a:lnTo>
                  <a:lnTo>
                    <a:pt x="1077" y="386"/>
                  </a:lnTo>
                  <a:lnTo>
                    <a:pt x="1076" y="382"/>
                  </a:lnTo>
                  <a:lnTo>
                    <a:pt x="1075" y="377"/>
                  </a:lnTo>
                  <a:lnTo>
                    <a:pt x="1075" y="374"/>
                  </a:lnTo>
                  <a:lnTo>
                    <a:pt x="1076" y="365"/>
                  </a:lnTo>
                  <a:lnTo>
                    <a:pt x="1080" y="357"/>
                  </a:lnTo>
                  <a:lnTo>
                    <a:pt x="1089" y="341"/>
                  </a:lnTo>
                  <a:lnTo>
                    <a:pt x="1094" y="332"/>
                  </a:lnTo>
                  <a:lnTo>
                    <a:pt x="1096" y="323"/>
                  </a:lnTo>
                  <a:lnTo>
                    <a:pt x="1096" y="323"/>
                  </a:lnTo>
                  <a:lnTo>
                    <a:pt x="1092" y="323"/>
                  </a:lnTo>
                  <a:lnTo>
                    <a:pt x="1089" y="323"/>
                  </a:lnTo>
                  <a:lnTo>
                    <a:pt x="1087" y="322"/>
                  </a:lnTo>
                  <a:lnTo>
                    <a:pt x="1087" y="322"/>
                  </a:lnTo>
                  <a:lnTo>
                    <a:pt x="1087" y="319"/>
                  </a:lnTo>
                  <a:lnTo>
                    <a:pt x="1087" y="317"/>
                  </a:lnTo>
                  <a:lnTo>
                    <a:pt x="1087" y="314"/>
                  </a:lnTo>
                  <a:lnTo>
                    <a:pt x="1087" y="314"/>
                  </a:lnTo>
                  <a:lnTo>
                    <a:pt x="1078" y="313"/>
                  </a:lnTo>
                  <a:lnTo>
                    <a:pt x="1068" y="313"/>
                  </a:lnTo>
                  <a:lnTo>
                    <a:pt x="1050" y="314"/>
                  </a:lnTo>
                  <a:lnTo>
                    <a:pt x="1031" y="313"/>
                  </a:lnTo>
                  <a:lnTo>
                    <a:pt x="1022" y="311"/>
                  </a:lnTo>
                  <a:lnTo>
                    <a:pt x="1014" y="309"/>
                  </a:lnTo>
                  <a:lnTo>
                    <a:pt x="1014" y="309"/>
                  </a:lnTo>
                  <a:lnTo>
                    <a:pt x="1010" y="307"/>
                  </a:lnTo>
                  <a:lnTo>
                    <a:pt x="1005" y="303"/>
                  </a:lnTo>
                  <a:lnTo>
                    <a:pt x="997" y="293"/>
                  </a:lnTo>
                  <a:lnTo>
                    <a:pt x="989" y="283"/>
                  </a:lnTo>
                  <a:lnTo>
                    <a:pt x="985" y="280"/>
                  </a:lnTo>
                  <a:lnTo>
                    <a:pt x="981" y="276"/>
                  </a:lnTo>
                  <a:lnTo>
                    <a:pt x="981" y="276"/>
                  </a:lnTo>
                  <a:lnTo>
                    <a:pt x="975" y="273"/>
                  </a:lnTo>
                  <a:lnTo>
                    <a:pt x="967" y="270"/>
                  </a:lnTo>
                  <a:lnTo>
                    <a:pt x="948" y="267"/>
                  </a:lnTo>
                  <a:lnTo>
                    <a:pt x="940" y="265"/>
                  </a:lnTo>
                  <a:lnTo>
                    <a:pt x="931" y="263"/>
                  </a:lnTo>
                  <a:lnTo>
                    <a:pt x="925" y="259"/>
                  </a:lnTo>
                  <a:lnTo>
                    <a:pt x="918" y="255"/>
                  </a:lnTo>
                  <a:lnTo>
                    <a:pt x="918" y="255"/>
                  </a:lnTo>
                  <a:lnTo>
                    <a:pt x="911" y="244"/>
                  </a:lnTo>
                  <a:lnTo>
                    <a:pt x="903" y="234"/>
                  </a:lnTo>
                  <a:lnTo>
                    <a:pt x="895" y="224"/>
                  </a:lnTo>
                  <a:lnTo>
                    <a:pt x="888" y="215"/>
                  </a:lnTo>
                  <a:lnTo>
                    <a:pt x="888" y="215"/>
                  </a:lnTo>
                  <a:lnTo>
                    <a:pt x="879" y="207"/>
                  </a:lnTo>
                  <a:lnTo>
                    <a:pt x="869" y="200"/>
                  </a:lnTo>
                  <a:lnTo>
                    <a:pt x="859" y="194"/>
                  </a:lnTo>
                  <a:lnTo>
                    <a:pt x="847" y="190"/>
                  </a:lnTo>
                  <a:lnTo>
                    <a:pt x="824" y="178"/>
                  </a:lnTo>
                  <a:lnTo>
                    <a:pt x="814" y="173"/>
                  </a:lnTo>
                  <a:lnTo>
                    <a:pt x="804" y="165"/>
                  </a:lnTo>
                  <a:lnTo>
                    <a:pt x="804" y="165"/>
                  </a:lnTo>
                  <a:lnTo>
                    <a:pt x="798" y="158"/>
                  </a:lnTo>
                  <a:lnTo>
                    <a:pt x="793" y="151"/>
                  </a:lnTo>
                  <a:lnTo>
                    <a:pt x="788" y="143"/>
                  </a:lnTo>
                  <a:lnTo>
                    <a:pt x="782" y="136"/>
                  </a:lnTo>
                  <a:lnTo>
                    <a:pt x="782" y="136"/>
                  </a:lnTo>
                  <a:lnTo>
                    <a:pt x="778" y="134"/>
                  </a:lnTo>
                  <a:lnTo>
                    <a:pt x="771" y="132"/>
                  </a:lnTo>
                  <a:lnTo>
                    <a:pt x="765" y="131"/>
                  </a:lnTo>
                  <a:lnTo>
                    <a:pt x="760" y="129"/>
                  </a:lnTo>
                  <a:lnTo>
                    <a:pt x="760" y="129"/>
                  </a:lnTo>
                  <a:lnTo>
                    <a:pt x="755" y="127"/>
                  </a:lnTo>
                  <a:lnTo>
                    <a:pt x="752" y="123"/>
                  </a:lnTo>
                  <a:lnTo>
                    <a:pt x="748" y="119"/>
                  </a:lnTo>
                  <a:lnTo>
                    <a:pt x="744" y="117"/>
                  </a:lnTo>
                  <a:lnTo>
                    <a:pt x="744" y="117"/>
                  </a:lnTo>
                  <a:lnTo>
                    <a:pt x="737" y="115"/>
                  </a:lnTo>
                  <a:lnTo>
                    <a:pt x="730" y="115"/>
                  </a:lnTo>
                  <a:lnTo>
                    <a:pt x="722" y="116"/>
                  </a:lnTo>
                  <a:lnTo>
                    <a:pt x="715" y="115"/>
                  </a:lnTo>
                  <a:lnTo>
                    <a:pt x="715" y="115"/>
                  </a:lnTo>
                  <a:lnTo>
                    <a:pt x="708" y="114"/>
                  </a:lnTo>
                  <a:lnTo>
                    <a:pt x="704" y="111"/>
                  </a:lnTo>
                  <a:lnTo>
                    <a:pt x="695" y="106"/>
                  </a:lnTo>
                  <a:lnTo>
                    <a:pt x="686" y="99"/>
                  </a:lnTo>
                  <a:lnTo>
                    <a:pt x="679" y="91"/>
                  </a:lnTo>
                  <a:lnTo>
                    <a:pt x="671" y="84"/>
                  </a:lnTo>
                  <a:lnTo>
                    <a:pt x="663" y="78"/>
                  </a:lnTo>
                  <a:lnTo>
                    <a:pt x="658" y="76"/>
                  </a:lnTo>
                  <a:lnTo>
                    <a:pt x="653" y="75"/>
                  </a:lnTo>
                  <a:lnTo>
                    <a:pt x="647" y="75"/>
                  </a:lnTo>
                  <a:lnTo>
                    <a:pt x="641" y="75"/>
                  </a:lnTo>
                  <a:lnTo>
                    <a:pt x="641" y="75"/>
                  </a:lnTo>
                  <a:lnTo>
                    <a:pt x="641" y="78"/>
                  </a:lnTo>
                  <a:lnTo>
                    <a:pt x="640" y="82"/>
                  </a:lnTo>
                  <a:lnTo>
                    <a:pt x="639" y="84"/>
                  </a:lnTo>
                  <a:lnTo>
                    <a:pt x="637" y="84"/>
                  </a:lnTo>
                  <a:lnTo>
                    <a:pt x="637" y="84"/>
                  </a:lnTo>
                  <a:lnTo>
                    <a:pt x="620" y="85"/>
                  </a:lnTo>
                  <a:lnTo>
                    <a:pt x="604" y="85"/>
                  </a:lnTo>
                  <a:lnTo>
                    <a:pt x="596" y="84"/>
                  </a:lnTo>
                  <a:lnTo>
                    <a:pt x="588" y="83"/>
                  </a:lnTo>
                  <a:lnTo>
                    <a:pt x="580" y="81"/>
                  </a:lnTo>
                  <a:lnTo>
                    <a:pt x="572" y="77"/>
                  </a:lnTo>
                  <a:lnTo>
                    <a:pt x="572" y="77"/>
                  </a:lnTo>
                  <a:lnTo>
                    <a:pt x="564" y="75"/>
                  </a:lnTo>
                  <a:lnTo>
                    <a:pt x="556" y="74"/>
                  </a:lnTo>
                  <a:lnTo>
                    <a:pt x="549" y="76"/>
                  </a:lnTo>
                  <a:lnTo>
                    <a:pt x="542" y="78"/>
                  </a:lnTo>
                  <a:lnTo>
                    <a:pt x="534" y="83"/>
                  </a:lnTo>
                  <a:lnTo>
                    <a:pt x="529" y="87"/>
                  </a:lnTo>
                  <a:lnTo>
                    <a:pt x="515" y="98"/>
                  </a:lnTo>
                  <a:lnTo>
                    <a:pt x="515" y="98"/>
                  </a:lnTo>
                  <a:lnTo>
                    <a:pt x="514" y="99"/>
                  </a:lnTo>
                  <a:lnTo>
                    <a:pt x="514" y="101"/>
                  </a:lnTo>
                  <a:lnTo>
                    <a:pt x="514" y="107"/>
                  </a:lnTo>
                  <a:lnTo>
                    <a:pt x="514" y="114"/>
                  </a:lnTo>
                  <a:lnTo>
                    <a:pt x="513" y="120"/>
                  </a:lnTo>
                  <a:lnTo>
                    <a:pt x="513" y="120"/>
                  </a:lnTo>
                  <a:lnTo>
                    <a:pt x="509" y="127"/>
                  </a:lnTo>
                  <a:lnTo>
                    <a:pt x="505" y="133"/>
                  </a:lnTo>
                  <a:lnTo>
                    <a:pt x="499" y="136"/>
                  </a:lnTo>
                  <a:lnTo>
                    <a:pt x="492" y="140"/>
                  </a:lnTo>
                  <a:lnTo>
                    <a:pt x="480" y="144"/>
                  </a:lnTo>
                  <a:lnTo>
                    <a:pt x="473" y="148"/>
                  </a:lnTo>
                  <a:lnTo>
                    <a:pt x="467" y="150"/>
                  </a:lnTo>
                  <a:lnTo>
                    <a:pt x="467" y="150"/>
                  </a:lnTo>
                  <a:lnTo>
                    <a:pt x="446" y="162"/>
                  </a:lnTo>
                  <a:lnTo>
                    <a:pt x="435" y="169"/>
                  </a:lnTo>
                  <a:lnTo>
                    <a:pt x="424" y="176"/>
                  </a:lnTo>
                  <a:lnTo>
                    <a:pt x="414" y="184"/>
                  </a:lnTo>
                  <a:lnTo>
                    <a:pt x="406" y="193"/>
                  </a:lnTo>
                  <a:lnTo>
                    <a:pt x="398" y="203"/>
                  </a:lnTo>
                  <a:lnTo>
                    <a:pt x="393" y="215"/>
                  </a:lnTo>
                  <a:lnTo>
                    <a:pt x="393" y="215"/>
                  </a:lnTo>
                  <a:lnTo>
                    <a:pt x="391" y="216"/>
                  </a:lnTo>
                  <a:lnTo>
                    <a:pt x="389" y="217"/>
                  </a:lnTo>
                  <a:lnTo>
                    <a:pt x="381" y="218"/>
                  </a:lnTo>
                  <a:lnTo>
                    <a:pt x="372" y="217"/>
                  </a:lnTo>
                  <a:lnTo>
                    <a:pt x="363" y="215"/>
                  </a:lnTo>
                  <a:lnTo>
                    <a:pt x="363" y="215"/>
                  </a:lnTo>
                  <a:lnTo>
                    <a:pt x="360" y="214"/>
                  </a:lnTo>
                  <a:lnTo>
                    <a:pt x="358" y="211"/>
                  </a:lnTo>
                  <a:lnTo>
                    <a:pt x="356" y="206"/>
                  </a:lnTo>
                  <a:lnTo>
                    <a:pt x="352" y="200"/>
                  </a:lnTo>
                  <a:lnTo>
                    <a:pt x="350" y="199"/>
                  </a:lnTo>
                  <a:lnTo>
                    <a:pt x="347" y="198"/>
                  </a:lnTo>
                  <a:lnTo>
                    <a:pt x="347" y="198"/>
                  </a:lnTo>
                  <a:lnTo>
                    <a:pt x="334" y="194"/>
                  </a:lnTo>
                  <a:lnTo>
                    <a:pt x="322" y="191"/>
                  </a:lnTo>
                  <a:lnTo>
                    <a:pt x="300" y="183"/>
                  </a:lnTo>
                  <a:lnTo>
                    <a:pt x="300" y="183"/>
                  </a:lnTo>
                  <a:lnTo>
                    <a:pt x="294" y="180"/>
                  </a:lnTo>
                  <a:lnTo>
                    <a:pt x="291" y="175"/>
                  </a:lnTo>
                  <a:lnTo>
                    <a:pt x="289" y="169"/>
                  </a:lnTo>
                  <a:lnTo>
                    <a:pt x="285" y="162"/>
                  </a:lnTo>
                  <a:lnTo>
                    <a:pt x="281" y="149"/>
                  </a:lnTo>
                  <a:lnTo>
                    <a:pt x="279" y="143"/>
                  </a:lnTo>
                  <a:lnTo>
                    <a:pt x="275" y="139"/>
                  </a:lnTo>
                  <a:lnTo>
                    <a:pt x="275" y="139"/>
                  </a:lnTo>
                  <a:lnTo>
                    <a:pt x="271" y="133"/>
                  </a:lnTo>
                  <a:lnTo>
                    <a:pt x="266" y="125"/>
                  </a:lnTo>
                  <a:lnTo>
                    <a:pt x="256" y="107"/>
                  </a:lnTo>
                  <a:lnTo>
                    <a:pt x="251" y="98"/>
                  </a:lnTo>
                  <a:lnTo>
                    <a:pt x="244" y="90"/>
                  </a:lnTo>
                  <a:lnTo>
                    <a:pt x="238" y="84"/>
                  </a:lnTo>
                  <a:lnTo>
                    <a:pt x="234" y="81"/>
                  </a:lnTo>
                  <a:lnTo>
                    <a:pt x="230" y="79"/>
                  </a:lnTo>
                  <a:lnTo>
                    <a:pt x="230" y="79"/>
                  </a:lnTo>
                  <a:lnTo>
                    <a:pt x="227" y="77"/>
                  </a:lnTo>
                  <a:lnTo>
                    <a:pt x="226" y="74"/>
                  </a:lnTo>
                  <a:lnTo>
                    <a:pt x="228" y="70"/>
                  </a:lnTo>
                  <a:lnTo>
                    <a:pt x="232" y="66"/>
                  </a:lnTo>
                  <a:lnTo>
                    <a:pt x="243" y="54"/>
                  </a:lnTo>
                  <a:lnTo>
                    <a:pt x="257" y="42"/>
                  </a:lnTo>
                  <a:lnTo>
                    <a:pt x="272" y="29"/>
                  </a:lnTo>
                  <a:lnTo>
                    <a:pt x="283" y="18"/>
                  </a:lnTo>
                  <a:lnTo>
                    <a:pt x="288" y="13"/>
                  </a:lnTo>
                  <a:lnTo>
                    <a:pt x="290" y="9"/>
                  </a:lnTo>
                  <a:lnTo>
                    <a:pt x="290" y="5"/>
                  </a:lnTo>
                  <a:lnTo>
                    <a:pt x="288" y="2"/>
                  </a:lnTo>
                  <a:lnTo>
                    <a:pt x="288" y="2"/>
                  </a:lnTo>
                  <a:lnTo>
                    <a:pt x="281" y="0"/>
                  </a:lnTo>
                  <a:lnTo>
                    <a:pt x="273" y="0"/>
                  </a:lnTo>
                  <a:lnTo>
                    <a:pt x="263" y="0"/>
                  </a:lnTo>
                  <a:lnTo>
                    <a:pt x="251" y="2"/>
                  </a:lnTo>
                  <a:lnTo>
                    <a:pt x="227" y="8"/>
                  </a:lnTo>
                  <a:lnTo>
                    <a:pt x="201" y="16"/>
                  </a:lnTo>
                  <a:lnTo>
                    <a:pt x="174" y="25"/>
                  </a:lnTo>
                  <a:lnTo>
                    <a:pt x="150" y="32"/>
                  </a:lnTo>
                  <a:lnTo>
                    <a:pt x="139" y="34"/>
                  </a:lnTo>
                  <a:lnTo>
                    <a:pt x="128" y="35"/>
                  </a:lnTo>
                  <a:lnTo>
                    <a:pt x="119" y="36"/>
                  </a:lnTo>
                  <a:lnTo>
                    <a:pt x="112" y="35"/>
                  </a:lnTo>
                  <a:lnTo>
                    <a:pt x="112" y="35"/>
                  </a:lnTo>
                  <a:lnTo>
                    <a:pt x="111" y="35"/>
                  </a:lnTo>
                  <a:lnTo>
                    <a:pt x="105" y="35"/>
                  </a:lnTo>
                  <a:lnTo>
                    <a:pt x="83" y="35"/>
                  </a:lnTo>
                  <a:lnTo>
                    <a:pt x="60" y="33"/>
                  </a:lnTo>
                  <a:lnTo>
                    <a:pt x="51" y="32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3" y="26"/>
                  </a:lnTo>
                  <a:lnTo>
                    <a:pt x="37" y="23"/>
                  </a:lnTo>
                  <a:lnTo>
                    <a:pt x="37" y="23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44" y="62"/>
                  </a:lnTo>
                  <a:lnTo>
                    <a:pt x="73" y="79"/>
                  </a:lnTo>
                  <a:lnTo>
                    <a:pt x="73" y="79"/>
                  </a:lnTo>
                  <a:lnTo>
                    <a:pt x="78" y="82"/>
                  </a:lnTo>
                  <a:lnTo>
                    <a:pt x="83" y="83"/>
                  </a:lnTo>
                  <a:lnTo>
                    <a:pt x="92" y="83"/>
                  </a:lnTo>
                  <a:lnTo>
                    <a:pt x="102" y="82"/>
                  </a:lnTo>
                  <a:lnTo>
                    <a:pt x="111" y="78"/>
                  </a:lnTo>
                  <a:lnTo>
                    <a:pt x="120" y="75"/>
                  </a:lnTo>
                  <a:lnTo>
                    <a:pt x="130" y="73"/>
                  </a:lnTo>
                  <a:lnTo>
                    <a:pt x="136" y="73"/>
                  </a:lnTo>
                  <a:lnTo>
                    <a:pt x="140" y="74"/>
                  </a:lnTo>
                  <a:lnTo>
                    <a:pt x="143" y="75"/>
                  </a:lnTo>
                  <a:lnTo>
                    <a:pt x="143" y="75"/>
                  </a:lnTo>
                  <a:lnTo>
                    <a:pt x="168" y="96"/>
                  </a:lnTo>
                  <a:lnTo>
                    <a:pt x="193" y="119"/>
                  </a:lnTo>
                  <a:lnTo>
                    <a:pt x="240" y="165"/>
                  </a:lnTo>
                  <a:lnTo>
                    <a:pt x="264" y="186"/>
                  </a:lnTo>
                  <a:lnTo>
                    <a:pt x="289" y="208"/>
                  </a:lnTo>
                  <a:lnTo>
                    <a:pt x="301" y="217"/>
                  </a:lnTo>
                  <a:lnTo>
                    <a:pt x="315" y="226"/>
                  </a:lnTo>
                  <a:lnTo>
                    <a:pt x="330" y="235"/>
                  </a:lnTo>
                  <a:lnTo>
                    <a:pt x="344" y="242"/>
                  </a:lnTo>
                  <a:lnTo>
                    <a:pt x="344" y="242"/>
                  </a:lnTo>
                  <a:lnTo>
                    <a:pt x="351" y="247"/>
                  </a:lnTo>
                  <a:lnTo>
                    <a:pt x="357" y="252"/>
                  </a:lnTo>
                  <a:lnTo>
                    <a:pt x="363" y="260"/>
                  </a:lnTo>
                  <a:lnTo>
                    <a:pt x="368" y="268"/>
                  </a:lnTo>
                  <a:lnTo>
                    <a:pt x="379" y="288"/>
                  </a:lnTo>
                  <a:lnTo>
                    <a:pt x="387" y="307"/>
                  </a:lnTo>
                  <a:lnTo>
                    <a:pt x="387" y="307"/>
                  </a:lnTo>
                  <a:lnTo>
                    <a:pt x="381" y="307"/>
                  </a:lnTo>
                  <a:lnTo>
                    <a:pt x="377" y="307"/>
                  </a:lnTo>
                  <a:lnTo>
                    <a:pt x="377" y="307"/>
                  </a:lnTo>
                  <a:lnTo>
                    <a:pt x="375" y="316"/>
                  </a:lnTo>
                  <a:lnTo>
                    <a:pt x="373" y="323"/>
                  </a:lnTo>
                  <a:lnTo>
                    <a:pt x="366" y="334"/>
                  </a:lnTo>
                  <a:lnTo>
                    <a:pt x="349" y="359"/>
                  </a:lnTo>
                  <a:lnTo>
                    <a:pt x="349" y="359"/>
                  </a:lnTo>
                  <a:lnTo>
                    <a:pt x="348" y="363"/>
                  </a:lnTo>
                  <a:lnTo>
                    <a:pt x="347" y="366"/>
                  </a:lnTo>
                  <a:lnTo>
                    <a:pt x="347" y="375"/>
                  </a:lnTo>
                  <a:lnTo>
                    <a:pt x="347" y="384"/>
                  </a:lnTo>
                  <a:lnTo>
                    <a:pt x="344" y="389"/>
                  </a:lnTo>
                  <a:lnTo>
                    <a:pt x="342" y="392"/>
                  </a:lnTo>
                  <a:lnTo>
                    <a:pt x="342" y="392"/>
                  </a:lnTo>
                  <a:lnTo>
                    <a:pt x="338" y="396"/>
                  </a:lnTo>
                  <a:lnTo>
                    <a:pt x="333" y="398"/>
                  </a:lnTo>
                  <a:lnTo>
                    <a:pt x="329" y="398"/>
                  </a:lnTo>
                  <a:lnTo>
                    <a:pt x="323" y="398"/>
                  </a:lnTo>
                  <a:lnTo>
                    <a:pt x="323" y="398"/>
                  </a:lnTo>
                  <a:lnTo>
                    <a:pt x="323" y="404"/>
                  </a:lnTo>
                  <a:lnTo>
                    <a:pt x="323" y="406"/>
                  </a:lnTo>
                  <a:lnTo>
                    <a:pt x="322" y="407"/>
                  </a:lnTo>
                  <a:lnTo>
                    <a:pt x="322" y="407"/>
                  </a:lnTo>
                  <a:lnTo>
                    <a:pt x="321" y="408"/>
                  </a:lnTo>
                  <a:lnTo>
                    <a:pt x="317" y="408"/>
                  </a:lnTo>
                  <a:lnTo>
                    <a:pt x="314" y="408"/>
                  </a:lnTo>
                  <a:lnTo>
                    <a:pt x="314" y="408"/>
                  </a:lnTo>
                  <a:lnTo>
                    <a:pt x="314" y="413"/>
                  </a:lnTo>
                  <a:lnTo>
                    <a:pt x="314" y="417"/>
                  </a:lnTo>
                  <a:lnTo>
                    <a:pt x="315" y="425"/>
                  </a:lnTo>
                  <a:lnTo>
                    <a:pt x="318" y="432"/>
                  </a:lnTo>
                  <a:lnTo>
                    <a:pt x="323" y="439"/>
                  </a:lnTo>
                  <a:lnTo>
                    <a:pt x="332" y="451"/>
                  </a:lnTo>
                  <a:lnTo>
                    <a:pt x="337" y="457"/>
                  </a:lnTo>
                  <a:lnTo>
                    <a:pt x="339" y="464"/>
                  </a:lnTo>
                  <a:lnTo>
                    <a:pt x="339" y="464"/>
                  </a:lnTo>
                  <a:lnTo>
                    <a:pt x="339" y="473"/>
                  </a:lnTo>
                  <a:lnTo>
                    <a:pt x="338" y="482"/>
                  </a:lnTo>
                  <a:lnTo>
                    <a:pt x="335" y="490"/>
                  </a:lnTo>
                  <a:lnTo>
                    <a:pt x="332" y="499"/>
                  </a:lnTo>
                  <a:lnTo>
                    <a:pt x="323" y="516"/>
                  </a:lnTo>
                  <a:lnTo>
                    <a:pt x="314" y="534"/>
                  </a:lnTo>
                  <a:lnTo>
                    <a:pt x="314" y="534"/>
                  </a:lnTo>
                  <a:lnTo>
                    <a:pt x="313" y="541"/>
                  </a:lnTo>
                  <a:lnTo>
                    <a:pt x="312" y="549"/>
                  </a:lnTo>
                  <a:lnTo>
                    <a:pt x="313" y="557"/>
                  </a:lnTo>
                  <a:lnTo>
                    <a:pt x="315" y="564"/>
                  </a:lnTo>
                  <a:lnTo>
                    <a:pt x="315" y="564"/>
                  </a:lnTo>
                  <a:lnTo>
                    <a:pt x="319" y="575"/>
                  </a:lnTo>
                  <a:lnTo>
                    <a:pt x="323" y="588"/>
                  </a:lnTo>
                  <a:lnTo>
                    <a:pt x="329" y="612"/>
                  </a:lnTo>
                  <a:lnTo>
                    <a:pt x="334" y="636"/>
                  </a:lnTo>
                  <a:lnTo>
                    <a:pt x="339" y="648"/>
                  </a:lnTo>
                  <a:lnTo>
                    <a:pt x="343" y="659"/>
                  </a:lnTo>
                  <a:lnTo>
                    <a:pt x="343" y="659"/>
                  </a:lnTo>
                  <a:lnTo>
                    <a:pt x="348" y="666"/>
                  </a:lnTo>
                  <a:lnTo>
                    <a:pt x="355" y="671"/>
                  </a:lnTo>
                  <a:lnTo>
                    <a:pt x="360" y="674"/>
                  </a:lnTo>
                  <a:lnTo>
                    <a:pt x="368" y="677"/>
                  </a:lnTo>
                  <a:lnTo>
                    <a:pt x="383" y="682"/>
                  </a:lnTo>
                  <a:lnTo>
                    <a:pt x="390" y="686"/>
                  </a:lnTo>
                  <a:lnTo>
                    <a:pt x="396" y="691"/>
                  </a:lnTo>
                  <a:lnTo>
                    <a:pt x="396" y="691"/>
                  </a:lnTo>
                  <a:lnTo>
                    <a:pt x="401" y="699"/>
                  </a:lnTo>
                  <a:lnTo>
                    <a:pt x="407" y="708"/>
                  </a:lnTo>
                  <a:lnTo>
                    <a:pt x="416" y="727"/>
                  </a:lnTo>
                  <a:lnTo>
                    <a:pt x="421" y="736"/>
                  </a:lnTo>
                  <a:lnTo>
                    <a:pt x="425" y="745"/>
                  </a:lnTo>
                  <a:lnTo>
                    <a:pt x="432" y="754"/>
                  </a:lnTo>
                  <a:lnTo>
                    <a:pt x="441" y="761"/>
                  </a:lnTo>
                  <a:lnTo>
                    <a:pt x="441" y="761"/>
                  </a:lnTo>
                  <a:lnTo>
                    <a:pt x="455" y="771"/>
                  </a:lnTo>
                  <a:lnTo>
                    <a:pt x="466" y="782"/>
                  </a:lnTo>
                  <a:lnTo>
                    <a:pt x="489" y="806"/>
                  </a:lnTo>
                  <a:lnTo>
                    <a:pt x="500" y="818"/>
                  </a:lnTo>
                  <a:lnTo>
                    <a:pt x="512" y="828"/>
                  </a:lnTo>
                  <a:lnTo>
                    <a:pt x="523" y="838"/>
                  </a:lnTo>
                  <a:lnTo>
                    <a:pt x="537" y="847"/>
                  </a:lnTo>
                  <a:lnTo>
                    <a:pt x="537" y="847"/>
                  </a:lnTo>
                  <a:lnTo>
                    <a:pt x="547" y="855"/>
                  </a:lnTo>
                  <a:lnTo>
                    <a:pt x="558" y="865"/>
                  </a:lnTo>
                  <a:lnTo>
                    <a:pt x="578" y="887"/>
                  </a:lnTo>
                  <a:lnTo>
                    <a:pt x="578" y="887"/>
                  </a:lnTo>
                  <a:lnTo>
                    <a:pt x="580" y="890"/>
                  </a:lnTo>
                  <a:lnTo>
                    <a:pt x="582" y="895"/>
                  </a:lnTo>
                  <a:lnTo>
                    <a:pt x="584" y="904"/>
                  </a:lnTo>
                  <a:lnTo>
                    <a:pt x="586" y="914"/>
                  </a:lnTo>
                  <a:lnTo>
                    <a:pt x="584" y="924"/>
                  </a:lnTo>
                  <a:lnTo>
                    <a:pt x="582" y="936"/>
                  </a:lnTo>
                  <a:lnTo>
                    <a:pt x="580" y="947"/>
                  </a:lnTo>
                  <a:lnTo>
                    <a:pt x="572" y="969"/>
                  </a:lnTo>
                  <a:lnTo>
                    <a:pt x="572" y="969"/>
                  </a:lnTo>
                  <a:lnTo>
                    <a:pt x="571" y="973"/>
                  </a:lnTo>
                  <a:lnTo>
                    <a:pt x="572" y="979"/>
                  </a:lnTo>
                  <a:lnTo>
                    <a:pt x="574" y="985"/>
                  </a:lnTo>
                  <a:lnTo>
                    <a:pt x="577" y="990"/>
                  </a:lnTo>
                  <a:lnTo>
                    <a:pt x="584" y="1002"/>
                  </a:lnTo>
                  <a:lnTo>
                    <a:pt x="588" y="1007"/>
                  </a:lnTo>
                  <a:lnTo>
                    <a:pt x="590" y="1014"/>
                  </a:lnTo>
                  <a:lnTo>
                    <a:pt x="590" y="1014"/>
                  </a:lnTo>
                  <a:lnTo>
                    <a:pt x="592" y="1021"/>
                  </a:lnTo>
                  <a:lnTo>
                    <a:pt x="594" y="1029"/>
                  </a:lnTo>
                  <a:lnTo>
                    <a:pt x="592" y="1034"/>
                  </a:lnTo>
                  <a:lnTo>
                    <a:pt x="591" y="1038"/>
                  </a:lnTo>
                  <a:lnTo>
                    <a:pt x="588" y="1044"/>
                  </a:lnTo>
                  <a:lnTo>
                    <a:pt x="584" y="1050"/>
                  </a:lnTo>
                  <a:lnTo>
                    <a:pt x="584" y="1050"/>
                  </a:lnTo>
                  <a:lnTo>
                    <a:pt x="581" y="1058"/>
                  </a:lnTo>
                  <a:lnTo>
                    <a:pt x="579" y="1064"/>
                  </a:lnTo>
                  <a:lnTo>
                    <a:pt x="578" y="1072"/>
                  </a:lnTo>
                  <a:lnTo>
                    <a:pt x="579" y="1080"/>
                  </a:lnTo>
                  <a:lnTo>
                    <a:pt x="580" y="1097"/>
                  </a:lnTo>
                  <a:lnTo>
                    <a:pt x="580" y="1105"/>
                  </a:lnTo>
                  <a:lnTo>
                    <a:pt x="580" y="1113"/>
                  </a:lnTo>
                  <a:lnTo>
                    <a:pt x="580" y="1113"/>
                  </a:lnTo>
                  <a:lnTo>
                    <a:pt x="578" y="1117"/>
                  </a:lnTo>
                  <a:lnTo>
                    <a:pt x="573" y="1120"/>
                  </a:lnTo>
                  <a:lnTo>
                    <a:pt x="567" y="1125"/>
                  </a:lnTo>
                  <a:lnTo>
                    <a:pt x="564" y="1129"/>
                  </a:lnTo>
                  <a:lnTo>
                    <a:pt x="564" y="1129"/>
                  </a:lnTo>
                  <a:lnTo>
                    <a:pt x="556" y="1145"/>
                  </a:lnTo>
                  <a:lnTo>
                    <a:pt x="550" y="1161"/>
                  </a:lnTo>
                  <a:lnTo>
                    <a:pt x="546" y="1177"/>
                  </a:lnTo>
                  <a:lnTo>
                    <a:pt x="542" y="1193"/>
                  </a:lnTo>
                  <a:lnTo>
                    <a:pt x="540" y="1209"/>
                  </a:lnTo>
                  <a:lnTo>
                    <a:pt x="540" y="1226"/>
                  </a:lnTo>
                  <a:lnTo>
                    <a:pt x="541" y="1243"/>
                  </a:lnTo>
                  <a:lnTo>
                    <a:pt x="544" y="1260"/>
                  </a:lnTo>
                  <a:lnTo>
                    <a:pt x="544" y="1260"/>
                  </a:lnTo>
                  <a:lnTo>
                    <a:pt x="539" y="1261"/>
                  </a:lnTo>
                  <a:lnTo>
                    <a:pt x="536" y="1262"/>
                  </a:lnTo>
                  <a:lnTo>
                    <a:pt x="532" y="1265"/>
                  </a:lnTo>
                  <a:lnTo>
                    <a:pt x="530" y="1268"/>
                  </a:lnTo>
                  <a:lnTo>
                    <a:pt x="528" y="1275"/>
                  </a:lnTo>
                  <a:lnTo>
                    <a:pt x="525" y="1280"/>
                  </a:lnTo>
                  <a:lnTo>
                    <a:pt x="525" y="1280"/>
                  </a:lnTo>
                  <a:lnTo>
                    <a:pt x="524" y="1292"/>
                  </a:lnTo>
                  <a:lnTo>
                    <a:pt x="524" y="1303"/>
                  </a:lnTo>
                  <a:lnTo>
                    <a:pt x="525" y="1326"/>
                  </a:lnTo>
                  <a:lnTo>
                    <a:pt x="526" y="1349"/>
                  </a:lnTo>
                  <a:lnTo>
                    <a:pt x="525" y="1359"/>
                  </a:lnTo>
                  <a:lnTo>
                    <a:pt x="524" y="1370"/>
                  </a:lnTo>
                  <a:lnTo>
                    <a:pt x="524" y="1370"/>
                  </a:lnTo>
                  <a:lnTo>
                    <a:pt x="522" y="1375"/>
                  </a:lnTo>
                  <a:lnTo>
                    <a:pt x="521" y="1379"/>
                  </a:lnTo>
                  <a:lnTo>
                    <a:pt x="514" y="1388"/>
                  </a:lnTo>
                  <a:lnTo>
                    <a:pt x="500" y="1407"/>
                  </a:lnTo>
                  <a:lnTo>
                    <a:pt x="495" y="1416"/>
                  </a:lnTo>
                  <a:lnTo>
                    <a:pt x="492" y="1420"/>
                  </a:lnTo>
                  <a:lnTo>
                    <a:pt x="490" y="1425"/>
                  </a:lnTo>
                  <a:lnTo>
                    <a:pt x="490" y="1429"/>
                  </a:lnTo>
                  <a:lnTo>
                    <a:pt x="490" y="1434"/>
                  </a:lnTo>
                  <a:lnTo>
                    <a:pt x="491" y="1439"/>
                  </a:lnTo>
                  <a:lnTo>
                    <a:pt x="495" y="1443"/>
                  </a:lnTo>
                  <a:lnTo>
                    <a:pt x="495" y="1443"/>
                  </a:lnTo>
                  <a:lnTo>
                    <a:pt x="501" y="1454"/>
                  </a:lnTo>
                  <a:lnTo>
                    <a:pt x="505" y="1465"/>
                  </a:lnTo>
                  <a:lnTo>
                    <a:pt x="506" y="1475"/>
                  </a:lnTo>
                  <a:lnTo>
                    <a:pt x="505" y="1485"/>
                  </a:lnTo>
                  <a:lnTo>
                    <a:pt x="503" y="1494"/>
                  </a:lnTo>
                  <a:lnTo>
                    <a:pt x="499" y="1503"/>
                  </a:lnTo>
                  <a:lnTo>
                    <a:pt x="492" y="1523"/>
                  </a:lnTo>
                  <a:lnTo>
                    <a:pt x="492" y="1523"/>
                  </a:lnTo>
                  <a:lnTo>
                    <a:pt x="491" y="1530"/>
                  </a:lnTo>
                  <a:lnTo>
                    <a:pt x="491" y="1537"/>
                  </a:lnTo>
                  <a:lnTo>
                    <a:pt x="493" y="1552"/>
                  </a:lnTo>
                  <a:lnTo>
                    <a:pt x="495" y="1568"/>
                  </a:lnTo>
                  <a:lnTo>
                    <a:pt x="495" y="1575"/>
                  </a:lnTo>
                  <a:lnTo>
                    <a:pt x="492" y="1582"/>
                  </a:lnTo>
                  <a:lnTo>
                    <a:pt x="492" y="1582"/>
                  </a:lnTo>
                  <a:lnTo>
                    <a:pt x="489" y="1592"/>
                  </a:lnTo>
                  <a:lnTo>
                    <a:pt x="486" y="1602"/>
                  </a:lnTo>
                  <a:lnTo>
                    <a:pt x="482" y="1622"/>
                  </a:lnTo>
                  <a:lnTo>
                    <a:pt x="480" y="1642"/>
                  </a:lnTo>
                  <a:lnTo>
                    <a:pt x="479" y="1664"/>
                  </a:lnTo>
                  <a:lnTo>
                    <a:pt x="479" y="1664"/>
                  </a:lnTo>
                  <a:lnTo>
                    <a:pt x="478" y="1668"/>
                  </a:lnTo>
                  <a:lnTo>
                    <a:pt x="475" y="1672"/>
                  </a:lnTo>
                  <a:lnTo>
                    <a:pt x="473" y="1675"/>
                  </a:lnTo>
                  <a:lnTo>
                    <a:pt x="472" y="1678"/>
                  </a:lnTo>
                  <a:lnTo>
                    <a:pt x="472" y="1678"/>
                  </a:lnTo>
                  <a:lnTo>
                    <a:pt x="472" y="1689"/>
                  </a:lnTo>
                  <a:lnTo>
                    <a:pt x="472" y="1700"/>
                  </a:lnTo>
                  <a:lnTo>
                    <a:pt x="471" y="1721"/>
                  </a:lnTo>
                  <a:lnTo>
                    <a:pt x="471" y="1730"/>
                  </a:lnTo>
                  <a:lnTo>
                    <a:pt x="472" y="1740"/>
                  </a:lnTo>
                  <a:lnTo>
                    <a:pt x="475" y="1750"/>
                  </a:lnTo>
                  <a:lnTo>
                    <a:pt x="480" y="1759"/>
                  </a:lnTo>
                  <a:lnTo>
                    <a:pt x="480" y="1759"/>
                  </a:lnTo>
                  <a:lnTo>
                    <a:pt x="475" y="1762"/>
                  </a:lnTo>
                  <a:lnTo>
                    <a:pt x="473" y="1765"/>
                  </a:lnTo>
                  <a:lnTo>
                    <a:pt x="471" y="1769"/>
                  </a:lnTo>
                  <a:lnTo>
                    <a:pt x="470" y="1773"/>
                  </a:lnTo>
                  <a:lnTo>
                    <a:pt x="468" y="1777"/>
                  </a:lnTo>
                  <a:lnTo>
                    <a:pt x="468" y="1781"/>
                  </a:lnTo>
                  <a:lnTo>
                    <a:pt x="470" y="1785"/>
                  </a:lnTo>
                  <a:lnTo>
                    <a:pt x="471" y="1789"/>
                  </a:lnTo>
                  <a:lnTo>
                    <a:pt x="471" y="1789"/>
                  </a:lnTo>
                  <a:lnTo>
                    <a:pt x="478" y="1797"/>
                  </a:lnTo>
                  <a:lnTo>
                    <a:pt x="484" y="1804"/>
                  </a:lnTo>
                  <a:lnTo>
                    <a:pt x="492" y="1807"/>
                  </a:lnTo>
                  <a:lnTo>
                    <a:pt x="500" y="1810"/>
                  </a:lnTo>
                  <a:lnTo>
                    <a:pt x="509" y="1810"/>
                  </a:lnTo>
                  <a:lnTo>
                    <a:pt x="520" y="1809"/>
                  </a:lnTo>
                  <a:lnTo>
                    <a:pt x="529" y="1808"/>
                  </a:lnTo>
                  <a:lnTo>
                    <a:pt x="538" y="1805"/>
                  </a:lnTo>
                  <a:lnTo>
                    <a:pt x="538" y="1805"/>
                  </a:lnTo>
                  <a:lnTo>
                    <a:pt x="536" y="1813"/>
                  </a:lnTo>
                  <a:lnTo>
                    <a:pt x="536" y="1818"/>
                  </a:lnTo>
                  <a:lnTo>
                    <a:pt x="536" y="1824"/>
                  </a:lnTo>
                  <a:lnTo>
                    <a:pt x="537" y="1829"/>
                  </a:lnTo>
                  <a:lnTo>
                    <a:pt x="540" y="1832"/>
                  </a:lnTo>
                  <a:lnTo>
                    <a:pt x="545" y="1835"/>
                  </a:lnTo>
                  <a:lnTo>
                    <a:pt x="550" y="1838"/>
                  </a:lnTo>
                  <a:lnTo>
                    <a:pt x="558" y="1839"/>
                  </a:lnTo>
                  <a:lnTo>
                    <a:pt x="558" y="1839"/>
                  </a:lnTo>
                  <a:lnTo>
                    <a:pt x="570" y="1840"/>
                  </a:lnTo>
                  <a:lnTo>
                    <a:pt x="581" y="1839"/>
                  </a:lnTo>
                  <a:lnTo>
                    <a:pt x="591" y="1837"/>
                  </a:lnTo>
                  <a:lnTo>
                    <a:pt x="602" y="1832"/>
                  </a:lnTo>
                  <a:lnTo>
                    <a:pt x="606" y="1829"/>
                  </a:lnTo>
                  <a:lnTo>
                    <a:pt x="609" y="1825"/>
                  </a:lnTo>
                  <a:lnTo>
                    <a:pt x="613" y="1822"/>
                  </a:lnTo>
                  <a:lnTo>
                    <a:pt x="615" y="1817"/>
                  </a:lnTo>
                  <a:lnTo>
                    <a:pt x="617" y="1812"/>
                  </a:lnTo>
                  <a:lnTo>
                    <a:pt x="617" y="1807"/>
                  </a:lnTo>
                  <a:lnTo>
                    <a:pt x="617" y="1801"/>
                  </a:lnTo>
                  <a:lnTo>
                    <a:pt x="616" y="1795"/>
                  </a:lnTo>
                  <a:lnTo>
                    <a:pt x="616" y="1795"/>
                  </a:lnTo>
                  <a:lnTo>
                    <a:pt x="623" y="1791"/>
                  </a:lnTo>
                  <a:lnTo>
                    <a:pt x="629" y="1788"/>
                  </a:lnTo>
                  <a:lnTo>
                    <a:pt x="639" y="1780"/>
                  </a:lnTo>
                  <a:lnTo>
                    <a:pt x="647" y="1769"/>
                  </a:lnTo>
                  <a:lnTo>
                    <a:pt x="654" y="1758"/>
                  </a:lnTo>
                  <a:lnTo>
                    <a:pt x="666" y="1735"/>
                  </a:lnTo>
                  <a:lnTo>
                    <a:pt x="673" y="1723"/>
                  </a:lnTo>
                  <a:lnTo>
                    <a:pt x="682" y="1711"/>
                  </a:lnTo>
                  <a:lnTo>
                    <a:pt x="682" y="1711"/>
                  </a:lnTo>
                  <a:lnTo>
                    <a:pt x="685" y="1707"/>
                  </a:lnTo>
                  <a:lnTo>
                    <a:pt x="686" y="1704"/>
                  </a:lnTo>
                  <a:lnTo>
                    <a:pt x="686" y="1699"/>
                  </a:lnTo>
                  <a:lnTo>
                    <a:pt x="686" y="1694"/>
                  </a:lnTo>
                  <a:lnTo>
                    <a:pt x="683" y="1684"/>
                  </a:lnTo>
                  <a:lnTo>
                    <a:pt x="680" y="1675"/>
                  </a:lnTo>
                  <a:lnTo>
                    <a:pt x="678" y="1665"/>
                  </a:lnTo>
                  <a:lnTo>
                    <a:pt x="675" y="1657"/>
                  </a:lnTo>
                  <a:lnTo>
                    <a:pt x="675" y="1652"/>
                  </a:lnTo>
                  <a:lnTo>
                    <a:pt x="675" y="1649"/>
                  </a:lnTo>
                  <a:lnTo>
                    <a:pt x="677" y="1646"/>
                  </a:lnTo>
                  <a:lnTo>
                    <a:pt x="679" y="1643"/>
                  </a:lnTo>
                  <a:lnTo>
                    <a:pt x="679" y="1643"/>
                  </a:lnTo>
                  <a:lnTo>
                    <a:pt x="687" y="1635"/>
                  </a:lnTo>
                  <a:lnTo>
                    <a:pt x="694" y="1627"/>
                  </a:lnTo>
                  <a:lnTo>
                    <a:pt x="699" y="1619"/>
                  </a:lnTo>
                  <a:lnTo>
                    <a:pt x="703" y="1611"/>
                  </a:lnTo>
                  <a:lnTo>
                    <a:pt x="706" y="1602"/>
                  </a:lnTo>
                  <a:lnTo>
                    <a:pt x="708" y="1593"/>
                  </a:lnTo>
                  <a:lnTo>
                    <a:pt x="711" y="1575"/>
                  </a:lnTo>
                  <a:lnTo>
                    <a:pt x="712" y="1539"/>
                  </a:lnTo>
                  <a:lnTo>
                    <a:pt x="713" y="1520"/>
                  </a:lnTo>
                  <a:lnTo>
                    <a:pt x="714" y="1511"/>
                  </a:lnTo>
                  <a:lnTo>
                    <a:pt x="718" y="1503"/>
                  </a:lnTo>
                  <a:lnTo>
                    <a:pt x="718" y="1503"/>
                  </a:lnTo>
                  <a:lnTo>
                    <a:pt x="720" y="1499"/>
                  </a:lnTo>
                  <a:lnTo>
                    <a:pt x="723" y="1494"/>
                  </a:lnTo>
                  <a:lnTo>
                    <a:pt x="729" y="1491"/>
                  </a:lnTo>
                  <a:lnTo>
                    <a:pt x="735" y="1489"/>
                  </a:lnTo>
                  <a:lnTo>
                    <a:pt x="735" y="1489"/>
                  </a:lnTo>
                  <a:lnTo>
                    <a:pt x="739" y="1487"/>
                  </a:lnTo>
                  <a:lnTo>
                    <a:pt x="745" y="1489"/>
                  </a:lnTo>
                  <a:lnTo>
                    <a:pt x="755" y="1493"/>
                  </a:lnTo>
                  <a:lnTo>
                    <a:pt x="760" y="1495"/>
                  </a:lnTo>
                  <a:lnTo>
                    <a:pt x="764" y="1497"/>
                  </a:lnTo>
                  <a:lnTo>
                    <a:pt x="768" y="1497"/>
                  </a:lnTo>
                  <a:lnTo>
                    <a:pt x="772" y="1494"/>
                  </a:lnTo>
                  <a:lnTo>
                    <a:pt x="772" y="1494"/>
                  </a:lnTo>
                  <a:lnTo>
                    <a:pt x="779" y="1489"/>
                  </a:lnTo>
                  <a:lnTo>
                    <a:pt x="786" y="1482"/>
                  </a:lnTo>
                  <a:lnTo>
                    <a:pt x="791" y="1475"/>
                  </a:lnTo>
                  <a:lnTo>
                    <a:pt x="797" y="1467"/>
                  </a:lnTo>
                  <a:lnTo>
                    <a:pt x="802" y="1459"/>
                  </a:lnTo>
                  <a:lnTo>
                    <a:pt x="806" y="1451"/>
                  </a:lnTo>
                  <a:lnTo>
                    <a:pt x="814" y="1432"/>
                  </a:lnTo>
                  <a:lnTo>
                    <a:pt x="814" y="1432"/>
                  </a:lnTo>
                  <a:lnTo>
                    <a:pt x="815" y="1429"/>
                  </a:lnTo>
                  <a:lnTo>
                    <a:pt x="818" y="1427"/>
                  </a:lnTo>
                  <a:lnTo>
                    <a:pt x="823" y="1423"/>
                  </a:lnTo>
                  <a:lnTo>
                    <a:pt x="830" y="1420"/>
                  </a:lnTo>
                  <a:lnTo>
                    <a:pt x="837" y="1418"/>
                  </a:lnTo>
                  <a:lnTo>
                    <a:pt x="837" y="1418"/>
                  </a:lnTo>
                  <a:lnTo>
                    <a:pt x="845" y="1417"/>
                  </a:lnTo>
                  <a:lnTo>
                    <a:pt x="853" y="1417"/>
                  </a:lnTo>
                  <a:lnTo>
                    <a:pt x="868" y="1416"/>
                  </a:lnTo>
                  <a:lnTo>
                    <a:pt x="876" y="1415"/>
                  </a:lnTo>
                  <a:lnTo>
                    <a:pt x="882" y="1412"/>
                  </a:lnTo>
                  <a:lnTo>
                    <a:pt x="889" y="1410"/>
                  </a:lnTo>
                  <a:lnTo>
                    <a:pt x="895" y="1406"/>
                  </a:lnTo>
                  <a:lnTo>
                    <a:pt x="895" y="1406"/>
                  </a:lnTo>
                  <a:lnTo>
                    <a:pt x="902" y="1400"/>
                  </a:lnTo>
                  <a:lnTo>
                    <a:pt x="909" y="1394"/>
                  </a:lnTo>
                  <a:lnTo>
                    <a:pt x="915" y="1390"/>
                  </a:lnTo>
                  <a:lnTo>
                    <a:pt x="919" y="1385"/>
                  </a:lnTo>
                  <a:lnTo>
                    <a:pt x="921" y="1382"/>
                  </a:lnTo>
                  <a:lnTo>
                    <a:pt x="921" y="1382"/>
                  </a:lnTo>
                  <a:lnTo>
                    <a:pt x="932" y="1352"/>
                  </a:lnTo>
                  <a:lnTo>
                    <a:pt x="935" y="1345"/>
                  </a:lnTo>
                  <a:lnTo>
                    <a:pt x="939" y="1338"/>
                  </a:lnTo>
                  <a:lnTo>
                    <a:pt x="943" y="1334"/>
                  </a:lnTo>
                  <a:lnTo>
                    <a:pt x="947" y="1329"/>
                  </a:lnTo>
                  <a:lnTo>
                    <a:pt x="947" y="1329"/>
                  </a:lnTo>
                  <a:lnTo>
                    <a:pt x="953" y="1327"/>
                  </a:lnTo>
                  <a:lnTo>
                    <a:pt x="960" y="1324"/>
                  </a:lnTo>
                  <a:lnTo>
                    <a:pt x="973" y="1320"/>
                  </a:lnTo>
                  <a:lnTo>
                    <a:pt x="981" y="1317"/>
                  </a:lnTo>
                  <a:lnTo>
                    <a:pt x="987" y="1313"/>
                  </a:lnTo>
                  <a:lnTo>
                    <a:pt x="993" y="1310"/>
                  </a:lnTo>
                  <a:lnTo>
                    <a:pt x="996" y="1304"/>
                  </a:lnTo>
                  <a:lnTo>
                    <a:pt x="996" y="1304"/>
                  </a:lnTo>
                  <a:lnTo>
                    <a:pt x="1002" y="1293"/>
                  </a:lnTo>
                  <a:lnTo>
                    <a:pt x="1008" y="1282"/>
                  </a:lnTo>
                  <a:lnTo>
                    <a:pt x="1013" y="1271"/>
                  </a:lnTo>
                  <a:lnTo>
                    <a:pt x="1020" y="1262"/>
                  </a:lnTo>
                  <a:lnTo>
                    <a:pt x="1028" y="1254"/>
                  </a:lnTo>
                  <a:lnTo>
                    <a:pt x="1037" y="1246"/>
                  </a:lnTo>
                  <a:lnTo>
                    <a:pt x="1046" y="1239"/>
                  </a:lnTo>
                  <a:lnTo>
                    <a:pt x="1056" y="1233"/>
                  </a:lnTo>
                  <a:lnTo>
                    <a:pt x="1056" y="1233"/>
                  </a:lnTo>
                  <a:lnTo>
                    <a:pt x="1058" y="1233"/>
                  </a:lnTo>
                  <a:lnTo>
                    <a:pt x="1058" y="1230"/>
                  </a:lnTo>
                  <a:lnTo>
                    <a:pt x="1058" y="1226"/>
                  </a:lnTo>
                  <a:lnTo>
                    <a:pt x="1058" y="1220"/>
                  </a:lnTo>
                  <a:lnTo>
                    <a:pt x="1059" y="1216"/>
                  </a:lnTo>
                  <a:lnTo>
                    <a:pt x="1059" y="1216"/>
                  </a:lnTo>
                  <a:lnTo>
                    <a:pt x="1061" y="1211"/>
                  </a:lnTo>
                  <a:lnTo>
                    <a:pt x="1064" y="1208"/>
                  </a:lnTo>
                  <a:lnTo>
                    <a:pt x="1072" y="1201"/>
                  </a:lnTo>
                  <a:lnTo>
                    <a:pt x="1081" y="1195"/>
                  </a:lnTo>
                  <a:lnTo>
                    <a:pt x="1089" y="1191"/>
                  </a:lnTo>
                  <a:lnTo>
                    <a:pt x="1099" y="1185"/>
                  </a:lnTo>
                  <a:lnTo>
                    <a:pt x="1105" y="1179"/>
                  </a:lnTo>
                  <a:lnTo>
                    <a:pt x="1108" y="1176"/>
                  </a:lnTo>
                  <a:lnTo>
                    <a:pt x="1110" y="1172"/>
                  </a:lnTo>
                  <a:lnTo>
                    <a:pt x="1111" y="1169"/>
                  </a:lnTo>
                  <a:lnTo>
                    <a:pt x="1112" y="1164"/>
                  </a:lnTo>
                  <a:lnTo>
                    <a:pt x="1112" y="1164"/>
                  </a:lnTo>
                  <a:lnTo>
                    <a:pt x="1114" y="1145"/>
                  </a:lnTo>
                  <a:lnTo>
                    <a:pt x="1118" y="1126"/>
                  </a:lnTo>
                  <a:lnTo>
                    <a:pt x="1124" y="1109"/>
                  </a:lnTo>
                  <a:lnTo>
                    <a:pt x="1132" y="1093"/>
                  </a:lnTo>
                  <a:lnTo>
                    <a:pt x="1141" y="1078"/>
                  </a:lnTo>
                  <a:lnTo>
                    <a:pt x="1151" y="1063"/>
                  </a:lnTo>
                  <a:lnTo>
                    <a:pt x="1162" y="1050"/>
                  </a:lnTo>
                  <a:lnTo>
                    <a:pt x="1176" y="1037"/>
                  </a:lnTo>
                  <a:lnTo>
                    <a:pt x="1190" y="1026"/>
                  </a:lnTo>
                  <a:lnTo>
                    <a:pt x="1203" y="1014"/>
                  </a:lnTo>
                  <a:lnTo>
                    <a:pt x="1234" y="993"/>
                  </a:lnTo>
                  <a:lnTo>
                    <a:pt x="1294" y="952"/>
                  </a:lnTo>
                  <a:lnTo>
                    <a:pt x="1294" y="952"/>
                  </a:lnTo>
                  <a:lnTo>
                    <a:pt x="1309" y="942"/>
                  </a:lnTo>
                  <a:lnTo>
                    <a:pt x="1317" y="936"/>
                  </a:lnTo>
                  <a:lnTo>
                    <a:pt x="1325" y="929"/>
                  </a:lnTo>
                  <a:lnTo>
                    <a:pt x="1332" y="922"/>
                  </a:lnTo>
                  <a:lnTo>
                    <a:pt x="1337" y="914"/>
                  </a:lnTo>
                  <a:lnTo>
                    <a:pt x="1341" y="905"/>
                  </a:lnTo>
                  <a:lnTo>
                    <a:pt x="1343" y="897"/>
                  </a:lnTo>
                  <a:lnTo>
                    <a:pt x="1343" y="897"/>
                  </a:lnTo>
                  <a:lnTo>
                    <a:pt x="1345" y="882"/>
                  </a:lnTo>
                  <a:lnTo>
                    <a:pt x="1349" y="869"/>
                  </a:lnTo>
                  <a:lnTo>
                    <a:pt x="1353" y="856"/>
                  </a:lnTo>
                  <a:lnTo>
                    <a:pt x="1358" y="845"/>
                  </a:lnTo>
                  <a:lnTo>
                    <a:pt x="1365" y="832"/>
                  </a:lnTo>
                  <a:lnTo>
                    <a:pt x="1371" y="821"/>
                  </a:lnTo>
                  <a:lnTo>
                    <a:pt x="1387" y="798"/>
                  </a:lnTo>
                  <a:lnTo>
                    <a:pt x="1387" y="798"/>
                  </a:lnTo>
                  <a:lnTo>
                    <a:pt x="1390" y="794"/>
                  </a:lnTo>
                  <a:lnTo>
                    <a:pt x="1392" y="787"/>
                  </a:lnTo>
                  <a:lnTo>
                    <a:pt x="1392" y="780"/>
                  </a:lnTo>
                  <a:lnTo>
                    <a:pt x="1392" y="772"/>
                  </a:lnTo>
                  <a:lnTo>
                    <a:pt x="1391" y="756"/>
                  </a:lnTo>
                  <a:lnTo>
                    <a:pt x="1391" y="748"/>
                  </a:lnTo>
                  <a:lnTo>
                    <a:pt x="1391" y="741"/>
                  </a:lnTo>
                  <a:lnTo>
                    <a:pt x="1391" y="741"/>
                  </a:lnTo>
                  <a:lnTo>
                    <a:pt x="1393" y="731"/>
                  </a:lnTo>
                  <a:lnTo>
                    <a:pt x="1398" y="722"/>
                  </a:lnTo>
                  <a:lnTo>
                    <a:pt x="1403" y="714"/>
                  </a:lnTo>
                  <a:lnTo>
                    <a:pt x="1410" y="706"/>
                  </a:lnTo>
                  <a:lnTo>
                    <a:pt x="1418" y="700"/>
                  </a:lnTo>
                  <a:lnTo>
                    <a:pt x="1428" y="695"/>
                  </a:lnTo>
                  <a:lnTo>
                    <a:pt x="1437" y="690"/>
                  </a:lnTo>
                  <a:lnTo>
                    <a:pt x="1449" y="687"/>
                  </a:lnTo>
                  <a:lnTo>
                    <a:pt x="1449" y="687"/>
                  </a:lnTo>
                  <a:lnTo>
                    <a:pt x="1452" y="686"/>
                  </a:lnTo>
                  <a:lnTo>
                    <a:pt x="1453" y="682"/>
                  </a:lnTo>
                  <a:lnTo>
                    <a:pt x="1453" y="679"/>
                  </a:lnTo>
                  <a:lnTo>
                    <a:pt x="1452" y="674"/>
                  </a:lnTo>
                  <a:lnTo>
                    <a:pt x="1449" y="664"/>
                  </a:lnTo>
                  <a:lnTo>
                    <a:pt x="1447" y="655"/>
                  </a:lnTo>
                  <a:lnTo>
                    <a:pt x="1447" y="655"/>
                  </a:lnTo>
                  <a:lnTo>
                    <a:pt x="1447" y="650"/>
                  </a:lnTo>
                  <a:lnTo>
                    <a:pt x="1447" y="646"/>
                  </a:lnTo>
                  <a:lnTo>
                    <a:pt x="1449" y="638"/>
                  </a:lnTo>
                  <a:lnTo>
                    <a:pt x="1453" y="630"/>
                  </a:lnTo>
                  <a:lnTo>
                    <a:pt x="1459" y="623"/>
                  </a:lnTo>
                  <a:lnTo>
                    <a:pt x="1465" y="616"/>
                  </a:lnTo>
                  <a:lnTo>
                    <a:pt x="1470" y="609"/>
                  </a:lnTo>
                  <a:lnTo>
                    <a:pt x="1475" y="603"/>
                  </a:lnTo>
                  <a:lnTo>
                    <a:pt x="1476" y="598"/>
                  </a:lnTo>
                  <a:lnTo>
                    <a:pt x="1476" y="595"/>
                  </a:lnTo>
                  <a:lnTo>
                    <a:pt x="1476" y="595"/>
                  </a:lnTo>
                  <a:lnTo>
                    <a:pt x="1476" y="592"/>
                  </a:lnTo>
                  <a:lnTo>
                    <a:pt x="1475" y="591"/>
                  </a:lnTo>
                  <a:lnTo>
                    <a:pt x="1470" y="588"/>
                  </a:lnTo>
                  <a:lnTo>
                    <a:pt x="1465" y="583"/>
                  </a:lnTo>
                  <a:lnTo>
                    <a:pt x="1460" y="579"/>
                  </a:lnTo>
                  <a:lnTo>
                    <a:pt x="1460" y="57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grpSp>
          <p:nvGrpSpPr>
            <p:cNvPr id="78" name="Group 218"/>
            <p:cNvGrpSpPr/>
            <p:nvPr/>
          </p:nvGrpSpPr>
          <p:grpSpPr>
            <a:xfrm>
              <a:off x="8396144" y="3883898"/>
              <a:ext cx="1398737" cy="1142780"/>
              <a:chOff x="3608388" y="3900488"/>
              <a:chExt cx="1231900" cy="1006475"/>
            </a:xfrm>
            <a:grpFill/>
          </p:grpSpPr>
          <p:sp>
            <p:nvSpPr>
              <p:cNvPr id="139" name="Freeform: Shape 279"/>
              <p:cNvSpPr/>
              <p:nvPr/>
            </p:nvSpPr>
            <p:spPr bwMode="auto">
              <a:xfrm>
                <a:off x="3963988" y="3900488"/>
                <a:ext cx="347663" cy="198437"/>
              </a:xfrm>
              <a:custGeom>
                <a:avLst/>
                <a:gdLst>
                  <a:gd name="T0" fmla="*/ 288 w 438"/>
                  <a:gd name="T1" fmla="*/ 78 h 250"/>
                  <a:gd name="T2" fmla="*/ 273 w 438"/>
                  <a:gd name="T3" fmla="*/ 63 h 250"/>
                  <a:gd name="T4" fmla="*/ 240 w 438"/>
                  <a:gd name="T5" fmla="*/ 41 h 250"/>
                  <a:gd name="T6" fmla="*/ 223 w 438"/>
                  <a:gd name="T7" fmla="*/ 29 h 250"/>
                  <a:gd name="T8" fmla="*/ 198 w 438"/>
                  <a:gd name="T9" fmla="*/ 16 h 250"/>
                  <a:gd name="T10" fmla="*/ 170 w 438"/>
                  <a:gd name="T11" fmla="*/ 10 h 250"/>
                  <a:gd name="T12" fmla="*/ 140 w 438"/>
                  <a:gd name="T13" fmla="*/ 14 h 250"/>
                  <a:gd name="T14" fmla="*/ 112 w 438"/>
                  <a:gd name="T15" fmla="*/ 30 h 250"/>
                  <a:gd name="T16" fmla="*/ 110 w 438"/>
                  <a:gd name="T17" fmla="*/ 31 h 250"/>
                  <a:gd name="T18" fmla="*/ 98 w 438"/>
                  <a:gd name="T19" fmla="*/ 33 h 250"/>
                  <a:gd name="T20" fmla="*/ 83 w 438"/>
                  <a:gd name="T21" fmla="*/ 30 h 250"/>
                  <a:gd name="T22" fmla="*/ 82 w 438"/>
                  <a:gd name="T23" fmla="*/ 29 h 250"/>
                  <a:gd name="T24" fmla="*/ 80 w 438"/>
                  <a:gd name="T25" fmla="*/ 23 h 250"/>
                  <a:gd name="T26" fmla="*/ 79 w 438"/>
                  <a:gd name="T27" fmla="*/ 22 h 250"/>
                  <a:gd name="T28" fmla="*/ 70 w 438"/>
                  <a:gd name="T29" fmla="*/ 20 h 250"/>
                  <a:gd name="T30" fmla="*/ 66 w 438"/>
                  <a:gd name="T31" fmla="*/ 18 h 250"/>
                  <a:gd name="T32" fmla="*/ 63 w 438"/>
                  <a:gd name="T33" fmla="*/ 12 h 250"/>
                  <a:gd name="T34" fmla="*/ 48 w 438"/>
                  <a:gd name="T35" fmla="*/ 4 h 250"/>
                  <a:gd name="T36" fmla="*/ 42 w 438"/>
                  <a:gd name="T37" fmla="*/ 2 h 250"/>
                  <a:gd name="T38" fmla="*/ 25 w 438"/>
                  <a:gd name="T39" fmla="*/ 0 h 250"/>
                  <a:gd name="T40" fmla="*/ 0 w 438"/>
                  <a:gd name="T41" fmla="*/ 4 h 250"/>
                  <a:gd name="T42" fmla="*/ 3 w 438"/>
                  <a:gd name="T43" fmla="*/ 16 h 250"/>
                  <a:gd name="T44" fmla="*/ 12 w 438"/>
                  <a:gd name="T45" fmla="*/ 36 h 250"/>
                  <a:gd name="T46" fmla="*/ 25 w 438"/>
                  <a:gd name="T47" fmla="*/ 52 h 250"/>
                  <a:gd name="T48" fmla="*/ 42 w 438"/>
                  <a:gd name="T49" fmla="*/ 64 h 250"/>
                  <a:gd name="T50" fmla="*/ 73 w 438"/>
                  <a:gd name="T51" fmla="*/ 80 h 250"/>
                  <a:gd name="T52" fmla="*/ 116 w 438"/>
                  <a:gd name="T53" fmla="*/ 100 h 250"/>
                  <a:gd name="T54" fmla="*/ 136 w 438"/>
                  <a:gd name="T55" fmla="*/ 111 h 250"/>
                  <a:gd name="T56" fmla="*/ 157 w 438"/>
                  <a:gd name="T57" fmla="*/ 129 h 250"/>
                  <a:gd name="T58" fmla="*/ 174 w 438"/>
                  <a:gd name="T59" fmla="*/ 157 h 250"/>
                  <a:gd name="T60" fmla="*/ 180 w 438"/>
                  <a:gd name="T61" fmla="*/ 167 h 250"/>
                  <a:gd name="T62" fmla="*/ 197 w 438"/>
                  <a:gd name="T63" fmla="*/ 183 h 250"/>
                  <a:gd name="T64" fmla="*/ 229 w 438"/>
                  <a:gd name="T65" fmla="*/ 200 h 250"/>
                  <a:gd name="T66" fmla="*/ 252 w 438"/>
                  <a:gd name="T67" fmla="*/ 211 h 250"/>
                  <a:gd name="T68" fmla="*/ 264 w 438"/>
                  <a:gd name="T69" fmla="*/ 213 h 250"/>
                  <a:gd name="T70" fmla="*/ 279 w 438"/>
                  <a:gd name="T71" fmla="*/ 210 h 250"/>
                  <a:gd name="T72" fmla="*/ 302 w 438"/>
                  <a:gd name="T73" fmla="*/ 204 h 250"/>
                  <a:gd name="T74" fmla="*/ 309 w 438"/>
                  <a:gd name="T75" fmla="*/ 204 h 250"/>
                  <a:gd name="T76" fmla="*/ 319 w 438"/>
                  <a:gd name="T77" fmla="*/ 207 h 250"/>
                  <a:gd name="T78" fmla="*/ 338 w 438"/>
                  <a:gd name="T79" fmla="*/ 217 h 250"/>
                  <a:gd name="T80" fmla="*/ 363 w 438"/>
                  <a:gd name="T81" fmla="*/ 237 h 250"/>
                  <a:gd name="T82" fmla="*/ 383 w 438"/>
                  <a:gd name="T83" fmla="*/ 248 h 250"/>
                  <a:gd name="T84" fmla="*/ 390 w 438"/>
                  <a:gd name="T85" fmla="*/ 249 h 250"/>
                  <a:gd name="T86" fmla="*/ 409 w 438"/>
                  <a:gd name="T87" fmla="*/ 249 h 250"/>
                  <a:gd name="T88" fmla="*/ 417 w 438"/>
                  <a:gd name="T89" fmla="*/ 246 h 250"/>
                  <a:gd name="T90" fmla="*/ 430 w 438"/>
                  <a:gd name="T91" fmla="*/ 236 h 250"/>
                  <a:gd name="T92" fmla="*/ 437 w 438"/>
                  <a:gd name="T93" fmla="*/ 221 h 250"/>
                  <a:gd name="T94" fmla="*/ 438 w 438"/>
                  <a:gd name="T95" fmla="*/ 204 h 250"/>
                  <a:gd name="T96" fmla="*/ 433 w 438"/>
                  <a:gd name="T97" fmla="*/ 191 h 250"/>
                  <a:gd name="T98" fmla="*/ 427 w 438"/>
                  <a:gd name="T99" fmla="*/ 183 h 250"/>
                  <a:gd name="T100" fmla="*/ 405 w 438"/>
                  <a:gd name="T101" fmla="*/ 162 h 250"/>
                  <a:gd name="T102" fmla="*/ 385 w 438"/>
                  <a:gd name="T103" fmla="*/ 138 h 250"/>
                  <a:gd name="T104" fmla="*/ 379 w 438"/>
                  <a:gd name="T105" fmla="*/ 129 h 250"/>
                  <a:gd name="T106" fmla="*/ 364 w 438"/>
                  <a:gd name="T107" fmla="*/ 109 h 250"/>
                  <a:gd name="T108" fmla="*/ 345 w 438"/>
                  <a:gd name="T109" fmla="*/ 94 h 250"/>
                  <a:gd name="T110" fmla="*/ 328 w 438"/>
                  <a:gd name="T111" fmla="*/ 87 h 250"/>
                  <a:gd name="T112" fmla="*/ 315 w 438"/>
                  <a:gd name="T113" fmla="*/ 86 h 250"/>
                  <a:gd name="T114" fmla="*/ 301 w 438"/>
                  <a:gd name="T115" fmla="*/ 88 h 250"/>
                  <a:gd name="T116" fmla="*/ 294 w 438"/>
                  <a:gd name="T117" fmla="*/ 91 h 250"/>
                  <a:gd name="T118" fmla="*/ 292 w 438"/>
                  <a:gd name="T119" fmla="*/ 85 h 250"/>
                  <a:gd name="T120" fmla="*/ 288 w 438"/>
                  <a:gd name="T121" fmla="*/ 78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38" h="250">
                    <a:moveTo>
                      <a:pt x="288" y="78"/>
                    </a:moveTo>
                    <a:lnTo>
                      <a:pt x="288" y="78"/>
                    </a:lnTo>
                    <a:lnTo>
                      <a:pt x="281" y="70"/>
                    </a:lnTo>
                    <a:lnTo>
                      <a:pt x="273" y="63"/>
                    </a:lnTo>
                    <a:lnTo>
                      <a:pt x="257" y="52"/>
                    </a:lnTo>
                    <a:lnTo>
                      <a:pt x="240" y="41"/>
                    </a:lnTo>
                    <a:lnTo>
                      <a:pt x="223" y="29"/>
                    </a:lnTo>
                    <a:lnTo>
                      <a:pt x="223" y="29"/>
                    </a:lnTo>
                    <a:lnTo>
                      <a:pt x="212" y="21"/>
                    </a:lnTo>
                    <a:lnTo>
                      <a:pt x="198" y="16"/>
                    </a:lnTo>
                    <a:lnTo>
                      <a:pt x="185" y="11"/>
                    </a:lnTo>
                    <a:lnTo>
                      <a:pt x="170" y="10"/>
                    </a:lnTo>
                    <a:lnTo>
                      <a:pt x="155" y="11"/>
                    </a:lnTo>
                    <a:lnTo>
                      <a:pt x="140" y="14"/>
                    </a:lnTo>
                    <a:lnTo>
                      <a:pt x="126" y="21"/>
                    </a:lnTo>
                    <a:lnTo>
                      <a:pt x="112" y="30"/>
                    </a:lnTo>
                    <a:lnTo>
                      <a:pt x="112" y="30"/>
                    </a:lnTo>
                    <a:lnTo>
                      <a:pt x="110" y="31"/>
                    </a:lnTo>
                    <a:lnTo>
                      <a:pt x="106" y="33"/>
                    </a:lnTo>
                    <a:lnTo>
                      <a:pt x="98" y="33"/>
                    </a:lnTo>
                    <a:lnTo>
                      <a:pt x="91" y="33"/>
                    </a:lnTo>
                    <a:lnTo>
                      <a:pt x="83" y="30"/>
                    </a:lnTo>
                    <a:lnTo>
                      <a:pt x="83" y="30"/>
                    </a:lnTo>
                    <a:lnTo>
                      <a:pt x="82" y="29"/>
                    </a:lnTo>
                    <a:lnTo>
                      <a:pt x="81" y="26"/>
                    </a:lnTo>
                    <a:lnTo>
                      <a:pt x="80" y="23"/>
                    </a:lnTo>
                    <a:lnTo>
                      <a:pt x="79" y="22"/>
                    </a:lnTo>
                    <a:lnTo>
                      <a:pt x="79" y="22"/>
                    </a:lnTo>
                    <a:lnTo>
                      <a:pt x="73" y="21"/>
                    </a:lnTo>
                    <a:lnTo>
                      <a:pt x="70" y="20"/>
                    </a:lnTo>
                    <a:lnTo>
                      <a:pt x="68" y="19"/>
                    </a:lnTo>
                    <a:lnTo>
                      <a:pt x="66" y="18"/>
                    </a:lnTo>
                    <a:lnTo>
                      <a:pt x="65" y="14"/>
                    </a:lnTo>
                    <a:lnTo>
                      <a:pt x="63" y="12"/>
                    </a:lnTo>
                    <a:lnTo>
                      <a:pt x="63" y="12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7" y="1"/>
                    </a:lnTo>
                    <a:lnTo>
                      <a:pt x="25" y="0"/>
                    </a:lnTo>
                    <a:lnTo>
                      <a:pt x="13" y="1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3" y="16"/>
                    </a:lnTo>
                    <a:lnTo>
                      <a:pt x="6" y="26"/>
                    </a:lnTo>
                    <a:lnTo>
                      <a:pt x="12" y="36"/>
                    </a:lnTo>
                    <a:lnTo>
                      <a:pt x="17" y="44"/>
                    </a:lnTo>
                    <a:lnTo>
                      <a:pt x="25" y="52"/>
                    </a:lnTo>
                    <a:lnTo>
                      <a:pt x="33" y="59"/>
                    </a:lnTo>
                    <a:lnTo>
                      <a:pt x="42" y="64"/>
                    </a:lnTo>
                    <a:lnTo>
                      <a:pt x="53" y="70"/>
                    </a:lnTo>
                    <a:lnTo>
                      <a:pt x="73" y="80"/>
                    </a:lnTo>
                    <a:lnTo>
                      <a:pt x="95" y="91"/>
                    </a:lnTo>
                    <a:lnTo>
                      <a:pt x="116" y="100"/>
                    </a:lnTo>
                    <a:lnTo>
                      <a:pt x="136" y="111"/>
                    </a:lnTo>
                    <a:lnTo>
                      <a:pt x="136" y="111"/>
                    </a:lnTo>
                    <a:lnTo>
                      <a:pt x="147" y="119"/>
                    </a:lnTo>
                    <a:lnTo>
                      <a:pt x="157" y="129"/>
                    </a:lnTo>
                    <a:lnTo>
                      <a:pt x="166" y="142"/>
                    </a:lnTo>
                    <a:lnTo>
                      <a:pt x="174" y="157"/>
                    </a:lnTo>
                    <a:lnTo>
                      <a:pt x="174" y="157"/>
                    </a:lnTo>
                    <a:lnTo>
                      <a:pt x="180" y="167"/>
                    </a:lnTo>
                    <a:lnTo>
                      <a:pt x="188" y="175"/>
                    </a:lnTo>
                    <a:lnTo>
                      <a:pt x="197" y="183"/>
                    </a:lnTo>
                    <a:lnTo>
                      <a:pt x="207" y="188"/>
                    </a:lnTo>
                    <a:lnTo>
                      <a:pt x="229" y="200"/>
                    </a:lnTo>
                    <a:lnTo>
                      <a:pt x="252" y="211"/>
                    </a:lnTo>
                    <a:lnTo>
                      <a:pt x="252" y="211"/>
                    </a:lnTo>
                    <a:lnTo>
                      <a:pt x="257" y="213"/>
                    </a:lnTo>
                    <a:lnTo>
                      <a:pt x="264" y="213"/>
                    </a:lnTo>
                    <a:lnTo>
                      <a:pt x="272" y="212"/>
                    </a:lnTo>
                    <a:lnTo>
                      <a:pt x="279" y="210"/>
                    </a:lnTo>
                    <a:lnTo>
                      <a:pt x="294" y="205"/>
                    </a:lnTo>
                    <a:lnTo>
                      <a:pt x="302" y="204"/>
                    </a:lnTo>
                    <a:lnTo>
                      <a:pt x="309" y="204"/>
                    </a:lnTo>
                    <a:lnTo>
                      <a:pt x="309" y="204"/>
                    </a:lnTo>
                    <a:lnTo>
                      <a:pt x="314" y="205"/>
                    </a:lnTo>
                    <a:lnTo>
                      <a:pt x="319" y="207"/>
                    </a:lnTo>
                    <a:lnTo>
                      <a:pt x="329" y="211"/>
                    </a:lnTo>
                    <a:lnTo>
                      <a:pt x="338" y="217"/>
                    </a:lnTo>
                    <a:lnTo>
                      <a:pt x="346" y="224"/>
                    </a:lnTo>
                    <a:lnTo>
                      <a:pt x="363" y="237"/>
                    </a:lnTo>
                    <a:lnTo>
                      <a:pt x="372" y="243"/>
                    </a:lnTo>
                    <a:lnTo>
                      <a:pt x="383" y="248"/>
                    </a:lnTo>
                    <a:lnTo>
                      <a:pt x="383" y="248"/>
                    </a:lnTo>
                    <a:lnTo>
                      <a:pt x="390" y="249"/>
                    </a:lnTo>
                    <a:lnTo>
                      <a:pt x="400" y="250"/>
                    </a:lnTo>
                    <a:lnTo>
                      <a:pt x="409" y="249"/>
                    </a:lnTo>
                    <a:lnTo>
                      <a:pt x="417" y="246"/>
                    </a:lnTo>
                    <a:lnTo>
                      <a:pt x="417" y="246"/>
                    </a:lnTo>
                    <a:lnTo>
                      <a:pt x="423" y="242"/>
                    </a:lnTo>
                    <a:lnTo>
                      <a:pt x="430" y="236"/>
                    </a:lnTo>
                    <a:lnTo>
                      <a:pt x="435" y="229"/>
                    </a:lnTo>
                    <a:lnTo>
                      <a:pt x="437" y="221"/>
                    </a:lnTo>
                    <a:lnTo>
                      <a:pt x="438" y="212"/>
                    </a:lnTo>
                    <a:lnTo>
                      <a:pt x="438" y="204"/>
                    </a:lnTo>
                    <a:lnTo>
                      <a:pt x="436" y="196"/>
                    </a:lnTo>
                    <a:lnTo>
                      <a:pt x="433" y="191"/>
                    </a:lnTo>
                    <a:lnTo>
                      <a:pt x="433" y="191"/>
                    </a:lnTo>
                    <a:lnTo>
                      <a:pt x="427" y="183"/>
                    </a:lnTo>
                    <a:lnTo>
                      <a:pt x="420" y="176"/>
                    </a:lnTo>
                    <a:lnTo>
                      <a:pt x="405" y="162"/>
                    </a:lnTo>
                    <a:lnTo>
                      <a:pt x="392" y="146"/>
                    </a:lnTo>
                    <a:lnTo>
                      <a:pt x="385" y="138"/>
                    </a:lnTo>
                    <a:lnTo>
                      <a:pt x="379" y="129"/>
                    </a:lnTo>
                    <a:lnTo>
                      <a:pt x="379" y="129"/>
                    </a:lnTo>
                    <a:lnTo>
                      <a:pt x="372" y="119"/>
                    </a:lnTo>
                    <a:lnTo>
                      <a:pt x="364" y="109"/>
                    </a:lnTo>
                    <a:lnTo>
                      <a:pt x="355" y="101"/>
                    </a:lnTo>
                    <a:lnTo>
                      <a:pt x="345" y="94"/>
                    </a:lnTo>
                    <a:lnTo>
                      <a:pt x="334" y="88"/>
                    </a:lnTo>
                    <a:lnTo>
                      <a:pt x="328" y="87"/>
                    </a:lnTo>
                    <a:lnTo>
                      <a:pt x="321" y="86"/>
                    </a:lnTo>
                    <a:lnTo>
                      <a:pt x="315" y="86"/>
                    </a:lnTo>
                    <a:lnTo>
                      <a:pt x="309" y="87"/>
                    </a:lnTo>
                    <a:lnTo>
                      <a:pt x="301" y="88"/>
                    </a:lnTo>
                    <a:lnTo>
                      <a:pt x="294" y="91"/>
                    </a:lnTo>
                    <a:lnTo>
                      <a:pt x="294" y="91"/>
                    </a:lnTo>
                    <a:lnTo>
                      <a:pt x="293" y="89"/>
                    </a:lnTo>
                    <a:lnTo>
                      <a:pt x="292" y="85"/>
                    </a:lnTo>
                    <a:lnTo>
                      <a:pt x="290" y="81"/>
                    </a:lnTo>
                    <a:lnTo>
                      <a:pt x="288" y="78"/>
                    </a:lnTo>
                    <a:lnTo>
                      <a:pt x="288" y="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40" name="Freeform: Shape 280"/>
              <p:cNvSpPr/>
              <p:nvPr/>
            </p:nvSpPr>
            <p:spPr bwMode="auto">
              <a:xfrm>
                <a:off x="3608388" y="4114800"/>
                <a:ext cx="801688" cy="587375"/>
              </a:xfrm>
              <a:custGeom>
                <a:avLst/>
                <a:gdLst>
                  <a:gd name="T0" fmla="*/ 910 w 1010"/>
                  <a:gd name="T1" fmla="*/ 250 h 742"/>
                  <a:gd name="T2" fmla="*/ 850 w 1010"/>
                  <a:gd name="T3" fmla="*/ 193 h 742"/>
                  <a:gd name="T4" fmla="*/ 774 w 1010"/>
                  <a:gd name="T5" fmla="*/ 82 h 742"/>
                  <a:gd name="T6" fmla="*/ 764 w 1010"/>
                  <a:gd name="T7" fmla="*/ 26 h 742"/>
                  <a:gd name="T8" fmla="*/ 724 w 1010"/>
                  <a:gd name="T9" fmla="*/ 0 h 742"/>
                  <a:gd name="T10" fmla="*/ 690 w 1010"/>
                  <a:gd name="T11" fmla="*/ 26 h 742"/>
                  <a:gd name="T12" fmla="*/ 703 w 1010"/>
                  <a:gd name="T13" fmla="*/ 76 h 742"/>
                  <a:gd name="T14" fmla="*/ 692 w 1010"/>
                  <a:gd name="T15" fmla="*/ 114 h 742"/>
                  <a:gd name="T16" fmla="*/ 678 w 1010"/>
                  <a:gd name="T17" fmla="*/ 149 h 742"/>
                  <a:gd name="T18" fmla="*/ 654 w 1010"/>
                  <a:gd name="T19" fmla="*/ 140 h 742"/>
                  <a:gd name="T20" fmla="*/ 594 w 1010"/>
                  <a:gd name="T21" fmla="*/ 114 h 742"/>
                  <a:gd name="T22" fmla="*/ 579 w 1010"/>
                  <a:gd name="T23" fmla="*/ 91 h 742"/>
                  <a:gd name="T24" fmla="*/ 575 w 1010"/>
                  <a:gd name="T25" fmla="*/ 66 h 742"/>
                  <a:gd name="T26" fmla="*/ 552 w 1010"/>
                  <a:gd name="T27" fmla="*/ 56 h 742"/>
                  <a:gd name="T28" fmla="*/ 583 w 1010"/>
                  <a:gd name="T29" fmla="*/ 34 h 742"/>
                  <a:gd name="T30" fmla="*/ 585 w 1010"/>
                  <a:gd name="T31" fmla="*/ 14 h 742"/>
                  <a:gd name="T32" fmla="*/ 519 w 1010"/>
                  <a:gd name="T33" fmla="*/ 4 h 742"/>
                  <a:gd name="T34" fmla="*/ 439 w 1010"/>
                  <a:gd name="T35" fmla="*/ 18 h 742"/>
                  <a:gd name="T36" fmla="*/ 443 w 1010"/>
                  <a:gd name="T37" fmla="*/ 27 h 742"/>
                  <a:gd name="T38" fmla="*/ 418 w 1010"/>
                  <a:gd name="T39" fmla="*/ 42 h 742"/>
                  <a:gd name="T40" fmla="*/ 379 w 1010"/>
                  <a:gd name="T41" fmla="*/ 101 h 742"/>
                  <a:gd name="T42" fmla="*/ 360 w 1010"/>
                  <a:gd name="T43" fmla="*/ 88 h 742"/>
                  <a:gd name="T44" fmla="*/ 330 w 1010"/>
                  <a:gd name="T45" fmla="*/ 65 h 742"/>
                  <a:gd name="T46" fmla="*/ 284 w 1010"/>
                  <a:gd name="T47" fmla="*/ 122 h 742"/>
                  <a:gd name="T48" fmla="*/ 242 w 1010"/>
                  <a:gd name="T49" fmla="*/ 140 h 742"/>
                  <a:gd name="T50" fmla="*/ 236 w 1010"/>
                  <a:gd name="T51" fmla="*/ 161 h 742"/>
                  <a:gd name="T52" fmla="*/ 186 w 1010"/>
                  <a:gd name="T53" fmla="*/ 190 h 742"/>
                  <a:gd name="T54" fmla="*/ 131 w 1010"/>
                  <a:gd name="T55" fmla="*/ 204 h 742"/>
                  <a:gd name="T56" fmla="*/ 63 w 1010"/>
                  <a:gd name="T57" fmla="*/ 250 h 742"/>
                  <a:gd name="T58" fmla="*/ 2 w 1010"/>
                  <a:gd name="T59" fmla="*/ 332 h 742"/>
                  <a:gd name="T60" fmla="*/ 16 w 1010"/>
                  <a:gd name="T61" fmla="*/ 383 h 742"/>
                  <a:gd name="T62" fmla="*/ 0 w 1010"/>
                  <a:gd name="T63" fmla="*/ 438 h 742"/>
                  <a:gd name="T64" fmla="*/ 29 w 1010"/>
                  <a:gd name="T65" fmla="*/ 534 h 742"/>
                  <a:gd name="T66" fmla="*/ 48 w 1010"/>
                  <a:gd name="T67" fmla="*/ 561 h 742"/>
                  <a:gd name="T68" fmla="*/ 61 w 1010"/>
                  <a:gd name="T69" fmla="*/ 614 h 742"/>
                  <a:gd name="T70" fmla="*/ 94 w 1010"/>
                  <a:gd name="T71" fmla="*/ 629 h 742"/>
                  <a:gd name="T72" fmla="*/ 110 w 1010"/>
                  <a:gd name="T73" fmla="*/ 650 h 742"/>
                  <a:gd name="T74" fmla="*/ 132 w 1010"/>
                  <a:gd name="T75" fmla="*/ 642 h 742"/>
                  <a:gd name="T76" fmla="*/ 196 w 1010"/>
                  <a:gd name="T77" fmla="*/ 615 h 742"/>
                  <a:gd name="T78" fmla="*/ 284 w 1010"/>
                  <a:gd name="T79" fmla="*/ 594 h 742"/>
                  <a:gd name="T80" fmla="*/ 326 w 1010"/>
                  <a:gd name="T81" fmla="*/ 546 h 742"/>
                  <a:gd name="T82" fmla="*/ 396 w 1010"/>
                  <a:gd name="T83" fmla="*/ 527 h 742"/>
                  <a:gd name="T84" fmla="*/ 487 w 1010"/>
                  <a:gd name="T85" fmla="*/ 554 h 742"/>
                  <a:gd name="T86" fmla="*/ 521 w 1010"/>
                  <a:gd name="T87" fmla="*/ 609 h 742"/>
                  <a:gd name="T88" fmla="*/ 558 w 1010"/>
                  <a:gd name="T89" fmla="*/ 603 h 742"/>
                  <a:gd name="T90" fmla="*/ 618 w 1010"/>
                  <a:gd name="T91" fmla="*/ 651 h 742"/>
                  <a:gd name="T92" fmla="*/ 694 w 1010"/>
                  <a:gd name="T93" fmla="*/ 727 h 742"/>
                  <a:gd name="T94" fmla="*/ 756 w 1010"/>
                  <a:gd name="T95" fmla="*/ 741 h 742"/>
                  <a:gd name="T96" fmla="*/ 828 w 1010"/>
                  <a:gd name="T97" fmla="*/ 735 h 742"/>
                  <a:gd name="T98" fmla="*/ 892 w 1010"/>
                  <a:gd name="T99" fmla="*/ 729 h 742"/>
                  <a:gd name="T100" fmla="*/ 919 w 1010"/>
                  <a:gd name="T101" fmla="*/ 686 h 742"/>
                  <a:gd name="T102" fmla="*/ 942 w 1010"/>
                  <a:gd name="T103" fmla="*/ 647 h 742"/>
                  <a:gd name="T104" fmla="*/ 944 w 1010"/>
                  <a:gd name="T105" fmla="*/ 581 h 742"/>
                  <a:gd name="T106" fmla="*/ 993 w 1010"/>
                  <a:gd name="T107" fmla="*/ 493 h 742"/>
                  <a:gd name="T108" fmla="*/ 998 w 1010"/>
                  <a:gd name="T109" fmla="*/ 362 h 742"/>
                  <a:gd name="T110" fmla="*/ 988 w 1010"/>
                  <a:gd name="T111" fmla="*/ 339 h 742"/>
                  <a:gd name="T112" fmla="*/ 940 w 1010"/>
                  <a:gd name="T113" fmla="*/ 322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10" h="742">
                    <a:moveTo>
                      <a:pt x="936" y="312"/>
                    </a:moveTo>
                    <a:lnTo>
                      <a:pt x="936" y="312"/>
                    </a:lnTo>
                    <a:lnTo>
                      <a:pt x="933" y="297"/>
                    </a:lnTo>
                    <a:lnTo>
                      <a:pt x="930" y="284"/>
                    </a:lnTo>
                    <a:lnTo>
                      <a:pt x="924" y="272"/>
                    </a:lnTo>
                    <a:lnTo>
                      <a:pt x="918" y="261"/>
                    </a:lnTo>
                    <a:lnTo>
                      <a:pt x="910" y="250"/>
                    </a:lnTo>
                    <a:lnTo>
                      <a:pt x="902" y="240"/>
                    </a:lnTo>
                    <a:lnTo>
                      <a:pt x="892" y="231"/>
                    </a:lnTo>
                    <a:lnTo>
                      <a:pt x="881" y="222"/>
                    </a:lnTo>
                    <a:lnTo>
                      <a:pt x="881" y="222"/>
                    </a:lnTo>
                    <a:lnTo>
                      <a:pt x="873" y="215"/>
                    </a:lnTo>
                    <a:lnTo>
                      <a:pt x="865" y="208"/>
                    </a:lnTo>
                    <a:lnTo>
                      <a:pt x="850" y="193"/>
                    </a:lnTo>
                    <a:lnTo>
                      <a:pt x="837" y="178"/>
                    </a:lnTo>
                    <a:lnTo>
                      <a:pt x="825" y="161"/>
                    </a:lnTo>
                    <a:lnTo>
                      <a:pt x="802" y="124"/>
                    </a:lnTo>
                    <a:lnTo>
                      <a:pt x="791" y="106"/>
                    </a:lnTo>
                    <a:lnTo>
                      <a:pt x="777" y="89"/>
                    </a:lnTo>
                    <a:lnTo>
                      <a:pt x="777" y="89"/>
                    </a:lnTo>
                    <a:lnTo>
                      <a:pt x="774" y="82"/>
                    </a:lnTo>
                    <a:lnTo>
                      <a:pt x="770" y="74"/>
                    </a:lnTo>
                    <a:lnTo>
                      <a:pt x="769" y="66"/>
                    </a:lnTo>
                    <a:lnTo>
                      <a:pt x="768" y="58"/>
                    </a:lnTo>
                    <a:lnTo>
                      <a:pt x="767" y="41"/>
                    </a:lnTo>
                    <a:lnTo>
                      <a:pt x="766" y="33"/>
                    </a:lnTo>
                    <a:lnTo>
                      <a:pt x="764" y="26"/>
                    </a:lnTo>
                    <a:lnTo>
                      <a:pt x="764" y="26"/>
                    </a:lnTo>
                    <a:lnTo>
                      <a:pt x="761" y="22"/>
                    </a:lnTo>
                    <a:lnTo>
                      <a:pt x="758" y="18"/>
                    </a:lnTo>
                    <a:lnTo>
                      <a:pt x="750" y="12"/>
                    </a:lnTo>
                    <a:lnTo>
                      <a:pt x="740" y="6"/>
                    </a:lnTo>
                    <a:lnTo>
                      <a:pt x="731" y="1"/>
                    </a:lnTo>
                    <a:lnTo>
                      <a:pt x="731" y="1"/>
                    </a:lnTo>
                    <a:lnTo>
                      <a:pt x="724" y="0"/>
                    </a:lnTo>
                    <a:lnTo>
                      <a:pt x="718" y="0"/>
                    </a:lnTo>
                    <a:lnTo>
                      <a:pt x="712" y="2"/>
                    </a:lnTo>
                    <a:lnTo>
                      <a:pt x="707" y="6"/>
                    </a:lnTo>
                    <a:lnTo>
                      <a:pt x="701" y="10"/>
                    </a:lnTo>
                    <a:lnTo>
                      <a:pt x="696" y="15"/>
                    </a:lnTo>
                    <a:lnTo>
                      <a:pt x="690" y="26"/>
                    </a:lnTo>
                    <a:lnTo>
                      <a:pt x="690" y="26"/>
                    </a:lnTo>
                    <a:lnTo>
                      <a:pt x="686" y="33"/>
                    </a:lnTo>
                    <a:lnTo>
                      <a:pt x="686" y="39"/>
                    </a:lnTo>
                    <a:lnTo>
                      <a:pt x="687" y="46"/>
                    </a:lnTo>
                    <a:lnTo>
                      <a:pt x="691" y="51"/>
                    </a:lnTo>
                    <a:lnTo>
                      <a:pt x="698" y="64"/>
                    </a:lnTo>
                    <a:lnTo>
                      <a:pt x="701" y="70"/>
                    </a:lnTo>
                    <a:lnTo>
                      <a:pt x="703" y="76"/>
                    </a:lnTo>
                    <a:lnTo>
                      <a:pt x="703" y="76"/>
                    </a:lnTo>
                    <a:lnTo>
                      <a:pt x="704" y="81"/>
                    </a:lnTo>
                    <a:lnTo>
                      <a:pt x="704" y="84"/>
                    </a:lnTo>
                    <a:lnTo>
                      <a:pt x="703" y="92"/>
                    </a:lnTo>
                    <a:lnTo>
                      <a:pt x="701" y="99"/>
                    </a:lnTo>
                    <a:lnTo>
                      <a:pt x="696" y="107"/>
                    </a:lnTo>
                    <a:lnTo>
                      <a:pt x="692" y="114"/>
                    </a:lnTo>
                    <a:lnTo>
                      <a:pt x="689" y="122"/>
                    </a:lnTo>
                    <a:lnTo>
                      <a:pt x="685" y="131"/>
                    </a:lnTo>
                    <a:lnTo>
                      <a:pt x="685" y="141"/>
                    </a:lnTo>
                    <a:lnTo>
                      <a:pt x="685" y="141"/>
                    </a:lnTo>
                    <a:lnTo>
                      <a:pt x="684" y="145"/>
                    </a:lnTo>
                    <a:lnTo>
                      <a:pt x="682" y="147"/>
                    </a:lnTo>
                    <a:lnTo>
                      <a:pt x="678" y="149"/>
                    </a:lnTo>
                    <a:lnTo>
                      <a:pt x="674" y="151"/>
                    </a:lnTo>
                    <a:lnTo>
                      <a:pt x="670" y="151"/>
                    </a:lnTo>
                    <a:lnTo>
                      <a:pt x="666" y="151"/>
                    </a:lnTo>
                    <a:lnTo>
                      <a:pt x="662" y="150"/>
                    </a:lnTo>
                    <a:lnTo>
                      <a:pt x="660" y="149"/>
                    </a:lnTo>
                    <a:lnTo>
                      <a:pt x="660" y="149"/>
                    </a:lnTo>
                    <a:lnTo>
                      <a:pt x="654" y="140"/>
                    </a:lnTo>
                    <a:lnTo>
                      <a:pt x="648" y="133"/>
                    </a:lnTo>
                    <a:lnTo>
                      <a:pt x="640" y="126"/>
                    </a:lnTo>
                    <a:lnTo>
                      <a:pt x="632" y="122"/>
                    </a:lnTo>
                    <a:lnTo>
                      <a:pt x="623" y="118"/>
                    </a:lnTo>
                    <a:lnTo>
                      <a:pt x="613" y="116"/>
                    </a:lnTo>
                    <a:lnTo>
                      <a:pt x="604" y="114"/>
                    </a:lnTo>
                    <a:lnTo>
                      <a:pt x="594" y="114"/>
                    </a:lnTo>
                    <a:lnTo>
                      <a:pt x="594" y="114"/>
                    </a:lnTo>
                    <a:lnTo>
                      <a:pt x="590" y="113"/>
                    </a:lnTo>
                    <a:lnTo>
                      <a:pt x="586" y="109"/>
                    </a:lnTo>
                    <a:lnTo>
                      <a:pt x="583" y="105"/>
                    </a:lnTo>
                    <a:lnTo>
                      <a:pt x="582" y="100"/>
                    </a:lnTo>
                    <a:lnTo>
                      <a:pt x="582" y="100"/>
                    </a:lnTo>
                    <a:lnTo>
                      <a:pt x="579" y="91"/>
                    </a:lnTo>
                    <a:lnTo>
                      <a:pt x="578" y="82"/>
                    </a:lnTo>
                    <a:lnTo>
                      <a:pt x="577" y="77"/>
                    </a:lnTo>
                    <a:lnTo>
                      <a:pt x="578" y="73"/>
                    </a:lnTo>
                    <a:lnTo>
                      <a:pt x="580" y="68"/>
                    </a:lnTo>
                    <a:lnTo>
                      <a:pt x="585" y="65"/>
                    </a:lnTo>
                    <a:lnTo>
                      <a:pt x="585" y="65"/>
                    </a:lnTo>
                    <a:lnTo>
                      <a:pt x="575" y="66"/>
                    </a:lnTo>
                    <a:lnTo>
                      <a:pt x="566" y="66"/>
                    </a:lnTo>
                    <a:lnTo>
                      <a:pt x="561" y="66"/>
                    </a:lnTo>
                    <a:lnTo>
                      <a:pt x="558" y="65"/>
                    </a:lnTo>
                    <a:lnTo>
                      <a:pt x="554" y="63"/>
                    </a:lnTo>
                    <a:lnTo>
                      <a:pt x="552" y="59"/>
                    </a:lnTo>
                    <a:lnTo>
                      <a:pt x="552" y="59"/>
                    </a:lnTo>
                    <a:lnTo>
                      <a:pt x="552" y="56"/>
                    </a:lnTo>
                    <a:lnTo>
                      <a:pt x="551" y="52"/>
                    </a:lnTo>
                    <a:lnTo>
                      <a:pt x="552" y="49"/>
                    </a:lnTo>
                    <a:lnTo>
                      <a:pt x="553" y="47"/>
                    </a:lnTo>
                    <a:lnTo>
                      <a:pt x="558" y="43"/>
                    </a:lnTo>
                    <a:lnTo>
                      <a:pt x="563" y="40"/>
                    </a:lnTo>
                    <a:lnTo>
                      <a:pt x="577" y="37"/>
                    </a:lnTo>
                    <a:lnTo>
                      <a:pt x="583" y="34"/>
                    </a:lnTo>
                    <a:lnTo>
                      <a:pt x="587" y="32"/>
                    </a:lnTo>
                    <a:lnTo>
                      <a:pt x="587" y="32"/>
                    </a:lnTo>
                    <a:lnTo>
                      <a:pt x="590" y="30"/>
                    </a:lnTo>
                    <a:lnTo>
                      <a:pt x="591" y="25"/>
                    </a:lnTo>
                    <a:lnTo>
                      <a:pt x="590" y="22"/>
                    </a:lnTo>
                    <a:lnTo>
                      <a:pt x="588" y="17"/>
                    </a:lnTo>
                    <a:lnTo>
                      <a:pt x="585" y="14"/>
                    </a:lnTo>
                    <a:lnTo>
                      <a:pt x="582" y="10"/>
                    </a:lnTo>
                    <a:lnTo>
                      <a:pt x="578" y="8"/>
                    </a:lnTo>
                    <a:lnTo>
                      <a:pt x="575" y="7"/>
                    </a:lnTo>
                    <a:lnTo>
                      <a:pt x="575" y="7"/>
                    </a:lnTo>
                    <a:lnTo>
                      <a:pt x="557" y="7"/>
                    </a:lnTo>
                    <a:lnTo>
                      <a:pt x="537" y="6"/>
                    </a:lnTo>
                    <a:lnTo>
                      <a:pt x="519" y="4"/>
                    </a:lnTo>
                    <a:lnTo>
                      <a:pt x="500" y="2"/>
                    </a:lnTo>
                    <a:lnTo>
                      <a:pt x="482" y="2"/>
                    </a:lnTo>
                    <a:lnTo>
                      <a:pt x="472" y="4"/>
                    </a:lnTo>
                    <a:lnTo>
                      <a:pt x="463" y="6"/>
                    </a:lnTo>
                    <a:lnTo>
                      <a:pt x="455" y="8"/>
                    </a:lnTo>
                    <a:lnTo>
                      <a:pt x="447" y="13"/>
                    </a:lnTo>
                    <a:lnTo>
                      <a:pt x="439" y="18"/>
                    </a:lnTo>
                    <a:lnTo>
                      <a:pt x="433" y="25"/>
                    </a:lnTo>
                    <a:lnTo>
                      <a:pt x="433" y="25"/>
                    </a:lnTo>
                    <a:lnTo>
                      <a:pt x="438" y="24"/>
                    </a:lnTo>
                    <a:lnTo>
                      <a:pt x="441" y="24"/>
                    </a:lnTo>
                    <a:lnTo>
                      <a:pt x="442" y="25"/>
                    </a:lnTo>
                    <a:lnTo>
                      <a:pt x="442" y="25"/>
                    </a:lnTo>
                    <a:lnTo>
                      <a:pt x="443" y="27"/>
                    </a:lnTo>
                    <a:lnTo>
                      <a:pt x="443" y="30"/>
                    </a:lnTo>
                    <a:lnTo>
                      <a:pt x="443" y="34"/>
                    </a:lnTo>
                    <a:lnTo>
                      <a:pt x="443" y="34"/>
                    </a:lnTo>
                    <a:lnTo>
                      <a:pt x="435" y="35"/>
                    </a:lnTo>
                    <a:lnTo>
                      <a:pt x="429" y="37"/>
                    </a:lnTo>
                    <a:lnTo>
                      <a:pt x="424" y="39"/>
                    </a:lnTo>
                    <a:lnTo>
                      <a:pt x="418" y="42"/>
                    </a:lnTo>
                    <a:lnTo>
                      <a:pt x="414" y="47"/>
                    </a:lnTo>
                    <a:lnTo>
                      <a:pt x="410" y="51"/>
                    </a:lnTo>
                    <a:lnTo>
                      <a:pt x="404" y="63"/>
                    </a:lnTo>
                    <a:lnTo>
                      <a:pt x="397" y="74"/>
                    </a:lnTo>
                    <a:lnTo>
                      <a:pt x="392" y="87"/>
                    </a:lnTo>
                    <a:lnTo>
                      <a:pt x="384" y="97"/>
                    </a:lnTo>
                    <a:lnTo>
                      <a:pt x="379" y="101"/>
                    </a:lnTo>
                    <a:lnTo>
                      <a:pt x="373" y="106"/>
                    </a:lnTo>
                    <a:lnTo>
                      <a:pt x="373" y="106"/>
                    </a:lnTo>
                    <a:lnTo>
                      <a:pt x="372" y="100"/>
                    </a:lnTo>
                    <a:lnTo>
                      <a:pt x="371" y="97"/>
                    </a:lnTo>
                    <a:lnTo>
                      <a:pt x="369" y="93"/>
                    </a:lnTo>
                    <a:lnTo>
                      <a:pt x="367" y="91"/>
                    </a:lnTo>
                    <a:lnTo>
                      <a:pt x="360" y="88"/>
                    </a:lnTo>
                    <a:lnTo>
                      <a:pt x="353" y="84"/>
                    </a:lnTo>
                    <a:lnTo>
                      <a:pt x="345" y="81"/>
                    </a:lnTo>
                    <a:lnTo>
                      <a:pt x="338" y="77"/>
                    </a:lnTo>
                    <a:lnTo>
                      <a:pt x="336" y="75"/>
                    </a:lnTo>
                    <a:lnTo>
                      <a:pt x="333" y="73"/>
                    </a:lnTo>
                    <a:lnTo>
                      <a:pt x="331" y="70"/>
                    </a:lnTo>
                    <a:lnTo>
                      <a:pt x="330" y="65"/>
                    </a:lnTo>
                    <a:lnTo>
                      <a:pt x="330" y="65"/>
                    </a:lnTo>
                    <a:lnTo>
                      <a:pt x="321" y="82"/>
                    </a:lnTo>
                    <a:lnTo>
                      <a:pt x="310" y="98"/>
                    </a:lnTo>
                    <a:lnTo>
                      <a:pt x="304" y="106"/>
                    </a:lnTo>
                    <a:lnTo>
                      <a:pt x="297" y="112"/>
                    </a:lnTo>
                    <a:lnTo>
                      <a:pt x="290" y="117"/>
                    </a:lnTo>
                    <a:lnTo>
                      <a:pt x="284" y="122"/>
                    </a:lnTo>
                    <a:lnTo>
                      <a:pt x="284" y="122"/>
                    </a:lnTo>
                    <a:lnTo>
                      <a:pt x="278" y="124"/>
                    </a:lnTo>
                    <a:lnTo>
                      <a:pt x="271" y="126"/>
                    </a:lnTo>
                    <a:lnTo>
                      <a:pt x="259" y="130"/>
                    </a:lnTo>
                    <a:lnTo>
                      <a:pt x="253" y="132"/>
                    </a:lnTo>
                    <a:lnTo>
                      <a:pt x="247" y="135"/>
                    </a:lnTo>
                    <a:lnTo>
                      <a:pt x="242" y="140"/>
                    </a:lnTo>
                    <a:lnTo>
                      <a:pt x="237" y="146"/>
                    </a:lnTo>
                    <a:lnTo>
                      <a:pt x="237" y="146"/>
                    </a:lnTo>
                    <a:lnTo>
                      <a:pt x="237" y="149"/>
                    </a:lnTo>
                    <a:lnTo>
                      <a:pt x="237" y="154"/>
                    </a:lnTo>
                    <a:lnTo>
                      <a:pt x="237" y="157"/>
                    </a:lnTo>
                    <a:lnTo>
                      <a:pt x="236" y="161"/>
                    </a:lnTo>
                    <a:lnTo>
                      <a:pt x="236" y="161"/>
                    </a:lnTo>
                    <a:lnTo>
                      <a:pt x="232" y="166"/>
                    </a:lnTo>
                    <a:lnTo>
                      <a:pt x="228" y="172"/>
                    </a:lnTo>
                    <a:lnTo>
                      <a:pt x="223" y="176"/>
                    </a:lnTo>
                    <a:lnTo>
                      <a:pt x="219" y="180"/>
                    </a:lnTo>
                    <a:lnTo>
                      <a:pt x="209" y="186"/>
                    </a:lnTo>
                    <a:lnTo>
                      <a:pt x="197" y="189"/>
                    </a:lnTo>
                    <a:lnTo>
                      <a:pt x="186" y="190"/>
                    </a:lnTo>
                    <a:lnTo>
                      <a:pt x="173" y="190"/>
                    </a:lnTo>
                    <a:lnTo>
                      <a:pt x="148" y="190"/>
                    </a:lnTo>
                    <a:lnTo>
                      <a:pt x="148" y="190"/>
                    </a:lnTo>
                    <a:lnTo>
                      <a:pt x="144" y="191"/>
                    </a:lnTo>
                    <a:lnTo>
                      <a:pt x="139" y="193"/>
                    </a:lnTo>
                    <a:lnTo>
                      <a:pt x="135" y="198"/>
                    </a:lnTo>
                    <a:lnTo>
                      <a:pt x="131" y="204"/>
                    </a:lnTo>
                    <a:lnTo>
                      <a:pt x="123" y="214"/>
                    </a:lnTo>
                    <a:lnTo>
                      <a:pt x="120" y="219"/>
                    </a:lnTo>
                    <a:lnTo>
                      <a:pt x="118" y="221"/>
                    </a:lnTo>
                    <a:lnTo>
                      <a:pt x="118" y="221"/>
                    </a:lnTo>
                    <a:lnTo>
                      <a:pt x="98" y="229"/>
                    </a:lnTo>
                    <a:lnTo>
                      <a:pt x="80" y="239"/>
                    </a:lnTo>
                    <a:lnTo>
                      <a:pt x="63" y="250"/>
                    </a:lnTo>
                    <a:lnTo>
                      <a:pt x="47" y="263"/>
                    </a:lnTo>
                    <a:lnTo>
                      <a:pt x="33" y="277"/>
                    </a:lnTo>
                    <a:lnTo>
                      <a:pt x="21" y="292"/>
                    </a:lnTo>
                    <a:lnTo>
                      <a:pt x="11" y="309"/>
                    </a:lnTo>
                    <a:lnTo>
                      <a:pt x="3" y="328"/>
                    </a:lnTo>
                    <a:lnTo>
                      <a:pt x="3" y="328"/>
                    </a:lnTo>
                    <a:lnTo>
                      <a:pt x="2" y="332"/>
                    </a:lnTo>
                    <a:lnTo>
                      <a:pt x="0" y="336"/>
                    </a:lnTo>
                    <a:lnTo>
                      <a:pt x="2" y="345"/>
                    </a:lnTo>
                    <a:lnTo>
                      <a:pt x="5" y="353"/>
                    </a:lnTo>
                    <a:lnTo>
                      <a:pt x="8" y="361"/>
                    </a:lnTo>
                    <a:lnTo>
                      <a:pt x="12" y="369"/>
                    </a:lnTo>
                    <a:lnTo>
                      <a:pt x="15" y="375"/>
                    </a:lnTo>
                    <a:lnTo>
                      <a:pt x="16" y="383"/>
                    </a:lnTo>
                    <a:lnTo>
                      <a:pt x="15" y="388"/>
                    </a:lnTo>
                    <a:lnTo>
                      <a:pt x="15" y="393"/>
                    </a:lnTo>
                    <a:lnTo>
                      <a:pt x="15" y="393"/>
                    </a:lnTo>
                    <a:lnTo>
                      <a:pt x="8" y="407"/>
                    </a:lnTo>
                    <a:lnTo>
                      <a:pt x="3" y="423"/>
                    </a:lnTo>
                    <a:lnTo>
                      <a:pt x="2" y="430"/>
                    </a:lnTo>
                    <a:lnTo>
                      <a:pt x="0" y="438"/>
                    </a:lnTo>
                    <a:lnTo>
                      <a:pt x="2" y="445"/>
                    </a:lnTo>
                    <a:lnTo>
                      <a:pt x="4" y="452"/>
                    </a:lnTo>
                    <a:lnTo>
                      <a:pt x="4" y="452"/>
                    </a:lnTo>
                    <a:lnTo>
                      <a:pt x="13" y="472"/>
                    </a:lnTo>
                    <a:lnTo>
                      <a:pt x="21" y="493"/>
                    </a:lnTo>
                    <a:lnTo>
                      <a:pt x="27" y="513"/>
                    </a:lnTo>
                    <a:lnTo>
                      <a:pt x="29" y="534"/>
                    </a:lnTo>
                    <a:lnTo>
                      <a:pt x="29" y="534"/>
                    </a:lnTo>
                    <a:lnTo>
                      <a:pt x="31" y="539"/>
                    </a:lnTo>
                    <a:lnTo>
                      <a:pt x="33" y="544"/>
                    </a:lnTo>
                    <a:lnTo>
                      <a:pt x="36" y="548"/>
                    </a:lnTo>
                    <a:lnTo>
                      <a:pt x="39" y="551"/>
                    </a:lnTo>
                    <a:lnTo>
                      <a:pt x="46" y="557"/>
                    </a:lnTo>
                    <a:lnTo>
                      <a:pt x="48" y="561"/>
                    </a:lnTo>
                    <a:lnTo>
                      <a:pt x="49" y="564"/>
                    </a:lnTo>
                    <a:lnTo>
                      <a:pt x="49" y="564"/>
                    </a:lnTo>
                    <a:lnTo>
                      <a:pt x="53" y="590"/>
                    </a:lnTo>
                    <a:lnTo>
                      <a:pt x="55" y="603"/>
                    </a:lnTo>
                    <a:lnTo>
                      <a:pt x="57" y="609"/>
                    </a:lnTo>
                    <a:lnTo>
                      <a:pt x="61" y="614"/>
                    </a:lnTo>
                    <a:lnTo>
                      <a:pt x="61" y="614"/>
                    </a:lnTo>
                    <a:lnTo>
                      <a:pt x="63" y="618"/>
                    </a:lnTo>
                    <a:lnTo>
                      <a:pt x="66" y="621"/>
                    </a:lnTo>
                    <a:lnTo>
                      <a:pt x="69" y="623"/>
                    </a:lnTo>
                    <a:lnTo>
                      <a:pt x="72" y="625"/>
                    </a:lnTo>
                    <a:lnTo>
                      <a:pt x="80" y="626"/>
                    </a:lnTo>
                    <a:lnTo>
                      <a:pt x="87" y="627"/>
                    </a:lnTo>
                    <a:lnTo>
                      <a:pt x="94" y="629"/>
                    </a:lnTo>
                    <a:lnTo>
                      <a:pt x="97" y="630"/>
                    </a:lnTo>
                    <a:lnTo>
                      <a:pt x="101" y="632"/>
                    </a:lnTo>
                    <a:lnTo>
                      <a:pt x="103" y="635"/>
                    </a:lnTo>
                    <a:lnTo>
                      <a:pt x="106" y="639"/>
                    </a:lnTo>
                    <a:lnTo>
                      <a:pt x="107" y="644"/>
                    </a:lnTo>
                    <a:lnTo>
                      <a:pt x="110" y="650"/>
                    </a:lnTo>
                    <a:lnTo>
                      <a:pt x="110" y="650"/>
                    </a:lnTo>
                    <a:lnTo>
                      <a:pt x="112" y="644"/>
                    </a:lnTo>
                    <a:lnTo>
                      <a:pt x="113" y="642"/>
                    </a:lnTo>
                    <a:lnTo>
                      <a:pt x="114" y="640"/>
                    </a:lnTo>
                    <a:lnTo>
                      <a:pt x="114" y="640"/>
                    </a:lnTo>
                    <a:lnTo>
                      <a:pt x="119" y="639"/>
                    </a:lnTo>
                    <a:lnTo>
                      <a:pt x="123" y="639"/>
                    </a:lnTo>
                    <a:lnTo>
                      <a:pt x="132" y="642"/>
                    </a:lnTo>
                    <a:lnTo>
                      <a:pt x="140" y="644"/>
                    </a:lnTo>
                    <a:lnTo>
                      <a:pt x="144" y="644"/>
                    </a:lnTo>
                    <a:lnTo>
                      <a:pt x="147" y="643"/>
                    </a:lnTo>
                    <a:lnTo>
                      <a:pt x="147" y="643"/>
                    </a:lnTo>
                    <a:lnTo>
                      <a:pt x="174" y="625"/>
                    </a:lnTo>
                    <a:lnTo>
                      <a:pt x="189" y="618"/>
                    </a:lnTo>
                    <a:lnTo>
                      <a:pt x="196" y="615"/>
                    </a:lnTo>
                    <a:lnTo>
                      <a:pt x="203" y="613"/>
                    </a:lnTo>
                    <a:lnTo>
                      <a:pt x="203" y="613"/>
                    </a:lnTo>
                    <a:lnTo>
                      <a:pt x="239" y="606"/>
                    </a:lnTo>
                    <a:lnTo>
                      <a:pt x="257" y="603"/>
                    </a:lnTo>
                    <a:lnTo>
                      <a:pt x="276" y="597"/>
                    </a:lnTo>
                    <a:lnTo>
                      <a:pt x="276" y="597"/>
                    </a:lnTo>
                    <a:lnTo>
                      <a:pt x="284" y="594"/>
                    </a:lnTo>
                    <a:lnTo>
                      <a:pt x="290" y="588"/>
                    </a:lnTo>
                    <a:lnTo>
                      <a:pt x="296" y="581"/>
                    </a:lnTo>
                    <a:lnTo>
                      <a:pt x="302" y="573"/>
                    </a:lnTo>
                    <a:lnTo>
                      <a:pt x="312" y="559"/>
                    </a:lnTo>
                    <a:lnTo>
                      <a:pt x="319" y="552"/>
                    </a:lnTo>
                    <a:lnTo>
                      <a:pt x="326" y="546"/>
                    </a:lnTo>
                    <a:lnTo>
                      <a:pt x="326" y="546"/>
                    </a:lnTo>
                    <a:lnTo>
                      <a:pt x="336" y="540"/>
                    </a:lnTo>
                    <a:lnTo>
                      <a:pt x="345" y="536"/>
                    </a:lnTo>
                    <a:lnTo>
                      <a:pt x="355" y="532"/>
                    </a:lnTo>
                    <a:lnTo>
                      <a:pt x="366" y="530"/>
                    </a:lnTo>
                    <a:lnTo>
                      <a:pt x="376" y="528"/>
                    </a:lnTo>
                    <a:lnTo>
                      <a:pt x="386" y="527"/>
                    </a:lnTo>
                    <a:lnTo>
                      <a:pt x="396" y="527"/>
                    </a:lnTo>
                    <a:lnTo>
                      <a:pt x="406" y="528"/>
                    </a:lnTo>
                    <a:lnTo>
                      <a:pt x="427" y="530"/>
                    </a:lnTo>
                    <a:lnTo>
                      <a:pt x="446" y="535"/>
                    </a:lnTo>
                    <a:lnTo>
                      <a:pt x="466" y="542"/>
                    </a:lnTo>
                    <a:lnTo>
                      <a:pt x="483" y="551"/>
                    </a:lnTo>
                    <a:lnTo>
                      <a:pt x="483" y="551"/>
                    </a:lnTo>
                    <a:lnTo>
                      <a:pt x="487" y="554"/>
                    </a:lnTo>
                    <a:lnTo>
                      <a:pt x="491" y="561"/>
                    </a:lnTo>
                    <a:lnTo>
                      <a:pt x="499" y="578"/>
                    </a:lnTo>
                    <a:lnTo>
                      <a:pt x="503" y="587"/>
                    </a:lnTo>
                    <a:lnTo>
                      <a:pt x="508" y="595"/>
                    </a:lnTo>
                    <a:lnTo>
                      <a:pt x="515" y="603"/>
                    </a:lnTo>
                    <a:lnTo>
                      <a:pt x="518" y="605"/>
                    </a:lnTo>
                    <a:lnTo>
                      <a:pt x="521" y="609"/>
                    </a:lnTo>
                    <a:lnTo>
                      <a:pt x="521" y="609"/>
                    </a:lnTo>
                    <a:lnTo>
                      <a:pt x="527" y="610"/>
                    </a:lnTo>
                    <a:lnTo>
                      <a:pt x="533" y="610"/>
                    </a:lnTo>
                    <a:lnTo>
                      <a:pt x="540" y="609"/>
                    </a:lnTo>
                    <a:lnTo>
                      <a:pt x="545" y="606"/>
                    </a:lnTo>
                    <a:lnTo>
                      <a:pt x="551" y="604"/>
                    </a:lnTo>
                    <a:lnTo>
                      <a:pt x="558" y="603"/>
                    </a:lnTo>
                    <a:lnTo>
                      <a:pt x="563" y="604"/>
                    </a:lnTo>
                    <a:lnTo>
                      <a:pt x="569" y="606"/>
                    </a:lnTo>
                    <a:lnTo>
                      <a:pt x="569" y="606"/>
                    </a:lnTo>
                    <a:lnTo>
                      <a:pt x="578" y="612"/>
                    </a:lnTo>
                    <a:lnTo>
                      <a:pt x="587" y="619"/>
                    </a:lnTo>
                    <a:lnTo>
                      <a:pt x="603" y="634"/>
                    </a:lnTo>
                    <a:lnTo>
                      <a:pt x="618" y="651"/>
                    </a:lnTo>
                    <a:lnTo>
                      <a:pt x="633" y="667"/>
                    </a:lnTo>
                    <a:lnTo>
                      <a:pt x="646" y="684"/>
                    </a:lnTo>
                    <a:lnTo>
                      <a:pt x="661" y="700"/>
                    </a:lnTo>
                    <a:lnTo>
                      <a:pt x="677" y="714"/>
                    </a:lnTo>
                    <a:lnTo>
                      <a:pt x="685" y="721"/>
                    </a:lnTo>
                    <a:lnTo>
                      <a:pt x="694" y="727"/>
                    </a:lnTo>
                    <a:lnTo>
                      <a:pt x="694" y="727"/>
                    </a:lnTo>
                    <a:lnTo>
                      <a:pt x="702" y="731"/>
                    </a:lnTo>
                    <a:lnTo>
                      <a:pt x="710" y="735"/>
                    </a:lnTo>
                    <a:lnTo>
                      <a:pt x="719" y="738"/>
                    </a:lnTo>
                    <a:lnTo>
                      <a:pt x="728" y="741"/>
                    </a:lnTo>
                    <a:lnTo>
                      <a:pt x="737" y="742"/>
                    </a:lnTo>
                    <a:lnTo>
                      <a:pt x="747" y="742"/>
                    </a:lnTo>
                    <a:lnTo>
                      <a:pt x="756" y="741"/>
                    </a:lnTo>
                    <a:lnTo>
                      <a:pt x="765" y="738"/>
                    </a:lnTo>
                    <a:lnTo>
                      <a:pt x="765" y="738"/>
                    </a:lnTo>
                    <a:lnTo>
                      <a:pt x="773" y="736"/>
                    </a:lnTo>
                    <a:lnTo>
                      <a:pt x="781" y="734"/>
                    </a:lnTo>
                    <a:lnTo>
                      <a:pt x="797" y="733"/>
                    </a:lnTo>
                    <a:lnTo>
                      <a:pt x="812" y="733"/>
                    </a:lnTo>
                    <a:lnTo>
                      <a:pt x="828" y="735"/>
                    </a:lnTo>
                    <a:lnTo>
                      <a:pt x="844" y="736"/>
                    </a:lnTo>
                    <a:lnTo>
                      <a:pt x="861" y="736"/>
                    </a:lnTo>
                    <a:lnTo>
                      <a:pt x="869" y="736"/>
                    </a:lnTo>
                    <a:lnTo>
                      <a:pt x="877" y="735"/>
                    </a:lnTo>
                    <a:lnTo>
                      <a:pt x="885" y="733"/>
                    </a:lnTo>
                    <a:lnTo>
                      <a:pt x="892" y="729"/>
                    </a:lnTo>
                    <a:lnTo>
                      <a:pt x="892" y="729"/>
                    </a:lnTo>
                    <a:lnTo>
                      <a:pt x="898" y="726"/>
                    </a:lnTo>
                    <a:lnTo>
                      <a:pt x="902" y="721"/>
                    </a:lnTo>
                    <a:lnTo>
                      <a:pt x="906" y="717"/>
                    </a:lnTo>
                    <a:lnTo>
                      <a:pt x="909" y="711"/>
                    </a:lnTo>
                    <a:lnTo>
                      <a:pt x="914" y="698"/>
                    </a:lnTo>
                    <a:lnTo>
                      <a:pt x="919" y="686"/>
                    </a:lnTo>
                    <a:lnTo>
                      <a:pt x="919" y="686"/>
                    </a:lnTo>
                    <a:lnTo>
                      <a:pt x="925" y="679"/>
                    </a:lnTo>
                    <a:lnTo>
                      <a:pt x="932" y="672"/>
                    </a:lnTo>
                    <a:lnTo>
                      <a:pt x="938" y="664"/>
                    </a:lnTo>
                    <a:lnTo>
                      <a:pt x="940" y="660"/>
                    </a:lnTo>
                    <a:lnTo>
                      <a:pt x="942" y="655"/>
                    </a:lnTo>
                    <a:lnTo>
                      <a:pt x="942" y="655"/>
                    </a:lnTo>
                    <a:lnTo>
                      <a:pt x="942" y="647"/>
                    </a:lnTo>
                    <a:lnTo>
                      <a:pt x="942" y="639"/>
                    </a:lnTo>
                    <a:lnTo>
                      <a:pt x="940" y="625"/>
                    </a:lnTo>
                    <a:lnTo>
                      <a:pt x="939" y="610"/>
                    </a:lnTo>
                    <a:lnTo>
                      <a:pt x="939" y="602"/>
                    </a:lnTo>
                    <a:lnTo>
                      <a:pt x="940" y="595"/>
                    </a:lnTo>
                    <a:lnTo>
                      <a:pt x="940" y="595"/>
                    </a:lnTo>
                    <a:lnTo>
                      <a:pt x="944" y="581"/>
                    </a:lnTo>
                    <a:lnTo>
                      <a:pt x="950" y="569"/>
                    </a:lnTo>
                    <a:lnTo>
                      <a:pt x="958" y="556"/>
                    </a:lnTo>
                    <a:lnTo>
                      <a:pt x="966" y="544"/>
                    </a:lnTo>
                    <a:lnTo>
                      <a:pt x="975" y="532"/>
                    </a:lnTo>
                    <a:lnTo>
                      <a:pt x="982" y="520"/>
                    </a:lnTo>
                    <a:lnTo>
                      <a:pt x="989" y="506"/>
                    </a:lnTo>
                    <a:lnTo>
                      <a:pt x="993" y="493"/>
                    </a:lnTo>
                    <a:lnTo>
                      <a:pt x="993" y="493"/>
                    </a:lnTo>
                    <a:lnTo>
                      <a:pt x="997" y="477"/>
                    </a:lnTo>
                    <a:lnTo>
                      <a:pt x="999" y="461"/>
                    </a:lnTo>
                    <a:lnTo>
                      <a:pt x="1000" y="445"/>
                    </a:lnTo>
                    <a:lnTo>
                      <a:pt x="1001" y="428"/>
                    </a:lnTo>
                    <a:lnTo>
                      <a:pt x="1000" y="396"/>
                    </a:lnTo>
                    <a:lnTo>
                      <a:pt x="998" y="362"/>
                    </a:lnTo>
                    <a:lnTo>
                      <a:pt x="998" y="362"/>
                    </a:lnTo>
                    <a:lnTo>
                      <a:pt x="999" y="356"/>
                    </a:lnTo>
                    <a:lnTo>
                      <a:pt x="1001" y="349"/>
                    </a:lnTo>
                    <a:lnTo>
                      <a:pt x="1005" y="342"/>
                    </a:lnTo>
                    <a:lnTo>
                      <a:pt x="1010" y="337"/>
                    </a:lnTo>
                    <a:lnTo>
                      <a:pt x="1010" y="337"/>
                    </a:lnTo>
                    <a:lnTo>
                      <a:pt x="988" y="339"/>
                    </a:lnTo>
                    <a:lnTo>
                      <a:pt x="975" y="339"/>
                    </a:lnTo>
                    <a:lnTo>
                      <a:pt x="964" y="338"/>
                    </a:lnTo>
                    <a:lnTo>
                      <a:pt x="955" y="335"/>
                    </a:lnTo>
                    <a:lnTo>
                      <a:pt x="950" y="332"/>
                    </a:lnTo>
                    <a:lnTo>
                      <a:pt x="946" y="330"/>
                    </a:lnTo>
                    <a:lnTo>
                      <a:pt x="942" y="327"/>
                    </a:lnTo>
                    <a:lnTo>
                      <a:pt x="940" y="322"/>
                    </a:lnTo>
                    <a:lnTo>
                      <a:pt x="938" y="317"/>
                    </a:lnTo>
                    <a:lnTo>
                      <a:pt x="936" y="312"/>
                    </a:lnTo>
                    <a:lnTo>
                      <a:pt x="936" y="3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41" name="Freeform: Shape 281"/>
              <p:cNvSpPr/>
              <p:nvPr/>
            </p:nvSpPr>
            <p:spPr bwMode="auto">
              <a:xfrm>
                <a:off x="4216400" y="4743450"/>
                <a:ext cx="90488" cy="82550"/>
              </a:xfrm>
              <a:custGeom>
                <a:avLst/>
                <a:gdLst>
                  <a:gd name="T0" fmla="*/ 98 w 114"/>
                  <a:gd name="T1" fmla="*/ 14 h 103"/>
                  <a:gd name="T2" fmla="*/ 98 w 114"/>
                  <a:gd name="T3" fmla="*/ 14 h 103"/>
                  <a:gd name="T4" fmla="*/ 90 w 114"/>
                  <a:gd name="T5" fmla="*/ 10 h 103"/>
                  <a:gd name="T6" fmla="*/ 82 w 114"/>
                  <a:gd name="T7" fmla="*/ 7 h 103"/>
                  <a:gd name="T8" fmla="*/ 74 w 114"/>
                  <a:gd name="T9" fmla="*/ 4 h 103"/>
                  <a:gd name="T10" fmla="*/ 66 w 114"/>
                  <a:gd name="T11" fmla="*/ 2 h 103"/>
                  <a:gd name="T12" fmla="*/ 50 w 114"/>
                  <a:gd name="T13" fmla="*/ 1 h 103"/>
                  <a:gd name="T14" fmla="*/ 34 w 114"/>
                  <a:gd name="T15" fmla="*/ 0 h 103"/>
                  <a:gd name="T16" fmla="*/ 34 w 114"/>
                  <a:gd name="T17" fmla="*/ 0 h 103"/>
                  <a:gd name="T18" fmla="*/ 23 w 114"/>
                  <a:gd name="T19" fmla="*/ 1 h 103"/>
                  <a:gd name="T20" fmla="*/ 17 w 114"/>
                  <a:gd name="T21" fmla="*/ 2 h 103"/>
                  <a:gd name="T22" fmla="*/ 13 w 114"/>
                  <a:gd name="T23" fmla="*/ 4 h 103"/>
                  <a:gd name="T24" fmla="*/ 10 w 114"/>
                  <a:gd name="T25" fmla="*/ 8 h 103"/>
                  <a:gd name="T26" fmla="*/ 7 w 114"/>
                  <a:gd name="T27" fmla="*/ 11 h 103"/>
                  <a:gd name="T28" fmla="*/ 0 w 114"/>
                  <a:gd name="T29" fmla="*/ 24 h 103"/>
                  <a:gd name="T30" fmla="*/ 0 w 114"/>
                  <a:gd name="T31" fmla="*/ 24 h 103"/>
                  <a:gd name="T32" fmla="*/ 7 w 114"/>
                  <a:gd name="T33" fmla="*/ 25 h 103"/>
                  <a:gd name="T34" fmla="*/ 13 w 114"/>
                  <a:gd name="T35" fmla="*/ 27 h 103"/>
                  <a:gd name="T36" fmla="*/ 18 w 114"/>
                  <a:gd name="T37" fmla="*/ 32 h 103"/>
                  <a:gd name="T38" fmla="*/ 24 w 114"/>
                  <a:gd name="T39" fmla="*/ 36 h 103"/>
                  <a:gd name="T40" fmla="*/ 33 w 114"/>
                  <a:gd name="T41" fmla="*/ 45 h 103"/>
                  <a:gd name="T42" fmla="*/ 39 w 114"/>
                  <a:gd name="T43" fmla="*/ 50 h 103"/>
                  <a:gd name="T44" fmla="*/ 44 w 114"/>
                  <a:gd name="T45" fmla="*/ 53 h 103"/>
                  <a:gd name="T46" fmla="*/ 44 w 114"/>
                  <a:gd name="T47" fmla="*/ 53 h 103"/>
                  <a:gd name="T48" fmla="*/ 41 w 114"/>
                  <a:gd name="T49" fmla="*/ 57 h 103"/>
                  <a:gd name="T50" fmla="*/ 39 w 114"/>
                  <a:gd name="T51" fmla="*/ 60 h 103"/>
                  <a:gd name="T52" fmla="*/ 39 w 114"/>
                  <a:gd name="T53" fmla="*/ 65 h 103"/>
                  <a:gd name="T54" fmla="*/ 39 w 114"/>
                  <a:gd name="T55" fmla="*/ 68 h 103"/>
                  <a:gd name="T56" fmla="*/ 39 w 114"/>
                  <a:gd name="T57" fmla="*/ 76 h 103"/>
                  <a:gd name="T58" fmla="*/ 40 w 114"/>
                  <a:gd name="T59" fmla="*/ 79 h 103"/>
                  <a:gd name="T60" fmla="*/ 39 w 114"/>
                  <a:gd name="T61" fmla="*/ 84 h 103"/>
                  <a:gd name="T62" fmla="*/ 39 w 114"/>
                  <a:gd name="T63" fmla="*/ 84 h 103"/>
                  <a:gd name="T64" fmla="*/ 42 w 114"/>
                  <a:gd name="T65" fmla="*/ 84 h 103"/>
                  <a:gd name="T66" fmla="*/ 44 w 114"/>
                  <a:gd name="T67" fmla="*/ 85 h 103"/>
                  <a:gd name="T68" fmla="*/ 48 w 114"/>
                  <a:gd name="T69" fmla="*/ 91 h 103"/>
                  <a:gd name="T70" fmla="*/ 50 w 114"/>
                  <a:gd name="T71" fmla="*/ 94 h 103"/>
                  <a:gd name="T72" fmla="*/ 51 w 114"/>
                  <a:gd name="T73" fmla="*/ 95 h 103"/>
                  <a:gd name="T74" fmla="*/ 54 w 114"/>
                  <a:gd name="T75" fmla="*/ 95 h 103"/>
                  <a:gd name="T76" fmla="*/ 59 w 114"/>
                  <a:gd name="T77" fmla="*/ 94 h 103"/>
                  <a:gd name="T78" fmla="*/ 59 w 114"/>
                  <a:gd name="T79" fmla="*/ 94 h 103"/>
                  <a:gd name="T80" fmla="*/ 59 w 114"/>
                  <a:gd name="T81" fmla="*/ 103 h 103"/>
                  <a:gd name="T82" fmla="*/ 59 w 114"/>
                  <a:gd name="T83" fmla="*/ 103 h 103"/>
                  <a:gd name="T84" fmla="*/ 69 w 114"/>
                  <a:gd name="T85" fmla="*/ 103 h 103"/>
                  <a:gd name="T86" fmla="*/ 78 w 114"/>
                  <a:gd name="T87" fmla="*/ 101 h 103"/>
                  <a:gd name="T88" fmla="*/ 86 w 114"/>
                  <a:gd name="T89" fmla="*/ 97 h 103"/>
                  <a:gd name="T90" fmla="*/ 93 w 114"/>
                  <a:gd name="T91" fmla="*/ 92 h 103"/>
                  <a:gd name="T92" fmla="*/ 99 w 114"/>
                  <a:gd name="T93" fmla="*/ 84 h 103"/>
                  <a:gd name="T94" fmla="*/ 104 w 114"/>
                  <a:gd name="T95" fmla="*/ 76 h 103"/>
                  <a:gd name="T96" fmla="*/ 108 w 114"/>
                  <a:gd name="T97" fmla="*/ 68 h 103"/>
                  <a:gd name="T98" fmla="*/ 111 w 114"/>
                  <a:gd name="T99" fmla="*/ 58 h 103"/>
                  <a:gd name="T100" fmla="*/ 111 w 114"/>
                  <a:gd name="T101" fmla="*/ 58 h 103"/>
                  <a:gd name="T102" fmla="*/ 112 w 114"/>
                  <a:gd name="T103" fmla="*/ 52 h 103"/>
                  <a:gd name="T104" fmla="*/ 114 w 114"/>
                  <a:gd name="T105" fmla="*/ 45 h 103"/>
                  <a:gd name="T106" fmla="*/ 114 w 114"/>
                  <a:gd name="T107" fmla="*/ 40 h 103"/>
                  <a:gd name="T108" fmla="*/ 112 w 114"/>
                  <a:gd name="T109" fmla="*/ 34 h 103"/>
                  <a:gd name="T110" fmla="*/ 110 w 114"/>
                  <a:gd name="T111" fmla="*/ 28 h 103"/>
                  <a:gd name="T112" fmla="*/ 107 w 114"/>
                  <a:gd name="T113" fmla="*/ 23 h 103"/>
                  <a:gd name="T114" fmla="*/ 102 w 114"/>
                  <a:gd name="T115" fmla="*/ 18 h 103"/>
                  <a:gd name="T116" fmla="*/ 98 w 114"/>
                  <a:gd name="T117" fmla="*/ 14 h 103"/>
                  <a:gd name="T118" fmla="*/ 98 w 114"/>
                  <a:gd name="T119" fmla="*/ 14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4" h="103">
                    <a:moveTo>
                      <a:pt x="98" y="14"/>
                    </a:moveTo>
                    <a:lnTo>
                      <a:pt x="98" y="14"/>
                    </a:lnTo>
                    <a:lnTo>
                      <a:pt x="90" y="10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6" y="2"/>
                    </a:lnTo>
                    <a:lnTo>
                      <a:pt x="50" y="1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3" y="1"/>
                    </a:lnTo>
                    <a:lnTo>
                      <a:pt x="17" y="2"/>
                    </a:lnTo>
                    <a:lnTo>
                      <a:pt x="13" y="4"/>
                    </a:lnTo>
                    <a:lnTo>
                      <a:pt x="10" y="8"/>
                    </a:lnTo>
                    <a:lnTo>
                      <a:pt x="7" y="11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7" y="25"/>
                    </a:lnTo>
                    <a:lnTo>
                      <a:pt x="13" y="27"/>
                    </a:lnTo>
                    <a:lnTo>
                      <a:pt x="18" y="32"/>
                    </a:lnTo>
                    <a:lnTo>
                      <a:pt x="24" y="36"/>
                    </a:lnTo>
                    <a:lnTo>
                      <a:pt x="33" y="45"/>
                    </a:lnTo>
                    <a:lnTo>
                      <a:pt x="39" y="50"/>
                    </a:lnTo>
                    <a:lnTo>
                      <a:pt x="44" y="53"/>
                    </a:lnTo>
                    <a:lnTo>
                      <a:pt x="44" y="53"/>
                    </a:lnTo>
                    <a:lnTo>
                      <a:pt x="41" y="57"/>
                    </a:lnTo>
                    <a:lnTo>
                      <a:pt x="39" y="60"/>
                    </a:lnTo>
                    <a:lnTo>
                      <a:pt x="39" y="65"/>
                    </a:lnTo>
                    <a:lnTo>
                      <a:pt x="39" y="68"/>
                    </a:lnTo>
                    <a:lnTo>
                      <a:pt x="39" y="76"/>
                    </a:lnTo>
                    <a:lnTo>
                      <a:pt x="40" y="79"/>
                    </a:lnTo>
                    <a:lnTo>
                      <a:pt x="39" y="84"/>
                    </a:lnTo>
                    <a:lnTo>
                      <a:pt x="39" y="84"/>
                    </a:lnTo>
                    <a:lnTo>
                      <a:pt x="42" y="84"/>
                    </a:lnTo>
                    <a:lnTo>
                      <a:pt x="44" y="85"/>
                    </a:lnTo>
                    <a:lnTo>
                      <a:pt x="48" y="91"/>
                    </a:lnTo>
                    <a:lnTo>
                      <a:pt x="50" y="94"/>
                    </a:lnTo>
                    <a:lnTo>
                      <a:pt x="51" y="95"/>
                    </a:lnTo>
                    <a:lnTo>
                      <a:pt x="54" y="95"/>
                    </a:lnTo>
                    <a:lnTo>
                      <a:pt x="59" y="94"/>
                    </a:lnTo>
                    <a:lnTo>
                      <a:pt x="59" y="94"/>
                    </a:lnTo>
                    <a:lnTo>
                      <a:pt x="59" y="103"/>
                    </a:lnTo>
                    <a:lnTo>
                      <a:pt x="59" y="103"/>
                    </a:lnTo>
                    <a:lnTo>
                      <a:pt x="69" y="103"/>
                    </a:lnTo>
                    <a:lnTo>
                      <a:pt x="78" y="101"/>
                    </a:lnTo>
                    <a:lnTo>
                      <a:pt x="86" y="97"/>
                    </a:lnTo>
                    <a:lnTo>
                      <a:pt x="93" y="92"/>
                    </a:lnTo>
                    <a:lnTo>
                      <a:pt x="99" y="84"/>
                    </a:lnTo>
                    <a:lnTo>
                      <a:pt x="104" y="76"/>
                    </a:lnTo>
                    <a:lnTo>
                      <a:pt x="108" y="68"/>
                    </a:lnTo>
                    <a:lnTo>
                      <a:pt x="111" y="58"/>
                    </a:lnTo>
                    <a:lnTo>
                      <a:pt x="111" y="58"/>
                    </a:lnTo>
                    <a:lnTo>
                      <a:pt x="112" y="52"/>
                    </a:lnTo>
                    <a:lnTo>
                      <a:pt x="114" y="45"/>
                    </a:lnTo>
                    <a:lnTo>
                      <a:pt x="114" y="40"/>
                    </a:lnTo>
                    <a:lnTo>
                      <a:pt x="112" y="34"/>
                    </a:lnTo>
                    <a:lnTo>
                      <a:pt x="110" y="28"/>
                    </a:lnTo>
                    <a:lnTo>
                      <a:pt x="107" y="23"/>
                    </a:lnTo>
                    <a:lnTo>
                      <a:pt x="102" y="18"/>
                    </a:lnTo>
                    <a:lnTo>
                      <a:pt x="98" y="14"/>
                    </a:lnTo>
                    <a:lnTo>
                      <a:pt x="98" y="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42" name="Freeform: Shape 282"/>
              <p:cNvSpPr/>
              <p:nvPr/>
            </p:nvSpPr>
            <p:spPr bwMode="auto">
              <a:xfrm>
                <a:off x="4597400" y="4706938"/>
                <a:ext cx="163513" cy="200025"/>
              </a:xfrm>
              <a:custGeom>
                <a:avLst/>
                <a:gdLst>
                  <a:gd name="T0" fmla="*/ 206 w 206"/>
                  <a:gd name="T1" fmla="*/ 58 h 254"/>
                  <a:gd name="T2" fmla="*/ 193 w 206"/>
                  <a:gd name="T3" fmla="*/ 7 h 254"/>
                  <a:gd name="T4" fmla="*/ 192 w 206"/>
                  <a:gd name="T5" fmla="*/ 5 h 254"/>
                  <a:gd name="T6" fmla="*/ 185 w 206"/>
                  <a:gd name="T7" fmla="*/ 1 h 254"/>
                  <a:gd name="T8" fmla="*/ 177 w 206"/>
                  <a:gd name="T9" fmla="*/ 0 h 254"/>
                  <a:gd name="T10" fmla="*/ 170 w 206"/>
                  <a:gd name="T11" fmla="*/ 5 h 254"/>
                  <a:gd name="T12" fmla="*/ 169 w 206"/>
                  <a:gd name="T13" fmla="*/ 9 h 254"/>
                  <a:gd name="T14" fmla="*/ 169 w 206"/>
                  <a:gd name="T15" fmla="*/ 17 h 254"/>
                  <a:gd name="T16" fmla="*/ 175 w 206"/>
                  <a:gd name="T17" fmla="*/ 33 h 254"/>
                  <a:gd name="T18" fmla="*/ 176 w 206"/>
                  <a:gd name="T19" fmla="*/ 42 h 254"/>
                  <a:gd name="T20" fmla="*/ 181 w 206"/>
                  <a:gd name="T21" fmla="*/ 39 h 254"/>
                  <a:gd name="T22" fmla="*/ 178 w 206"/>
                  <a:gd name="T23" fmla="*/ 43 h 254"/>
                  <a:gd name="T24" fmla="*/ 167 w 206"/>
                  <a:gd name="T25" fmla="*/ 54 h 254"/>
                  <a:gd name="T26" fmla="*/ 164 w 206"/>
                  <a:gd name="T27" fmla="*/ 56 h 254"/>
                  <a:gd name="T28" fmla="*/ 149 w 206"/>
                  <a:gd name="T29" fmla="*/ 62 h 254"/>
                  <a:gd name="T30" fmla="*/ 129 w 206"/>
                  <a:gd name="T31" fmla="*/ 68 h 254"/>
                  <a:gd name="T32" fmla="*/ 126 w 206"/>
                  <a:gd name="T33" fmla="*/ 72 h 254"/>
                  <a:gd name="T34" fmla="*/ 117 w 206"/>
                  <a:gd name="T35" fmla="*/ 83 h 254"/>
                  <a:gd name="T36" fmla="*/ 108 w 206"/>
                  <a:gd name="T37" fmla="*/ 96 h 254"/>
                  <a:gd name="T38" fmla="*/ 104 w 206"/>
                  <a:gd name="T39" fmla="*/ 98 h 254"/>
                  <a:gd name="T40" fmla="*/ 95 w 206"/>
                  <a:gd name="T41" fmla="*/ 100 h 254"/>
                  <a:gd name="T42" fmla="*/ 76 w 206"/>
                  <a:gd name="T43" fmla="*/ 100 h 254"/>
                  <a:gd name="T44" fmla="*/ 66 w 206"/>
                  <a:gd name="T45" fmla="*/ 101 h 254"/>
                  <a:gd name="T46" fmla="*/ 62 w 206"/>
                  <a:gd name="T47" fmla="*/ 103 h 254"/>
                  <a:gd name="T48" fmla="*/ 52 w 206"/>
                  <a:gd name="T49" fmla="*/ 111 h 254"/>
                  <a:gd name="T50" fmla="*/ 44 w 206"/>
                  <a:gd name="T51" fmla="*/ 126 h 254"/>
                  <a:gd name="T52" fmla="*/ 40 w 206"/>
                  <a:gd name="T53" fmla="*/ 133 h 254"/>
                  <a:gd name="T54" fmla="*/ 21 w 206"/>
                  <a:gd name="T55" fmla="*/ 148 h 254"/>
                  <a:gd name="T56" fmla="*/ 9 w 206"/>
                  <a:gd name="T57" fmla="*/ 157 h 254"/>
                  <a:gd name="T58" fmla="*/ 2 w 206"/>
                  <a:gd name="T59" fmla="*/ 171 h 254"/>
                  <a:gd name="T60" fmla="*/ 0 w 206"/>
                  <a:gd name="T61" fmla="*/ 183 h 254"/>
                  <a:gd name="T62" fmla="*/ 2 w 206"/>
                  <a:gd name="T63" fmla="*/ 211 h 254"/>
                  <a:gd name="T64" fmla="*/ 12 w 206"/>
                  <a:gd name="T65" fmla="*/ 236 h 254"/>
                  <a:gd name="T66" fmla="*/ 21 w 206"/>
                  <a:gd name="T67" fmla="*/ 245 h 254"/>
                  <a:gd name="T68" fmla="*/ 32 w 206"/>
                  <a:gd name="T69" fmla="*/ 252 h 254"/>
                  <a:gd name="T70" fmla="*/ 43 w 206"/>
                  <a:gd name="T71" fmla="*/ 254 h 254"/>
                  <a:gd name="T72" fmla="*/ 59 w 206"/>
                  <a:gd name="T73" fmla="*/ 254 h 254"/>
                  <a:gd name="T74" fmla="*/ 90 w 206"/>
                  <a:gd name="T75" fmla="*/ 248 h 254"/>
                  <a:gd name="T76" fmla="*/ 104 w 206"/>
                  <a:gd name="T77" fmla="*/ 244 h 254"/>
                  <a:gd name="T78" fmla="*/ 123 w 206"/>
                  <a:gd name="T79" fmla="*/ 232 h 254"/>
                  <a:gd name="T80" fmla="*/ 131 w 206"/>
                  <a:gd name="T81" fmla="*/ 224 h 254"/>
                  <a:gd name="T82" fmla="*/ 145 w 206"/>
                  <a:gd name="T83" fmla="*/ 207 h 254"/>
                  <a:gd name="T84" fmla="*/ 156 w 206"/>
                  <a:gd name="T85" fmla="*/ 189 h 254"/>
                  <a:gd name="T86" fmla="*/ 162 w 206"/>
                  <a:gd name="T87" fmla="*/ 167 h 254"/>
                  <a:gd name="T88" fmla="*/ 164 w 206"/>
                  <a:gd name="T89" fmla="*/ 156 h 254"/>
                  <a:gd name="T90" fmla="*/ 168 w 206"/>
                  <a:gd name="T91" fmla="*/ 145 h 254"/>
                  <a:gd name="T92" fmla="*/ 178 w 206"/>
                  <a:gd name="T93" fmla="*/ 134 h 254"/>
                  <a:gd name="T94" fmla="*/ 194 w 206"/>
                  <a:gd name="T95" fmla="*/ 120 h 254"/>
                  <a:gd name="T96" fmla="*/ 200 w 206"/>
                  <a:gd name="T97" fmla="*/ 114 h 254"/>
                  <a:gd name="T98" fmla="*/ 200 w 206"/>
                  <a:gd name="T99" fmla="*/ 111 h 254"/>
                  <a:gd name="T100" fmla="*/ 194 w 206"/>
                  <a:gd name="T101" fmla="*/ 104 h 254"/>
                  <a:gd name="T102" fmla="*/ 193 w 206"/>
                  <a:gd name="T103" fmla="*/ 100 h 254"/>
                  <a:gd name="T104" fmla="*/ 194 w 206"/>
                  <a:gd name="T105" fmla="*/ 95 h 254"/>
                  <a:gd name="T106" fmla="*/ 201 w 206"/>
                  <a:gd name="T107" fmla="*/ 78 h 254"/>
                  <a:gd name="T108" fmla="*/ 206 w 206"/>
                  <a:gd name="T109" fmla="*/ 63 h 254"/>
                  <a:gd name="T110" fmla="*/ 206 w 206"/>
                  <a:gd name="T111" fmla="*/ 58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06" h="254">
                    <a:moveTo>
                      <a:pt x="206" y="58"/>
                    </a:moveTo>
                    <a:lnTo>
                      <a:pt x="206" y="58"/>
                    </a:lnTo>
                    <a:lnTo>
                      <a:pt x="200" y="32"/>
                    </a:lnTo>
                    <a:lnTo>
                      <a:pt x="193" y="7"/>
                    </a:lnTo>
                    <a:lnTo>
                      <a:pt x="193" y="7"/>
                    </a:lnTo>
                    <a:lnTo>
                      <a:pt x="192" y="5"/>
                    </a:lnTo>
                    <a:lnTo>
                      <a:pt x="189" y="3"/>
                    </a:lnTo>
                    <a:lnTo>
                      <a:pt x="185" y="1"/>
                    </a:lnTo>
                    <a:lnTo>
                      <a:pt x="182" y="0"/>
                    </a:lnTo>
                    <a:lnTo>
                      <a:pt x="177" y="0"/>
                    </a:lnTo>
                    <a:lnTo>
                      <a:pt x="174" y="1"/>
                    </a:lnTo>
                    <a:lnTo>
                      <a:pt x="170" y="5"/>
                    </a:lnTo>
                    <a:lnTo>
                      <a:pt x="169" y="9"/>
                    </a:lnTo>
                    <a:lnTo>
                      <a:pt x="169" y="9"/>
                    </a:lnTo>
                    <a:lnTo>
                      <a:pt x="168" y="14"/>
                    </a:lnTo>
                    <a:lnTo>
                      <a:pt x="169" y="17"/>
                    </a:lnTo>
                    <a:lnTo>
                      <a:pt x="173" y="25"/>
                    </a:lnTo>
                    <a:lnTo>
                      <a:pt x="175" y="33"/>
                    </a:lnTo>
                    <a:lnTo>
                      <a:pt x="176" y="38"/>
                    </a:lnTo>
                    <a:lnTo>
                      <a:pt x="176" y="42"/>
                    </a:lnTo>
                    <a:lnTo>
                      <a:pt x="176" y="42"/>
                    </a:lnTo>
                    <a:lnTo>
                      <a:pt x="181" y="39"/>
                    </a:lnTo>
                    <a:lnTo>
                      <a:pt x="181" y="39"/>
                    </a:lnTo>
                    <a:lnTo>
                      <a:pt x="178" y="43"/>
                    </a:lnTo>
                    <a:lnTo>
                      <a:pt x="175" y="47"/>
                    </a:lnTo>
                    <a:lnTo>
                      <a:pt x="167" y="54"/>
                    </a:lnTo>
                    <a:lnTo>
                      <a:pt x="167" y="54"/>
                    </a:lnTo>
                    <a:lnTo>
                      <a:pt x="164" y="56"/>
                    </a:lnTo>
                    <a:lnTo>
                      <a:pt x="159" y="58"/>
                    </a:lnTo>
                    <a:lnTo>
                      <a:pt x="149" y="62"/>
                    </a:lnTo>
                    <a:lnTo>
                      <a:pt x="140" y="65"/>
                    </a:lnTo>
                    <a:lnTo>
                      <a:pt x="129" y="68"/>
                    </a:lnTo>
                    <a:lnTo>
                      <a:pt x="129" y="68"/>
                    </a:lnTo>
                    <a:lnTo>
                      <a:pt x="126" y="72"/>
                    </a:lnTo>
                    <a:lnTo>
                      <a:pt x="123" y="75"/>
                    </a:lnTo>
                    <a:lnTo>
                      <a:pt x="117" y="83"/>
                    </a:lnTo>
                    <a:lnTo>
                      <a:pt x="111" y="92"/>
                    </a:lnTo>
                    <a:lnTo>
                      <a:pt x="108" y="96"/>
                    </a:lnTo>
                    <a:lnTo>
                      <a:pt x="104" y="98"/>
                    </a:lnTo>
                    <a:lnTo>
                      <a:pt x="104" y="98"/>
                    </a:lnTo>
                    <a:lnTo>
                      <a:pt x="100" y="99"/>
                    </a:lnTo>
                    <a:lnTo>
                      <a:pt x="95" y="100"/>
                    </a:lnTo>
                    <a:lnTo>
                      <a:pt x="85" y="100"/>
                    </a:lnTo>
                    <a:lnTo>
                      <a:pt x="76" y="100"/>
                    </a:lnTo>
                    <a:lnTo>
                      <a:pt x="70" y="100"/>
                    </a:lnTo>
                    <a:lnTo>
                      <a:pt x="66" y="101"/>
                    </a:lnTo>
                    <a:lnTo>
                      <a:pt x="66" y="101"/>
                    </a:lnTo>
                    <a:lnTo>
                      <a:pt x="62" y="103"/>
                    </a:lnTo>
                    <a:lnTo>
                      <a:pt x="59" y="105"/>
                    </a:lnTo>
                    <a:lnTo>
                      <a:pt x="52" y="111"/>
                    </a:lnTo>
                    <a:lnTo>
                      <a:pt x="48" y="119"/>
                    </a:lnTo>
                    <a:lnTo>
                      <a:pt x="44" y="126"/>
                    </a:lnTo>
                    <a:lnTo>
                      <a:pt x="44" y="126"/>
                    </a:lnTo>
                    <a:lnTo>
                      <a:pt x="40" y="133"/>
                    </a:lnTo>
                    <a:lnTo>
                      <a:pt x="35" y="139"/>
                    </a:lnTo>
                    <a:lnTo>
                      <a:pt x="21" y="148"/>
                    </a:lnTo>
                    <a:lnTo>
                      <a:pt x="15" y="153"/>
                    </a:lnTo>
                    <a:lnTo>
                      <a:pt x="9" y="157"/>
                    </a:lnTo>
                    <a:lnTo>
                      <a:pt x="4" y="164"/>
                    </a:lnTo>
                    <a:lnTo>
                      <a:pt x="2" y="171"/>
                    </a:lnTo>
                    <a:lnTo>
                      <a:pt x="2" y="171"/>
                    </a:lnTo>
                    <a:lnTo>
                      <a:pt x="0" y="183"/>
                    </a:lnTo>
                    <a:lnTo>
                      <a:pt x="0" y="197"/>
                    </a:lnTo>
                    <a:lnTo>
                      <a:pt x="2" y="211"/>
                    </a:lnTo>
                    <a:lnTo>
                      <a:pt x="7" y="224"/>
                    </a:lnTo>
                    <a:lnTo>
                      <a:pt x="12" y="236"/>
                    </a:lnTo>
                    <a:lnTo>
                      <a:pt x="17" y="240"/>
                    </a:lnTo>
                    <a:lnTo>
                      <a:pt x="21" y="245"/>
                    </a:lnTo>
                    <a:lnTo>
                      <a:pt x="26" y="248"/>
                    </a:lnTo>
                    <a:lnTo>
                      <a:pt x="32" y="252"/>
                    </a:lnTo>
                    <a:lnTo>
                      <a:pt x="37" y="254"/>
                    </a:lnTo>
                    <a:lnTo>
                      <a:pt x="43" y="254"/>
                    </a:lnTo>
                    <a:lnTo>
                      <a:pt x="43" y="254"/>
                    </a:lnTo>
                    <a:lnTo>
                      <a:pt x="59" y="254"/>
                    </a:lnTo>
                    <a:lnTo>
                      <a:pt x="74" y="252"/>
                    </a:lnTo>
                    <a:lnTo>
                      <a:pt x="90" y="248"/>
                    </a:lnTo>
                    <a:lnTo>
                      <a:pt x="104" y="244"/>
                    </a:lnTo>
                    <a:lnTo>
                      <a:pt x="104" y="244"/>
                    </a:lnTo>
                    <a:lnTo>
                      <a:pt x="115" y="238"/>
                    </a:lnTo>
                    <a:lnTo>
                      <a:pt x="123" y="232"/>
                    </a:lnTo>
                    <a:lnTo>
                      <a:pt x="123" y="232"/>
                    </a:lnTo>
                    <a:lnTo>
                      <a:pt x="131" y="224"/>
                    </a:lnTo>
                    <a:lnTo>
                      <a:pt x="139" y="216"/>
                    </a:lnTo>
                    <a:lnTo>
                      <a:pt x="145" y="207"/>
                    </a:lnTo>
                    <a:lnTo>
                      <a:pt x="151" y="198"/>
                    </a:lnTo>
                    <a:lnTo>
                      <a:pt x="156" y="189"/>
                    </a:lnTo>
                    <a:lnTo>
                      <a:pt x="160" y="178"/>
                    </a:lnTo>
                    <a:lnTo>
                      <a:pt x="162" y="167"/>
                    </a:lnTo>
                    <a:lnTo>
                      <a:pt x="164" y="156"/>
                    </a:lnTo>
                    <a:lnTo>
                      <a:pt x="164" y="156"/>
                    </a:lnTo>
                    <a:lnTo>
                      <a:pt x="166" y="149"/>
                    </a:lnTo>
                    <a:lnTo>
                      <a:pt x="168" y="145"/>
                    </a:lnTo>
                    <a:lnTo>
                      <a:pt x="173" y="139"/>
                    </a:lnTo>
                    <a:lnTo>
                      <a:pt x="178" y="134"/>
                    </a:lnTo>
                    <a:lnTo>
                      <a:pt x="190" y="125"/>
                    </a:lnTo>
                    <a:lnTo>
                      <a:pt x="194" y="120"/>
                    </a:lnTo>
                    <a:lnTo>
                      <a:pt x="200" y="114"/>
                    </a:lnTo>
                    <a:lnTo>
                      <a:pt x="200" y="114"/>
                    </a:lnTo>
                    <a:lnTo>
                      <a:pt x="200" y="113"/>
                    </a:lnTo>
                    <a:lnTo>
                      <a:pt x="200" y="111"/>
                    </a:lnTo>
                    <a:lnTo>
                      <a:pt x="198" y="107"/>
                    </a:lnTo>
                    <a:lnTo>
                      <a:pt x="194" y="104"/>
                    </a:lnTo>
                    <a:lnTo>
                      <a:pt x="193" y="101"/>
                    </a:lnTo>
                    <a:lnTo>
                      <a:pt x="193" y="100"/>
                    </a:lnTo>
                    <a:lnTo>
                      <a:pt x="193" y="100"/>
                    </a:lnTo>
                    <a:lnTo>
                      <a:pt x="194" y="95"/>
                    </a:lnTo>
                    <a:lnTo>
                      <a:pt x="195" y="89"/>
                    </a:lnTo>
                    <a:lnTo>
                      <a:pt x="201" y="78"/>
                    </a:lnTo>
                    <a:lnTo>
                      <a:pt x="204" y="67"/>
                    </a:lnTo>
                    <a:lnTo>
                      <a:pt x="206" y="63"/>
                    </a:lnTo>
                    <a:lnTo>
                      <a:pt x="206" y="58"/>
                    </a:lnTo>
                    <a:lnTo>
                      <a:pt x="206" y="5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43" name="Freeform: Shape 283"/>
              <p:cNvSpPr/>
              <p:nvPr/>
            </p:nvSpPr>
            <p:spPr bwMode="auto">
              <a:xfrm>
                <a:off x="4722813" y="4527550"/>
                <a:ext cx="117475" cy="214312"/>
              </a:xfrm>
              <a:custGeom>
                <a:avLst/>
                <a:gdLst>
                  <a:gd name="T0" fmla="*/ 130 w 149"/>
                  <a:gd name="T1" fmla="*/ 135 h 271"/>
                  <a:gd name="T2" fmla="*/ 110 w 149"/>
                  <a:gd name="T3" fmla="*/ 138 h 271"/>
                  <a:gd name="T4" fmla="*/ 104 w 149"/>
                  <a:gd name="T5" fmla="*/ 137 h 271"/>
                  <a:gd name="T6" fmla="*/ 93 w 149"/>
                  <a:gd name="T7" fmla="*/ 130 h 271"/>
                  <a:gd name="T8" fmla="*/ 89 w 149"/>
                  <a:gd name="T9" fmla="*/ 118 h 271"/>
                  <a:gd name="T10" fmla="*/ 89 w 149"/>
                  <a:gd name="T11" fmla="*/ 108 h 271"/>
                  <a:gd name="T12" fmla="*/ 84 w 149"/>
                  <a:gd name="T13" fmla="*/ 104 h 271"/>
                  <a:gd name="T14" fmla="*/ 59 w 149"/>
                  <a:gd name="T15" fmla="*/ 104 h 271"/>
                  <a:gd name="T16" fmla="*/ 43 w 149"/>
                  <a:gd name="T17" fmla="*/ 99 h 271"/>
                  <a:gd name="T18" fmla="*/ 37 w 149"/>
                  <a:gd name="T19" fmla="*/ 90 h 271"/>
                  <a:gd name="T20" fmla="*/ 42 w 149"/>
                  <a:gd name="T21" fmla="*/ 75 h 271"/>
                  <a:gd name="T22" fmla="*/ 49 w 149"/>
                  <a:gd name="T23" fmla="*/ 56 h 271"/>
                  <a:gd name="T24" fmla="*/ 45 w 149"/>
                  <a:gd name="T25" fmla="*/ 47 h 271"/>
                  <a:gd name="T26" fmla="*/ 39 w 149"/>
                  <a:gd name="T27" fmla="*/ 39 h 271"/>
                  <a:gd name="T28" fmla="*/ 27 w 149"/>
                  <a:gd name="T29" fmla="*/ 27 h 271"/>
                  <a:gd name="T30" fmla="*/ 25 w 149"/>
                  <a:gd name="T31" fmla="*/ 15 h 271"/>
                  <a:gd name="T32" fmla="*/ 25 w 149"/>
                  <a:gd name="T33" fmla="*/ 2 h 271"/>
                  <a:gd name="T34" fmla="*/ 10 w 149"/>
                  <a:gd name="T35" fmla="*/ 0 h 271"/>
                  <a:gd name="T36" fmla="*/ 16 w 149"/>
                  <a:gd name="T37" fmla="*/ 10 h 271"/>
                  <a:gd name="T38" fmla="*/ 6 w 149"/>
                  <a:gd name="T39" fmla="*/ 18 h 271"/>
                  <a:gd name="T40" fmla="*/ 0 w 149"/>
                  <a:gd name="T41" fmla="*/ 35 h 271"/>
                  <a:gd name="T42" fmla="*/ 7 w 149"/>
                  <a:gd name="T43" fmla="*/ 51 h 271"/>
                  <a:gd name="T44" fmla="*/ 16 w 149"/>
                  <a:gd name="T45" fmla="*/ 61 h 271"/>
                  <a:gd name="T46" fmla="*/ 35 w 149"/>
                  <a:gd name="T47" fmla="*/ 96 h 271"/>
                  <a:gd name="T48" fmla="*/ 29 w 149"/>
                  <a:gd name="T49" fmla="*/ 100 h 271"/>
                  <a:gd name="T50" fmla="*/ 26 w 149"/>
                  <a:gd name="T51" fmla="*/ 113 h 271"/>
                  <a:gd name="T52" fmla="*/ 35 w 149"/>
                  <a:gd name="T53" fmla="*/ 141 h 271"/>
                  <a:gd name="T54" fmla="*/ 33 w 149"/>
                  <a:gd name="T55" fmla="*/ 156 h 271"/>
                  <a:gd name="T56" fmla="*/ 26 w 149"/>
                  <a:gd name="T57" fmla="*/ 162 h 271"/>
                  <a:gd name="T58" fmla="*/ 25 w 149"/>
                  <a:gd name="T59" fmla="*/ 171 h 271"/>
                  <a:gd name="T60" fmla="*/ 33 w 149"/>
                  <a:gd name="T61" fmla="*/ 182 h 271"/>
                  <a:gd name="T62" fmla="*/ 49 w 149"/>
                  <a:gd name="T63" fmla="*/ 202 h 271"/>
                  <a:gd name="T64" fmla="*/ 52 w 149"/>
                  <a:gd name="T65" fmla="*/ 214 h 271"/>
                  <a:gd name="T66" fmla="*/ 56 w 149"/>
                  <a:gd name="T67" fmla="*/ 231 h 271"/>
                  <a:gd name="T68" fmla="*/ 61 w 149"/>
                  <a:gd name="T69" fmla="*/ 240 h 271"/>
                  <a:gd name="T70" fmla="*/ 61 w 149"/>
                  <a:gd name="T71" fmla="*/ 247 h 271"/>
                  <a:gd name="T72" fmla="*/ 70 w 149"/>
                  <a:gd name="T73" fmla="*/ 249 h 271"/>
                  <a:gd name="T74" fmla="*/ 79 w 149"/>
                  <a:gd name="T75" fmla="*/ 262 h 271"/>
                  <a:gd name="T76" fmla="*/ 85 w 149"/>
                  <a:gd name="T77" fmla="*/ 268 h 271"/>
                  <a:gd name="T78" fmla="*/ 99 w 149"/>
                  <a:gd name="T79" fmla="*/ 271 h 271"/>
                  <a:gd name="T80" fmla="*/ 108 w 149"/>
                  <a:gd name="T81" fmla="*/ 266 h 271"/>
                  <a:gd name="T82" fmla="*/ 109 w 149"/>
                  <a:gd name="T83" fmla="*/ 259 h 271"/>
                  <a:gd name="T84" fmla="*/ 107 w 149"/>
                  <a:gd name="T85" fmla="*/ 242 h 271"/>
                  <a:gd name="T86" fmla="*/ 111 w 149"/>
                  <a:gd name="T87" fmla="*/ 230 h 271"/>
                  <a:gd name="T88" fmla="*/ 117 w 149"/>
                  <a:gd name="T89" fmla="*/ 224 h 271"/>
                  <a:gd name="T90" fmla="*/ 134 w 149"/>
                  <a:gd name="T91" fmla="*/ 214 h 271"/>
                  <a:gd name="T92" fmla="*/ 141 w 149"/>
                  <a:gd name="T93" fmla="*/ 192 h 271"/>
                  <a:gd name="T94" fmla="*/ 147 w 149"/>
                  <a:gd name="T95" fmla="*/ 173 h 271"/>
                  <a:gd name="T96" fmla="*/ 148 w 149"/>
                  <a:gd name="T97" fmla="*/ 157 h 271"/>
                  <a:gd name="T98" fmla="*/ 141 w 149"/>
                  <a:gd name="T99" fmla="*/ 143 h 271"/>
                  <a:gd name="T100" fmla="*/ 132 w 149"/>
                  <a:gd name="T101" fmla="*/ 137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9" h="271">
                    <a:moveTo>
                      <a:pt x="132" y="137"/>
                    </a:moveTo>
                    <a:lnTo>
                      <a:pt x="132" y="137"/>
                    </a:lnTo>
                    <a:lnTo>
                      <a:pt x="130" y="135"/>
                    </a:lnTo>
                    <a:lnTo>
                      <a:pt x="125" y="135"/>
                    </a:lnTo>
                    <a:lnTo>
                      <a:pt x="118" y="137"/>
                    </a:lnTo>
                    <a:lnTo>
                      <a:pt x="110" y="138"/>
                    </a:lnTo>
                    <a:lnTo>
                      <a:pt x="107" y="138"/>
                    </a:lnTo>
                    <a:lnTo>
                      <a:pt x="104" y="137"/>
                    </a:lnTo>
                    <a:lnTo>
                      <a:pt x="104" y="137"/>
                    </a:lnTo>
                    <a:lnTo>
                      <a:pt x="100" y="135"/>
                    </a:lnTo>
                    <a:lnTo>
                      <a:pt x="97" y="133"/>
                    </a:lnTo>
                    <a:lnTo>
                      <a:pt x="93" y="130"/>
                    </a:lnTo>
                    <a:lnTo>
                      <a:pt x="91" y="126"/>
                    </a:lnTo>
                    <a:lnTo>
                      <a:pt x="90" y="123"/>
                    </a:lnTo>
                    <a:lnTo>
                      <a:pt x="89" y="118"/>
                    </a:lnTo>
                    <a:lnTo>
                      <a:pt x="87" y="114"/>
                    </a:lnTo>
                    <a:lnTo>
                      <a:pt x="89" y="108"/>
                    </a:lnTo>
                    <a:lnTo>
                      <a:pt x="89" y="108"/>
                    </a:lnTo>
                    <a:lnTo>
                      <a:pt x="86" y="106"/>
                    </a:lnTo>
                    <a:lnTo>
                      <a:pt x="84" y="104"/>
                    </a:lnTo>
                    <a:lnTo>
                      <a:pt x="84" y="104"/>
                    </a:lnTo>
                    <a:lnTo>
                      <a:pt x="78" y="104"/>
                    </a:lnTo>
                    <a:lnTo>
                      <a:pt x="72" y="104"/>
                    </a:lnTo>
                    <a:lnTo>
                      <a:pt x="59" y="104"/>
                    </a:lnTo>
                    <a:lnTo>
                      <a:pt x="53" y="104"/>
                    </a:lnTo>
                    <a:lnTo>
                      <a:pt x="48" y="101"/>
                    </a:lnTo>
                    <a:lnTo>
                      <a:pt x="43" y="99"/>
                    </a:lnTo>
                    <a:lnTo>
                      <a:pt x="40" y="94"/>
                    </a:lnTo>
                    <a:lnTo>
                      <a:pt x="40" y="94"/>
                    </a:lnTo>
                    <a:lnTo>
                      <a:pt x="37" y="90"/>
                    </a:lnTo>
                    <a:lnTo>
                      <a:pt x="37" y="85"/>
                    </a:lnTo>
                    <a:lnTo>
                      <a:pt x="40" y="81"/>
                    </a:lnTo>
                    <a:lnTo>
                      <a:pt x="42" y="75"/>
                    </a:lnTo>
                    <a:lnTo>
                      <a:pt x="46" y="66"/>
                    </a:lnTo>
                    <a:lnTo>
                      <a:pt x="48" y="60"/>
                    </a:lnTo>
                    <a:lnTo>
                      <a:pt x="49" y="56"/>
                    </a:lnTo>
                    <a:lnTo>
                      <a:pt x="49" y="56"/>
                    </a:lnTo>
                    <a:lnTo>
                      <a:pt x="48" y="51"/>
                    </a:lnTo>
                    <a:lnTo>
                      <a:pt x="45" y="47"/>
                    </a:lnTo>
                    <a:lnTo>
                      <a:pt x="42" y="42"/>
                    </a:lnTo>
                    <a:lnTo>
                      <a:pt x="39" y="39"/>
                    </a:lnTo>
                    <a:lnTo>
                      <a:pt x="39" y="39"/>
                    </a:lnTo>
                    <a:lnTo>
                      <a:pt x="33" y="33"/>
                    </a:lnTo>
                    <a:lnTo>
                      <a:pt x="27" y="27"/>
                    </a:lnTo>
                    <a:lnTo>
                      <a:pt x="27" y="27"/>
                    </a:lnTo>
                    <a:lnTo>
                      <a:pt x="26" y="24"/>
                    </a:lnTo>
                    <a:lnTo>
                      <a:pt x="25" y="22"/>
                    </a:lnTo>
                    <a:lnTo>
                      <a:pt x="25" y="15"/>
                    </a:lnTo>
                    <a:lnTo>
                      <a:pt x="25" y="9"/>
                    </a:lnTo>
                    <a:lnTo>
                      <a:pt x="25" y="2"/>
                    </a:lnTo>
                    <a:lnTo>
                      <a:pt x="25" y="2"/>
                    </a:lnTo>
                    <a:lnTo>
                      <a:pt x="21" y="2"/>
                    </a:lnTo>
                    <a:lnTo>
                      <a:pt x="18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0" y="14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0"/>
                    </a:lnTo>
                    <a:lnTo>
                      <a:pt x="0" y="35"/>
                    </a:lnTo>
                    <a:lnTo>
                      <a:pt x="0" y="42"/>
                    </a:lnTo>
                    <a:lnTo>
                      <a:pt x="2" y="47"/>
                    </a:lnTo>
                    <a:lnTo>
                      <a:pt x="7" y="51"/>
                    </a:lnTo>
                    <a:lnTo>
                      <a:pt x="7" y="51"/>
                    </a:lnTo>
                    <a:lnTo>
                      <a:pt x="12" y="56"/>
                    </a:lnTo>
                    <a:lnTo>
                      <a:pt x="16" y="61"/>
                    </a:lnTo>
                    <a:lnTo>
                      <a:pt x="23" y="73"/>
                    </a:lnTo>
                    <a:lnTo>
                      <a:pt x="28" y="84"/>
                    </a:lnTo>
                    <a:lnTo>
                      <a:pt x="35" y="96"/>
                    </a:lnTo>
                    <a:lnTo>
                      <a:pt x="35" y="96"/>
                    </a:lnTo>
                    <a:lnTo>
                      <a:pt x="32" y="98"/>
                    </a:lnTo>
                    <a:lnTo>
                      <a:pt x="29" y="100"/>
                    </a:lnTo>
                    <a:lnTo>
                      <a:pt x="27" y="106"/>
                    </a:lnTo>
                    <a:lnTo>
                      <a:pt x="27" y="106"/>
                    </a:lnTo>
                    <a:lnTo>
                      <a:pt x="26" y="113"/>
                    </a:lnTo>
                    <a:lnTo>
                      <a:pt x="28" y="121"/>
                    </a:lnTo>
                    <a:lnTo>
                      <a:pt x="33" y="134"/>
                    </a:lnTo>
                    <a:lnTo>
                      <a:pt x="35" y="141"/>
                    </a:lnTo>
                    <a:lnTo>
                      <a:pt x="35" y="149"/>
                    </a:lnTo>
                    <a:lnTo>
                      <a:pt x="34" y="152"/>
                    </a:lnTo>
                    <a:lnTo>
                      <a:pt x="33" y="156"/>
                    </a:lnTo>
                    <a:lnTo>
                      <a:pt x="29" y="159"/>
                    </a:lnTo>
                    <a:lnTo>
                      <a:pt x="26" y="162"/>
                    </a:lnTo>
                    <a:lnTo>
                      <a:pt x="26" y="162"/>
                    </a:lnTo>
                    <a:lnTo>
                      <a:pt x="25" y="164"/>
                    </a:lnTo>
                    <a:lnTo>
                      <a:pt x="24" y="167"/>
                    </a:lnTo>
                    <a:lnTo>
                      <a:pt x="25" y="171"/>
                    </a:lnTo>
                    <a:lnTo>
                      <a:pt x="26" y="173"/>
                    </a:lnTo>
                    <a:lnTo>
                      <a:pt x="26" y="173"/>
                    </a:lnTo>
                    <a:lnTo>
                      <a:pt x="33" y="182"/>
                    </a:lnTo>
                    <a:lnTo>
                      <a:pt x="40" y="190"/>
                    </a:lnTo>
                    <a:lnTo>
                      <a:pt x="46" y="198"/>
                    </a:lnTo>
                    <a:lnTo>
                      <a:pt x="49" y="202"/>
                    </a:lnTo>
                    <a:lnTo>
                      <a:pt x="50" y="207"/>
                    </a:lnTo>
                    <a:lnTo>
                      <a:pt x="50" y="207"/>
                    </a:lnTo>
                    <a:lnTo>
                      <a:pt x="52" y="214"/>
                    </a:lnTo>
                    <a:lnTo>
                      <a:pt x="52" y="222"/>
                    </a:lnTo>
                    <a:lnTo>
                      <a:pt x="53" y="226"/>
                    </a:lnTo>
                    <a:lnTo>
                      <a:pt x="56" y="231"/>
                    </a:lnTo>
                    <a:lnTo>
                      <a:pt x="58" y="235"/>
                    </a:lnTo>
                    <a:lnTo>
                      <a:pt x="61" y="240"/>
                    </a:lnTo>
                    <a:lnTo>
                      <a:pt x="61" y="240"/>
                    </a:lnTo>
                    <a:lnTo>
                      <a:pt x="62" y="241"/>
                    </a:lnTo>
                    <a:lnTo>
                      <a:pt x="62" y="242"/>
                    </a:lnTo>
                    <a:lnTo>
                      <a:pt x="61" y="247"/>
                    </a:lnTo>
                    <a:lnTo>
                      <a:pt x="61" y="247"/>
                    </a:lnTo>
                    <a:lnTo>
                      <a:pt x="67" y="247"/>
                    </a:lnTo>
                    <a:lnTo>
                      <a:pt x="70" y="249"/>
                    </a:lnTo>
                    <a:lnTo>
                      <a:pt x="73" y="251"/>
                    </a:lnTo>
                    <a:lnTo>
                      <a:pt x="75" y="255"/>
                    </a:lnTo>
                    <a:lnTo>
                      <a:pt x="79" y="262"/>
                    </a:lnTo>
                    <a:lnTo>
                      <a:pt x="82" y="265"/>
                    </a:lnTo>
                    <a:lnTo>
                      <a:pt x="85" y="268"/>
                    </a:lnTo>
                    <a:lnTo>
                      <a:pt x="85" y="268"/>
                    </a:lnTo>
                    <a:lnTo>
                      <a:pt x="87" y="270"/>
                    </a:lnTo>
                    <a:lnTo>
                      <a:pt x="91" y="271"/>
                    </a:lnTo>
                    <a:lnTo>
                      <a:pt x="99" y="271"/>
                    </a:lnTo>
                    <a:lnTo>
                      <a:pt x="102" y="270"/>
                    </a:lnTo>
                    <a:lnTo>
                      <a:pt x="104" y="268"/>
                    </a:lnTo>
                    <a:lnTo>
                      <a:pt x="108" y="266"/>
                    </a:lnTo>
                    <a:lnTo>
                      <a:pt x="109" y="264"/>
                    </a:lnTo>
                    <a:lnTo>
                      <a:pt x="109" y="264"/>
                    </a:lnTo>
                    <a:lnTo>
                      <a:pt x="109" y="259"/>
                    </a:lnTo>
                    <a:lnTo>
                      <a:pt x="109" y="256"/>
                    </a:lnTo>
                    <a:lnTo>
                      <a:pt x="108" y="247"/>
                    </a:lnTo>
                    <a:lnTo>
                      <a:pt x="107" y="242"/>
                    </a:lnTo>
                    <a:lnTo>
                      <a:pt x="108" y="238"/>
                    </a:lnTo>
                    <a:lnTo>
                      <a:pt x="109" y="233"/>
                    </a:lnTo>
                    <a:lnTo>
                      <a:pt x="111" y="230"/>
                    </a:lnTo>
                    <a:lnTo>
                      <a:pt x="111" y="230"/>
                    </a:lnTo>
                    <a:lnTo>
                      <a:pt x="114" y="226"/>
                    </a:lnTo>
                    <a:lnTo>
                      <a:pt x="117" y="224"/>
                    </a:lnTo>
                    <a:lnTo>
                      <a:pt x="125" y="220"/>
                    </a:lnTo>
                    <a:lnTo>
                      <a:pt x="132" y="216"/>
                    </a:lnTo>
                    <a:lnTo>
                      <a:pt x="134" y="214"/>
                    </a:lnTo>
                    <a:lnTo>
                      <a:pt x="135" y="210"/>
                    </a:lnTo>
                    <a:lnTo>
                      <a:pt x="135" y="210"/>
                    </a:lnTo>
                    <a:lnTo>
                      <a:pt x="141" y="192"/>
                    </a:lnTo>
                    <a:lnTo>
                      <a:pt x="143" y="183"/>
                    </a:lnTo>
                    <a:lnTo>
                      <a:pt x="147" y="173"/>
                    </a:lnTo>
                    <a:lnTo>
                      <a:pt x="147" y="173"/>
                    </a:lnTo>
                    <a:lnTo>
                      <a:pt x="148" y="168"/>
                    </a:lnTo>
                    <a:lnTo>
                      <a:pt x="149" y="163"/>
                    </a:lnTo>
                    <a:lnTo>
                      <a:pt x="148" y="157"/>
                    </a:lnTo>
                    <a:lnTo>
                      <a:pt x="147" y="152"/>
                    </a:lnTo>
                    <a:lnTo>
                      <a:pt x="144" y="148"/>
                    </a:lnTo>
                    <a:lnTo>
                      <a:pt x="141" y="143"/>
                    </a:lnTo>
                    <a:lnTo>
                      <a:pt x="136" y="140"/>
                    </a:lnTo>
                    <a:lnTo>
                      <a:pt x="132" y="137"/>
                    </a:lnTo>
                    <a:lnTo>
                      <a:pt x="132" y="1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44" name="Freeform: Shape 284"/>
              <p:cNvSpPr/>
              <p:nvPr/>
            </p:nvSpPr>
            <p:spPr bwMode="auto">
              <a:xfrm>
                <a:off x="3948113" y="3900488"/>
                <a:ext cx="15875" cy="7937"/>
              </a:xfrm>
              <a:custGeom>
                <a:avLst/>
                <a:gdLst>
                  <a:gd name="T0" fmla="*/ 0 w 19"/>
                  <a:gd name="T1" fmla="*/ 10 h 10"/>
                  <a:gd name="T2" fmla="*/ 0 w 19"/>
                  <a:gd name="T3" fmla="*/ 10 h 10"/>
                  <a:gd name="T4" fmla="*/ 19 w 19"/>
                  <a:gd name="T5" fmla="*/ 3 h 10"/>
                  <a:gd name="T6" fmla="*/ 19 w 19"/>
                  <a:gd name="T7" fmla="*/ 3 h 10"/>
                  <a:gd name="T8" fmla="*/ 19 w 19"/>
                  <a:gd name="T9" fmla="*/ 0 h 10"/>
                  <a:gd name="T10" fmla="*/ 0 w 19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0">
                    <a:moveTo>
                      <a:pt x="0" y="10"/>
                    </a:moveTo>
                    <a:lnTo>
                      <a:pt x="0" y="10"/>
                    </a:lnTo>
                    <a:lnTo>
                      <a:pt x="19" y="3"/>
                    </a:lnTo>
                    <a:lnTo>
                      <a:pt x="19" y="3"/>
                    </a:lnTo>
                    <a:lnTo>
                      <a:pt x="19" y="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79" name="Group 219"/>
            <p:cNvGrpSpPr/>
            <p:nvPr/>
          </p:nvGrpSpPr>
          <p:grpSpPr>
            <a:xfrm>
              <a:off x="5395164" y="3003378"/>
              <a:ext cx="1532118" cy="1714167"/>
              <a:chOff x="1041400" y="3132138"/>
              <a:chExt cx="1349375" cy="1509712"/>
            </a:xfrm>
            <a:grpFill/>
          </p:grpSpPr>
          <p:sp>
            <p:nvSpPr>
              <p:cNvPr id="137" name="Freeform: Shape 277"/>
              <p:cNvSpPr/>
              <p:nvPr/>
            </p:nvSpPr>
            <p:spPr bwMode="auto">
              <a:xfrm>
                <a:off x="2209800" y="4117975"/>
                <a:ext cx="180975" cy="303212"/>
              </a:xfrm>
              <a:custGeom>
                <a:avLst/>
                <a:gdLst>
                  <a:gd name="T0" fmla="*/ 208 w 227"/>
                  <a:gd name="T1" fmla="*/ 11 h 382"/>
                  <a:gd name="T2" fmla="*/ 196 w 227"/>
                  <a:gd name="T3" fmla="*/ 1 h 382"/>
                  <a:gd name="T4" fmla="*/ 186 w 227"/>
                  <a:gd name="T5" fmla="*/ 0 h 382"/>
                  <a:gd name="T6" fmla="*/ 174 w 227"/>
                  <a:gd name="T7" fmla="*/ 7 h 382"/>
                  <a:gd name="T8" fmla="*/ 158 w 227"/>
                  <a:gd name="T9" fmla="*/ 33 h 382"/>
                  <a:gd name="T10" fmla="*/ 151 w 227"/>
                  <a:gd name="T11" fmla="*/ 38 h 382"/>
                  <a:gd name="T12" fmla="*/ 136 w 227"/>
                  <a:gd name="T13" fmla="*/ 51 h 382"/>
                  <a:gd name="T14" fmla="*/ 134 w 227"/>
                  <a:gd name="T15" fmla="*/ 65 h 382"/>
                  <a:gd name="T16" fmla="*/ 127 w 227"/>
                  <a:gd name="T17" fmla="*/ 92 h 382"/>
                  <a:gd name="T18" fmla="*/ 111 w 227"/>
                  <a:gd name="T19" fmla="*/ 110 h 382"/>
                  <a:gd name="T20" fmla="*/ 94 w 227"/>
                  <a:gd name="T21" fmla="*/ 113 h 382"/>
                  <a:gd name="T22" fmla="*/ 72 w 227"/>
                  <a:gd name="T23" fmla="*/ 104 h 382"/>
                  <a:gd name="T24" fmla="*/ 44 w 227"/>
                  <a:gd name="T25" fmla="*/ 85 h 382"/>
                  <a:gd name="T26" fmla="*/ 38 w 227"/>
                  <a:gd name="T27" fmla="*/ 107 h 382"/>
                  <a:gd name="T28" fmla="*/ 39 w 227"/>
                  <a:gd name="T29" fmla="*/ 120 h 382"/>
                  <a:gd name="T30" fmla="*/ 49 w 227"/>
                  <a:gd name="T31" fmla="*/ 129 h 382"/>
                  <a:gd name="T32" fmla="*/ 60 w 227"/>
                  <a:gd name="T33" fmla="*/ 152 h 382"/>
                  <a:gd name="T34" fmla="*/ 59 w 227"/>
                  <a:gd name="T35" fmla="*/ 174 h 382"/>
                  <a:gd name="T36" fmla="*/ 37 w 227"/>
                  <a:gd name="T37" fmla="*/ 209 h 382"/>
                  <a:gd name="T38" fmla="*/ 14 w 227"/>
                  <a:gd name="T39" fmla="*/ 244 h 382"/>
                  <a:gd name="T40" fmla="*/ 3 w 227"/>
                  <a:gd name="T41" fmla="*/ 254 h 382"/>
                  <a:gd name="T42" fmla="*/ 1 w 227"/>
                  <a:gd name="T43" fmla="*/ 268 h 382"/>
                  <a:gd name="T44" fmla="*/ 1 w 227"/>
                  <a:gd name="T45" fmla="*/ 302 h 382"/>
                  <a:gd name="T46" fmla="*/ 10 w 227"/>
                  <a:gd name="T47" fmla="*/ 336 h 382"/>
                  <a:gd name="T48" fmla="*/ 26 w 227"/>
                  <a:gd name="T49" fmla="*/ 364 h 382"/>
                  <a:gd name="T50" fmla="*/ 50 w 227"/>
                  <a:gd name="T51" fmla="*/ 380 h 382"/>
                  <a:gd name="T52" fmla="*/ 83 w 227"/>
                  <a:gd name="T53" fmla="*/ 378 h 382"/>
                  <a:gd name="T54" fmla="*/ 116 w 227"/>
                  <a:gd name="T55" fmla="*/ 368 h 382"/>
                  <a:gd name="T56" fmla="*/ 128 w 227"/>
                  <a:gd name="T57" fmla="*/ 367 h 382"/>
                  <a:gd name="T58" fmla="*/ 120 w 227"/>
                  <a:gd name="T59" fmla="*/ 343 h 382"/>
                  <a:gd name="T60" fmla="*/ 120 w 227"/>
                  <a:gd name="T61" fmla="*/ 317 h 382"/>
                  <a:gd name="T62" fmla="*/ 126 w 227"/>
                  <a:gd name="T63" fmla="*/ 293 h 382"/>
                  <a:gd name="T64" fmla="*/ 141 w 227"/>
                  <a:gd name="T65" fmla="*/ 274 h 382"/>
                  <a:gd name="T66" fmla="*/ 162 w 227"/>
                  <a:gd name="T67" fmla="*/ 264 h 382"/>
                  <a:gd name="T68" fmla="*/ 171 w 227"/>
                  <a:gd name="T69" fmla="*/ 259 h 382"/>
                  <a:gd name="T70" fmla="*/ 178 w 227"/>
                  <a:gd name="T71" fmla="*/ 245 h 382"/>
                  <a:gd name="T72" fmla="*/ 180 w 227"/>
                  <a:gd name="T73" fmla="*/ 229 h 382"/>
                  <a:gd name="T74" fmla="*/ 188 w 227"/>
                  <a:gd name="T75" fmla="*/ 194 h 382"/>
                  <a:gd name="T76" fmla="*/ 207 w 227"/>
                  <a:gd name="T77" fmla="*/ 163 h 382"/>
                  <a:gd name="T78" fmla="*/ 219 w 227"/>
                  <a:gd name="T79" fmla="*/ 150 h 382"/>
                  <a:gd name="T80" fmla="*/ 226 w 227"/>
                  <a:gd name="T81" fmla="*/ 134 h 382"/>
                  <a:gd name="T82" fmla="*/ 226 w 227"/>
                  <a:gd name="T83" fmla="*/ 117 h 382"/>
                  <a:gd name="T84" fmla="*/ 215 w 227"/>
                  <a:gd name="T85" fmla="*/ 87 h 382"/>
                  <a:gd name="T86" fmla="*/ 202 w 227"/>
                  <a:gd name="T87" fmla="*/ 51 h 382"/>
                  <a:gd name="T88" fmla="*/ 204 w 227"/>
                  <a:gd name="T89" fmla="*/ 26 h 382"/>
                  <a:gd name="T90" fmla="*/ 209 w 227"/>
                  <a:gd name="T91" fmla="*/ 13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27" h="382">
                    <a:moveTo>
                      <a:pt x="209" y="13"/>
                    </a:moveTo>
                    <a:lnTo>
                      <a:pt x="209" y="13"/>
                    </a:lnTo>
                    <a:lnTo>
                      <a:pt x="208" y="11"/>
                    </a:lnTo>
                    <a:lnTo>
                      <a:pt x="206" y="7"/>
                    </a:lnTo>
                    <a:lnTo>
                      <a:pt x="201" y="3"/>
                    </a:lnTo>
                    <a:lnTo>
                      <a:pt x="196" y="1"/>
                    </a:lnTo>
                    <a:lnTo>
                      <a:pt x="196" y="1"/>
                    </a:lnTo>
                    <a:lnTo>
                      <a:pt x="191" y="0"/>
                    </a:lnTo>
                    <a:lnTo>
                      <a:pt x="186" y="0"/>
                    </a:lnTo>
                    <a:lnTo>
                      <a:pt x="183" y="1"/>
                    </a:lnTo>
                    <a:lnTo>
                      <a:pt x="179" y="2"/>
                    </a:lnTo>
                    <a:lnTo>
                      <a:pt x="174" y="7"/>
                    </a:lnTo>
                    <a:lnTo>
                      <a:pt x="170" y="12"/>
                    </a:lnTo>
                    <a:lnTo>
                      <a:pt x="162" y="27"/>
                    </a:lnTo>
                    <a:lnTo>
                      <a:pt x="158" y="33"/>
                    </a:lnTo>
                    <a:lnTo>
                      <a:pt x="154" y="36"/>
                    </a:lnTo>
                    <a:lnTo>
                      <a:pt x="151" y="38"/>
                    </a:lnTo>
                    <a:lnTo>
                      <a:pt x="151" y="38"/>
                    </a:lnTo>
                    <a:lnTo>
                      <a:pt x="145" y="42"/>
                    </a:lnTo>
                    <a:lnTo>
                      <a:pt x="140" y="46"/>
                    </a:lnTo>
                    <a:lnTo>
                      <a:pt x="136" y="51"/>
                    </a:lnTo>
                    <a:lnTo>
                      <a:pt x="135" y="55"/>
                    </a:lnTo>
                    <a:lnTo>
                      <a:pt x="135" y="55"/>
                    </a:lnTo>
                    <a:lnTo>
                      <a:pt x="134" y="65"/>
                    </a:lnTo>
                    <a:lnTo>
                      <a:pt x="133" y="75"/>
                    </a:lnTo>
                    <a:lnTo>
                      <a:pt x="130" y="83"/>
                    </a:lnTo>
                    <a:lnTo>
                      <a:pt x="127" y="92"/>
                    </a:lnTo>
                    <a:lnTo>
                      <a:pt x="122" y="99"/>
                    </a:lnTo>
                    <a:lnTo>
                      <a:pt x="117" y="105"/>
                    </a:lnTo>
                    <a:lnTo>
                      <a:pt x="111" y="110"/>
                    </a:lnTo>
                    <a:lnTo>
                      <a:pt x="103" y="113"/>
                    </a:lnTo>
                    <a:lnTo>
                      <a:pt x="103" y="113"/>
                    </a:lnTo>
                    <a:lnTo>
                      <a:pt x="94" y="113"/>
                    </a:lnTo>
                    <a:lnTo>
                      <a:pt x="86" y="112"/>
                    </a:lnTo>
                    <a:lnTo>
                      <a:pt x="79" y="109"/>
                    </a:lnTo>
                    <a:lnTo>
                      <a:pt x="72" y="104"/>
                    </a:lnTo>
                    <a:lnTo>
                      <a:pt x="59" y="94"/>
                    </a:lnTo>
                    <a:lnTo>
                      <a:pt x="52" y="90"/>
                    </a:lnTo>
                    <a:lnTo>
                      <a:pt x="44" y="85"/>
                    </a:lnTo>
                    <a:lnTo>
                      <a:pt x="44" y="85"/>
                    </a:lnTo>
                    <a:lnTo>
                      <a:pt x="42" y="95"/>
                    </a:lnTo>
                    <a:lnTo>
                      <a:pt x="38" y="107"/>
                    </a:lnTo>
                    <a:lnTo>
                      <a:pt x="38" y="112"/>
                    </a:lnTo>
                    <a:lnTo>
                      <a:pt x="38" y="116"/>
                    </a:lnTo>
                    <a:lnTo>
                      <a:pt x="39" y="120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9" y="129"/>
                    </a:lnTo>
                    <a:lnTo>
                      <a:pt x="54" y="136"/>
                    </a:lnTo>
                    <a:lnTo>
                      <a:pt x="58" y="144"/>
                    </a:lnTo>
                    <a:lnTo>
                      <a:pt x="60" y="152"/>
                    </a:lnTo>
                    <a:lnTo>
                      <a:pt x="61" y="159"/>
                    </a:lnTo>
                    <a:lnTo>
                      <a:pt x="60" y="167"/>
                    </a:lnTo>
                    <a:lnTo>
                      <a:pt x="59" y="174"/>
                    </a:lnTo>
                    <a:lnTo>
                      <a:pt x="55" y="178"/>
                    </a:lnTo>
                    <a:lnTo>
                      <a:pt x="55" y="178"/>
                    </a:lnTo>
                    <a:lnTo>
                      <a:pt x="37" y="209"/>
                    </a:lnTo>
                    <a:lnTo>
                      <a:pt x="18" y="241"/>
                    </a:lnTo>
                    <a:lnTo>
                      <a:pt x="18" y="241"/>
                    </a:lnTo>
                    <a:lnTo>
                      <a:pt x="14" y="244"/>
                    </a:lnTo>
                    <a:lnTo>
                      <a:pt x="9" y="248"/>
                    </a:lnTo>
                    <a:lnTo>
                      <a:pt x="4" y="252"/>
                    </a:lnTo>
                    <a:lnTo>
                      <a:pt x="3" y="254"/>
                    </a:lnTo>
                    <a:lnTo>
                      <a:pt x="2" y="257"/>
                    </a:lnTo>
                    <a:lnTo>
                      <a:pt x="2" y="257"/>
                    </a:lnTo>
                    <a:lnTo>
                      <a:pt x="1" y="268"/>
                    </a:lnTo>
                    <a:lnTo>
                      <a:pt x="0" y="279"/>
                    </a:lnTo>
                    <a:lnTo>
                      <a:pt x="0" y="291"/>
                    </a:lnTo>
                    <a:lnTo>
                      <a:pt x="1" y="302"/>
                    </a:lnTo>
                    <a:lnTo>
                      <a:pt x="3" y="315"/>
                    </a:lnTo>
                    <a:lnTo>
                      <a:pt x="5" y="326"/>
                    </a:lnTo>
                    <a:lnTo>
                      <a:pt x="10" y="336"/>
                    </a:lnTo>
                    <a:lnTo>
                      <a:pt x="14" y="347"/>
                    </a:lnTo>
                    <a:lnTo>
                      <a:pt x="19" y="356"/>
                    </a:lnTo>
                    <a:lnTo>
                      <a:pt x="26" y="364"/>
                    </a:lnTo>
                    <a:lnTo>
                      <a:pt x="33" y="370"/>
                    </a:lnTo>
                    <a:lnTo>
                      <a:pt x="41" y="376"/>
                    </a:lnTo>
                    <a:lnTo>
                      <a:pt x="50" y="380"/>
                    </a:lnTo>
                    <a:lnTo>
                      <a:pt x="60" y="382"/>
                    </a:lnTo>
                    <a:lnTo>
                      <a:pt x="70" y="381"/>
                    </a:lnTo>
                    <a:lnTo>
                      <a:pt x="83" y="378"/>
                    </a:lnTo>
                    <a:lnTo>
                      <a:pt x="83" y="378"/>
                    </a:lnTo>
                    <a:lnTo>
                      <a:pt x="103" y="370"/>
                    </a:lnTo>
                    <a:lnTo>
                      <a:pt x="116" y="368"/>
                    </a:lnTo>
                    <a:lnTo>
                      <a:pt x="121" y="367"/>
                    </a:lnTo>
                    <a:lnTo>
                      <a:pt x="128" y="367"/>
                    </a:lnTo>
                    <a:lnTo>
                      <a:pt x="128" y="367"/>
                    </a:lnTo>
                    <a:lnTo>
                      <a:pt x="125" y="359"/>
                    </a:lnTo>
                    <a:lnTo>
                      <a:pt x="122" y="351"/>
                    </a:lnTo>
                    <a:lnTo>
                      <a:pt x="120" y="343"/>
                    </a:lnTo>
                    <a:lnTo>
                      <a:pt x="119" y="334"/>
                    </a:lnTo>
                    <a:lnTo>
                      <a:pt x="119" y="325"/>
                    </a:lnTo>
                    <a:lnTo>
                      <a:pt x="120" y="317"/>
                    </a:lnTo>
                    <a:lnTo>
                      <a:pt x="121" y="309"/>
                    </a:lnTo>
                    <a:lnTo>
                      <a:pt x="124" y="301"/>
                    </a:lnTo>
                    <a:lnTo>
                      <a:pt x="126" y="293"/>
                    </a:lnTo>
                    <a:lnTo>
                      <a:pt x="130" y="286"/>
                    </a:lnTo>
                    <a:lnTo>
                      <a:pt x="135" y="279"/>
                    </a:lnTo>
                    <a:lnTo>
                      <a:pt x="141" y="274"/>
                    </a:lnTo>
                    <a:lnTo>
                      <a:pt x="146" y="269"/>
                    </a:lnTo>
                    <a:lnTo>
                      <a:pt x="154" y="266"/>
                    </a:lnTo>
                    <a:lnTo>
                      <a:pt x="162" y="264"/>
                    </a:lnTo>
                    <a:lnTo>
                      <a:pt x="171" y="261"/>
                    </a:lnTo>
                    <a:lnTo>
                      <a:pt x="171" y="261"/>
                    </a:lnTo>
                    <a:lnTo>
                      <a:pt x="171" y="259"/>
                    </a:lnTo>
                    <a:lnTo>
                      <a:pt x="173" y="256"/>
                    </a:lnTo>
                    <a:lnTo>
                      <a:pt x="175" y="250"/>
                    </a:lnTo>
                    <a:lnTo>
                      <a:pt x="178" y="245"/>
                    </a:lnTo>
                    <a:lnTo>
                      <a:pt x="179" y="242"/>
                    </a:lnTo>
                    <a:lnTo>
                      <a:pt x="179" y="242"/>
                    </a:lnTo>
                    <a:lnTo>
                      <a:pt x="180" y="229"/>
                    </a:lnTo>
                    <a:lnTo>
                      <a:pt x="183" y="217"/>
                    </a:lnTo>
                    <a:lnTo>
                      <a:pt x="185" y="206"/>
                    </a:lnTo>
                    <a:lnTo>
                      <a:pt x="188" y="194"/>
                    </a:lnTo>
                    <a:lnTo>
                      <a:pt x="193" y="183"/>
                    </a:lnTo>
                    <a:lnTo>
                      <a:pt x="199" y="174"/>
                    </a:lnTo>
                    <a:lnTo>
                      <a:pt x="207" y="163"/>
                    </a:lnTo>
                    <a:lnTo>
                      <a:pt x="215" y="154"/>
                    </a:lnTo>
                    <a:lnTo>
                      <a:pt x="215" y="154"/>
                    </a:lnTo>
                    <a:lnTo>
                      <a:pt x="219" y="150"/>
                    </a:lnTo>
                    <a:lnTo>
                      <a:pt x="223" y="145"/>
                    </a:lnTo>
                    <a:lnTo>
                      <a:pt x="225" y="140"/>
                    </a:lnTo>
                    <a:lnTo>
                      <a:pt x="226" y="134"/>
                    </a:lnTo>
                    <a:lnTo>
                      <a:pt x="227" y="128"/>
                    </a:lnTo>
                    <a:lnTo>
                      <a:pt x="227" y="123"/>
                    </a:lnTo>
                    <a:lnTo>
                      <a:pt x="226" y="117"/>
                    </a:lnTo>
                    <a:lnTo>
                      <a:pt x="225" y="111"/>
                    </a:lnTo>
                    <a:lnTo>
                      <a:pt x="225" y="111"/>
                    </a:lnTo>
                    <a:lnTo>
                      <a:pt x="215" y="87"/>
                    </a:lnTo>
                    <a:lnTo>
                      <a:pt x="209" y="76"/>
                    </a:lnTo>
                    <a:lnTo>
                      <a:pt x="206" y="63"/>
                    </a:lnTo>
                    <a:lnTo>
                      <a:pt x="202" y="51"/>
                    </a:lnTo>
                    <a:lnTo>
                      <a:pt x="202" y="38"/>
                    </a:lnTo>
                    <a:lnTo>
                      <a:pt x="202" y="33"/>
                    </a:lnTo>
                    <a:lnTo>
                      <a:pt x="204" y="26"/>
                    </a:lnTo>
                    <a:lnTo>
                      <a:pt x="206" y="20"/>
                    </a:lnTo>
                    <a:lnTo>
                      <a:pt x="209" y="13"/>
                    </a:lnTo>
                    <a:lnTo>
                      <a:pt x="209" y="1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38" name="Freeform: Shape 278"/>
              <p:cNvSpPr/>
              <p:nvPr/>
            </p:nvSpPr>
            <p:spPr bwMode="auto">
              <a:xfrm>
                <a:off x="1041400" y="3132138"/>
                <a:ext cx="1344613" cy="1509712"/>
              </a:xfrm>
              <a:custGeom>
                <a:avLst/>
                <a:gdLst>
                  <a:gd name="T0" fmla="*/ 1088 w 1693"/>
                  <a:gd name="T1" fmla="*/ 141 h 1901"/>
                  <a:gd name="T2" fmla="*/ 1019 w 1693"/>
                  <a:gd name="T3" fmla="*/ 130 h 1901"/>
                  <a:gd name="T4" fmla="*/ 953 w 1693"/>
                  <a:gd name="T5" fmla="*/ 128 h 1901"/>
                  <a:gd name="T6" fmla="*/ 844 w 1693"/>
                  <a:gd name="T7" fmla="*/ 144 h 1901"/>
                  <a:gd name="T8" fmla="*/ 790 w 1693"/>
                  <a:gd name="T9" fmla="*/ 111 h 1901"/>
                  <a:gd name="T10" fmla="*/ 723 w 1693"/>
                  <a:gd name="T11" fmla="*/ 98 h 1901"/>
                  <a:gd name="T12" fmla="*/ 684 w 1693"/>
                  <a:gd name="T13" fmla="*/ 25 h 1901"/>
                  <a:gd name="T14" fmla="*/ 586 w 1693"/>
                  <a:gd name="T15" fmla="*/ 10 h 1901"/>
                  <a:gd name="T16" fmla="*/ 457 w 1693"/>
                  <a:gd name="T17" fmla="*/ 25 h 1901"/>
                  <a:gd name="T18" fmla="*/ 321 w 1693"/>
                  <a:gd name="T19" fmla="*/ 74 h 1901"/>
                  <a:gd name="T20" fmla="*/ 232 w 1693"/>
                  <a:gd name="T21" fmla="*/ 109 h 1901"/>
                  <a:gd name="T22" fmla="*/ 201 w 1693"/>
                  <a:gd name="T23" fmla="*/ 142 h 1901"/>
                  <a:gd name="T24" fmla="*/ 194 w 1693"/>
                  <a:gd name="T25" fmla="*/ 182 h 1901"/>
                  <a:gd name="T26" fmla="*/ 166 w 1693"/>
                  <a:gd name="T27" fmla="*/ 210 h 1901"/>
                  <a:gd name="T28" fmla="*/ 80 w 1693"/>
                  <a:gd name="T29" fmla="*/ 269 h 1901"/>
                  <a:gd name="T30" fmla="*/ 28 w 1693"/>
                  <a:gd name="T31" fmla="*/ 333 h 1901"/>
                  <a:gd name="T32" fmla="*/ 1 w 1693"/>
                  <a:gd name="T33" fmla="*/ 482 h 1901"/>
                  <a:gd name="T34" fmla="*/ 30 w 1693"/>
                  <a:gd name="T35" fmla="*/ 576 h 1901"/>
                  <a:gd name="T36" fmla="*/ 59 w 1693"/>
                  <a:gd name="T37" fmla="*/ 698 h 1901"/>
                  <a:gd name="T38" fmla="*/ 142 w 1693"/>
                  <a:gd name="T39" fmla="*/ 804 h 1901"/>
                  <a:gd name="T40" fmla="*/ 233 w 1693"/>
                  <a:gd name="T41" fmla="*/ 864 h 1901"/>
                  <a:gd name="T42" fmla="*/ 341 w 1693"/>
                  <a:gd name="T43" fmla="*/ 872 h 1901"/>
                  <a:gd name="T44" fmla="*/ 449 w 1693"/>
                  <a:gd name="T45" fmla="*/ 822 h 1901"/>
                  <a:gd name="T46" fmla="*/ 535 w 1693"/>
                  <a:gd name="T47" fmla="*/ 864 h 1901"/>
                  <a:gd name="T48" fmla="*/ 589 w 1693"/>
                  <a:gd name="T49" fmla="*/ 902 h 1901"/>
                  <a:gd name="T50" fmla="*/ 631 w 1693"/>
                  <a:gd name="T51" fmla="*/ 918 h 1901"/>
                  <a:gd name="T52" fmla="*/ 665 w 1693"/>
                  <a:gd name="T53" fmla="*/ 976 h 1901"/>
                  <a:gd name="T54" fmla="*/ 651 w 1693"/>
                  <a:gd name="T55" fmla="*/ 1059 h 1901"/>
                  <a:gd name="T56" fmla="*/ 703 w 1693"/>
                  <a:gd name="T57" fmla="*/ 1119 h 1901"/>
                  <a:gd name="T58" fmla="*/ 724 w 1693"/>
                  <a:gd name="T59" fmla="*/ 1171 h 1901"/>
                  <a:gd name="T60" fmla="*/ 761 w 1693"/>
                  <a:gd name="T61" fmla="*/ 1253 h 1901"/>
                  <a:gd name="T62" fmla="*/ 738 w 1693"/>
                  <a:gd name="T63" fmla="*/ 1410 h 1901"/>
                  <a:gd name="T64" fmla="*/ 786 w 1693"/>
                  <a:gd name="T65" fmla="*/ 1556 h 1901"/>
                  <a:gd name="T66" fmla="*/ 812 w 1693"/>
                  <a:gd name="T67" fmla="*/ 1658 h 1901"/>
                  <a:gd name="T68" fmla="*/ 832 w 1693"/>
                  <a:gd name="T69" fmla="*/ 1750 h 1901"/>
                  <a:gd name="T70" fmla="*/ 867 w 1693"/>
                  <a:gd name="T71" fmla="*/ 1838 h 1901"/>
                  <a:gd name="T72" fmla="*/ 911 w 1693"/>
                  <a:gd name="T73" fmla="*/ 1898 h 1901"/>
                  <a:gd name="T74" fmla="*/ 1001 w 1693"/>
                  <a:gd name="T75" fmla="*/ 1887 h 1901"/>
                  <a:gd name="T76" fmla="*/ 1097 w 1693"/>
                  <a:gd name="T77" fmla="*/ 1876 h 1901"/>
                  <a:gd name="T78" fmla="*/ 1151 w 1693"/>
                  <a:gd name="T79" fmla="*/ 1840 h 1901"/>
                  <a:gd name="T80" fmla="*/ 1200 w 1693"/>
                  <a:gd name="T81" fmla="*/ 1801 h 1901"/>
                  <a:gd name="T82" fmla="*/ 1244 w 1693"/>
                  <a:gd name="T83" fmla="*/ 1712 h 1901"/>
                  <a:gd name="T84" fmla="*/ 1311 w 1693"/>
                  <a:gd name="T85" fmla="*/ 1634 h 1901"/>
                  <a:gd name="T86" fmla="*/ 1329 w 1693"/>
                  <a:gd name="T87" fmla="*/ 1517 h 1901"/>
                  <a:gd name="T88" fmla="*/ 1377 w 1693"/>
                  <a:gd name="T89" fmla="*/ 1452 h 1901"/>
                  <a:gd name="T90" fmla="*/ 1393 w 1693"/>
                  <a:gd name="T91" fmla="*/ 1370 h 1901"/>
                  <a:gd name="T92" fmla="*/ 1430 w 1693"/>
                  <a:gd name="T93" fmla="*/ 1235 h 1901"/>
                  <a:gd name="T94" fmla="*/ 1397 w 1693"/>
                  <a:gd name="T95" fmla="*/ 1121 h 1901"/>
                  <a:gd name="T96" fmla="*/ 1502 w 1693"/>
                  <a:gd name="T97" fmla="*/ 967 h 1901"/>
                  <a:gd name="T98" fmla="*/ 1551 w 1693"/>
                  <a:gd name="T99" fmla="*/ 913 h 1901"/>
                  <a:gd name="T100" fmla="*/ 1670 w 1693"/>
                  <a:gd name="T101" fmla="*/ 791 h 1901"/>
                  <a:gd name="T102" fmla="*/ 1675 w 1693"/>
                  <a:gd name="T103" fmla="*/ 741 h 1901"/>
                  <a:gd name="T104" fmla="*/ 1693 w 1693"/>
                  <a:gd name="T105" fmla="*/ 636 h 1901"/>
                  <a:gd name="T106" fmla="*/ 1560 w 1693"/>
                  <a:gd name="T107" fmla="*/ 677 h 1901"/>
                  <a:gd name="T108" fmla="*/ 1476 w 1693"/>
                  <a:gd name="T109" fmla="*/ 629 h 1901"/>
                  <a:gd name="T110" fmla="*/ 1431 w 1693"/>
                  <a:gd name="T111" fmla="*/ 575 h 1901"/>
                  <a:gd name="T112" fmla="*/ 1403 w 1693"/>
                  <a:gd name="T113" fmla="*/ 534 h 1901"/>
                  <a:gd name="T114" fmla="*/ 1387 w 1693"/>
                  <a:gd name="T115" fmla="*/ 480 h 1901"/>
                  <a:gd name="T116" fmla="*/ 1327 w 1693"/>
                  <a:gd name="T117" fmla="*/ 357 h 1901"/>
                  <a:gd name="T118" fmla="*/ 1275 w 1693"/>
                  <a:gd name="T119" fmla="*/ 246 h 1901"/>
                  <a:gd name="T120" fmla="*/ 1226 w 1693"/>
                  <a:gd name="T121" fmla="*/ 156 h 19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93" h="1901">
                    <a:moveTo>
                      <a:pt x="1206" y="156"/>
                    </a:moveTo>
                    <a:lnTo>
                      <a:pt x="1206" y="156"/>
                    </a:lnTo>
                    <a:lnTo>
                      <a:pt x="1191" y="163"/>
                    </a:lnTo>
                    <a:lnTo>
                      <a:pt x="1176" y="166"/>
                    </a:lnTo>
                    <a:lnTo>
                      <a:pt x="1162" y="167"/>
                    </a:lnTo>
                    <a:lnTo>
                      <a:pt x="1148" y="166"/>
                    </a:lnTo>
                    <a:lnTo>
                      <a:pt x="1134" y="163"/>
                    </a:lnTo>
                    <a:lnTo>
                      <a:pt x="1120" y="158"/>
                    </a:lnTo>
                    <a:lnTo>
                      <a:pt x="1107" y="151"/>
                    </a:lnTo>
                    <a:lnTo>
                      <a:pt x="1094" y="143"/>
                    </a:lnTo>
                    <a:lnTo>
                      <a:pt x="1094" y="143"/>
                    </a:lnTo>
                    <a:lnTo>
                      <a:pt x="1088" y="141"/>
                    </a:lnTo>
                    <a:lnTo>
                      <a:pt x="1082" y="139"/>
                    </a:lnTo>
                    <a:lnTo>
                      <a:pt x="1076" y="139"/>
                    </a:lnTo>
                    <a:lnTo>
                      <a:pt x="1069" y="139"/>
                    </a:lnTo>
                    <a:lnTo>
                      <a:pt x="1055" y="141"/>
                    </a:lnTo>
                    <a:lnTo>
                      <a:pt x="1049" y="141"/>
                    </a:lnTo>
                    <a:lnTo>
                      <a:pt x="1042" y="141"/>
                    </a:lnTo>
                    <a:lnTo>
                      <a:pt x="1042" y="141"/>
                    </a:lnTo>
                    <a:lnTo>
                      <a:pt x="1035" y="140"/>
                    </a:lnTo>
                    <a:lnTo>
                      <a:pt x="1028" y="136"/>
                    </a:lnTo>
                    <a:lnTo>
                      <a:pt x="1022" y="133"/>
                    </a:lnTo>
                    <a:lnTo>
                      <a:pt x="1019" y="130"/>
                    </a:lnTo>
                    <a:lnTo>
                      <a:pt x="1019" y="130"/>
                    </a:lnTo>
                    <a:lnTo>
                      <a:pt x="1011" y="120"/>
                    </a:lnTo>
                    <a:lnTo>
                      <a:pt x="1003" y="110"/>
                    </a:lnTo>
                    <a:lnTo>
                      <a:pt x="1000" y="106"/>
                    </a:lnTo>
                    <a:lnTo>
                      <a:pt x="996" y="102"/>
                    </a:lnTo>
                    <a:lnTo>
                      <a:pt x="992" y="100"/>
                    </a:lnTo>
                    <a:lnTo>
                      <a:pt x="988" y="100"/>
                    </a:lnTo>
                    <a:lnTo>
                      <a:pt x="988" y="100"/>
                    </a:lnTo>
                    <a:lnTo>
                      <a:pt x="981" y="102"/>
                    </a:lnTo>
                    <a:lnTo>
                      <a:pt x="975" y="106"/>
                    </a:lnTo>
                    <a:lnTo>
                      <a:pt x="969" y="111"/>
                    </a:lnTo>
                    <a:lnTo>
                      <a:pt x="963" y="117"/>
                    </a:lnTo>
                    <a:lnTo>
                      <a:pt x="953" y="128"/>
                    </a:lnTo>
                    <a:lnTo>
                      <a:pt x="947" y="133"/>
                    </a:lnTo>
                    <a:lnTo>
                      <a:pt x="942" y="136"/>
                    </a:lnTo>
                    <a:lnTo>
                      <a:pt x="942" y="136"/>
                    </a:lnTo>
                    <a:lnTo>
                      <a:pt x="921" y="145"/>
                    </a:lnTo>
                    <a:lnTo>
                      <a:pt x="911" y="149"/>
                    </a:lnTo>
                    <a:lnTo>
                      <a:pt x="900" y="151"/>
                    </a:lnTo>
                    <a:lnTo>
                      <a:pt x="889" y="153"/>
                    </a:lnTo>
                    <a:lnTo>
                      <a:pt x="878" y="153"/>
                    </a:lnTo>
                    <a:lnTo>
                      <a:pt x="867" y="152"/>
                    </a:lnTo>
                    <a:lnTo>
                      <a:pt x="855" y="150"/>
                    </a:lnTo>
                    <a:lnTo>
                      <a:pt x="855" y="150"/>
                    </a:lnTo>
                    <a:lnTo>
                      <a:pt x="844" y="144"/>
                    </a:lnTo>
                    <a:lnTo>
                      <a:pt x="834" y="137"/>
                    </a:lnTo>
                    <a:lnTo>
                      <a:pt x="823" y="128"/>
                    </a:lnTo>
                    <a:lnTo>
                      <a:pt x="814" y="117"/>
                    </a:lnTo>
                    <a:lnTo>
                      <a:pt x="814" y="117"/>
                    </a:lnTo>
                    <a:lnTo>
                      <a:pt x="812" y="116"/>
                    </a:lnTo>
                    <a:lnTo>
                      <a:pt x="810" y="116"/>
                    </a:lnTo>
                    <a:lnTo>
                      <a:pt x="804" y="115"/>
                    </a:lnTo>
                    <a:lnTo>
                      <a:pt x="797" y="117"/>
                    </a:lnTo>
                    <a:lnTo>
                      <a:pt x="792" y="122"/>
                    </a:lnTo>
                    <a:lnTo>
                      <a:pt x="792" y="122"/>
                    </a:lnTo>
                    <a:lnTo>
                      <a:pt x="792" y="116"/>
                    </a:lnTo>
                    <a:lnTo>
                      <a:pt x="790" y="111"/>
                    </a:lnTo>
                    <a:lnTo>
                      <a:pt x="788" y="108"/>
                    </a:lnTo>
                    <a:lnTo>
                      <a:pt x="785" y="105"/>
                    </a:lnTo>
                    <a:lnTo>
                      <a:pt x="782" y="100"/>
                    </a:lnTo>
                    <a:lnTo>
                      <a:pt x="780" y="95"/>
                    </a:lnTo>
                    <a:lnTo>
                      <a:pt x="780" y="91"/>
                    </a:lnTo>
                    <a:lnTo>
                      <a:pt x="781" y="86"/>
                    </a:lnTo>
                    <a:lnTo>
                      <a:pt x="781" y="86"/>
                    </a:lnTo>
                    <a:lnTo>
                      <a:pt x="770" y="92"/>
                    </a:lnTo>
                    <a:lnTo>
                      <a:pt x="759" y="97"/>
                    </a:lnTo>
                    <a:lnTo>
                      <a:pt x="747" y="99"/>
                    </a:lnTo>
                    <a:lnTo>
                      <a:pt x="735" y="99"/>
                    </a:lnTo>
                    <a:lnTo>
                      <a:pt x="723" y="98"/>
                    </a:lnTo>
                    <a:lnTo>
                      <a:pt x="712" y="93"/>
                    </a:lnTo>
                    <a:lnTo>
                      <a:pt x="699" y="87"/>
                    </a:lnTo>
                    <a:lnTo>
                      <a:pt x="688" y="81"/>
                    </a:lnTo>
                    <a:lnTo>
                      <a:pt x="688" y="81"/>
                    </a:lnTo>
                    <a:lnTo>
                      <a:pt x="682" y="75"/>
                    </a:lnTo>
                    <a:lnTo>
                      <a:pt x="678" y="68"/>
                    </a:lnTo>
                    <a:lnTo>
                      <a:pt x="674" y="61"/>
                    </a:lnTo>
                    <a:lnTo>
                      <a:pt x="673" y="53"/>
                    </a:lnTo>
                    <a:lnTo>
                      <a:pt x="673" y="45"/>
                    </a:lnTo>
                    <a:lnTo>
                      <a:pt x="674" y="37"/>
                    </a:lnTo>
                    <a:lnTo>
                      <a:pt x="679" y="31"/>
                    </a:lnTo>
                    <a:lnTo>
                      <a:pt x="684" y="25"/>
                    </a:lnTo>
                    <a:lnTo>
                      <a:pt x="684" y="25"/>
                    </a:lnTo>
                    <a:lnTo>
                      <a:pt x="674" y="18"/>
                    </a:lnTo>
                    <a:lnTo>
                      <a:pt x="664" y="12"/>
                    </a:lnTo>
                    <a:lnTo>
                      <a:pt x="653" y="7"/>
                    </a:lnTo>
                    <a:lnTo>
                      <a:pt x="643" y="3"/>
                    </a:lnTo>
                    <a:lnTo>
                      <a:pt x="631" y="1"/>
                    </a:lnTo>
                    <a:lnTo>
                      <a:pt x="619" y="1"/>
                    </a:lnTo>
                    <a:lnTo>
                      <a:pt x="607" y="3"/>
                    </a:lnTo>
                    <a:lnTo>
                      <a:pt x="595" y="8"/>
                    </a:lnTo>
                    <a:lnTo>
                      <a:pt x="595" y="8"/>
                    </a:lnTo>
                    <a:lnTo>
                      <a:pt x="590" y="9"/>
                    </a:lnTo>
                    <a:lnTo>
                      <a:pt x="586" y="10"/>
                    </a:lnTo>
                    <a:lnTo>
                      <a:pt x="577" y="10"/>
                    </a:lnTo>
                    <a:lnTo>
                      <a:pt x="568" y="9"/>
                    </a:lnTo>
                    <a:lnTo>
                      <a:pt x="558" y="7"/>
                    </a:lnTo>
                    <a:lnTo>
                      <a:pt x="540" y="1"/>
                    </a:lnTo>
                    <a:lnTo>
                      <a:pt x="531" y="0"/>
                    </a:lnTo>
                    <a:lnTo>
                      <a:pt x="523" y="0"/>
                    </a:lnTo>
                    <a:lnTo>
                      <a:pt x="523" y="0"/>
                    </a:lnTo>
                    <a:lnTo>
                      <a:pt x="512" y="2"/>
                    </a:lnTo>
                    <a:lnTo>
                      <a:pt x="500" y="6"/>
                    </a:lnTo>
                    <a:lnTo>
                      <a:pt x="489" y="9"/>
                    </a:lnTo>
                    <a:lnTo>
                      <a:pt x="478" y="15"/>
                    </a:lnTo>
                    <a:lnTo>
                      <a:pt x="457" y="25"/>
                    </a:lnTo>
                    <a:lnTo>
                      <a:pt x="437" y="35"/>
                    </a:lnTo>
                    <a:lnTo>
                      <a:pt x="437" y="35"/>
                    </a:lnTo>
                    <a:lnTo>
                      <a:pt x="430" y="39"/>
                    </a:lnTo>
                    <a:lnTo>
                      <a:pt x="422" y="41"/>
                    </a:lnTo>
                    <a:lnTo>
                      <a:pt x="407" y="45"/>
                    </a:lnTo>
                    <a:lnTo>
                      <a:pt x="375" y="50"/>
                    </a:lnTo>
                    <a:lnTo>
                      <a:pt x="359" y="53"/>
                    </a:lnTo>
                    <a:lnTo>
                      <a:pt x="345" y="58"/>
                    </a:lnTo>
                    <a:lnTo>
                      <a:pt x="338" y="60"/>
                    </a:lnTo>
                    <a:lnTo>
                      <a:pt x="332" y="65"/>
                    </a:lnTo>
                    <a:lnTo>
                      <a:pt x="325" y="69"/>
                    </a:lnTo>
                    <a:lnTo>
                      <a:pt x="321" y="74"/>
                    </a:lnTo>
                    <a:lnTo>
                      <a:pt x="321" y="74"/>
                    </a:lnTo>
                    <a:lnTo>
                      <a:pt x="314" y="83"/>
                    </a:lnTo>
                    <a:lnTo>
                      <a:pt x="307" y="89"/>
                    </a:lnTo>
                    <a:lnTo>
                      <a:pt x="300" y="94"/>
                    </a:lnTo>
                    <a:lnTo>
                      <a:pt x="291" y="98"/>
                    </a:lnTo>
                    <a:lnTo>
                      <a:pt x="291" y="98"/>
                    </a:lnTo>
                    <a:lnTo>
                      <a:pt x="283" y="100"/>
                    </a:lnTo>
                    <a:lnTo>
                      <a:pt x="274" y="101"/>
                    </a:lnTo>
                    <a:lnTo>
                      <a:pt x="257" y="103"/>
                    </a:lnTo>
                    <a:lnTo>
                      <a:pt x="249" y="105"/>
                    </a:lnTo>
                    <a:lnTo>
                      <a:pt x="240" y="107"/>
                    </a:lnTo>
                    <a:lnTo>
                      <a:pt x="232" y="109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19" y="118"/>
                    </a:lnTo>
                    <a:lnTo>
                      <a:pt x="215" y="124"/>
                    </a:lnTo>
                    <a:lnTo>
                      <a:pt x="213" y="127"/>
                    </a:lnTo>
                    <a:lnTo>
                      <a:pt x="212" y="132"/>
                    </a:lnTo>
                    <a:lnTo>
                      <a:pt x="213" y="136"/>
                    </a:lnTo>
                    <a:lnTo>
                      <a:pt x="214" y="141"/>
                    </a:lnTo>
                    <a:lnTo>
                      <a:pt x="214" y="141"/>
                    </a:lnTo>
                    <a:lnTo>
                      <a:pt x="209" y="141"/>
                    </a:lnTo>
                    <a:lnTo>
                      <a:pt x="205" y="141"/>
                    </a:lnTo>
                    <a:lnTo>
                      <a:pt x="201" y="142"/>
                    </a:lnTo>
                    <a:lnTo>
                      <a:pt x="197" y="143"/>
                    </a:lnTo>
                    <a:lnTo>
                      <a:pt x="191" y="148"/>
                    </a:lnTo>
                    <a:lnTo>
                      <a:pt x="187" y="153"/>
                    </a:lnTo>
                    <a:lnTo>
                      <a:pt x="187" y="153"/>
                    </a:lnTo>
                    <a:lnTo>
                      <a:pt x="184" y="156"/>
                    </a:lnTo>
                    <a:lnTo>
                      <a:pt x="183" y="159"/>
                    </a:lnTo>
                    <a:lnTo>
                      <a:pt x="183" y="164"/>
                    </a:lnTo>
                    <a:lnTo>
                      <a:pt x="183" y="167"/>
                    </a:lnTo>
                    <a:lnTo>
                      <a:pt x="185" y="172"/>
                    </a:lnTo>
                    <a:lnTo>
                      <a:pt x="188" y="175"/>
                    </a:lnTo>
                    <a:lnTo>
                      <a:pt x="190" y="178"/>
                    </a:lnTo>
                    <a:lnTo>
                      <a:pt x="194" y="182"/>
                    </a:lnTo>
                    <a:lnTo>
                      <a:pt x="194" y="182"/>
                    </a:lnTo>
                    <a:lnTo>
                      <a:pt x="191" y="182"/>
                    </a:lnTo>
                    <a:lnTo>
                      <a:pt x="189" y="183"/>
                    </a:lnTo>
                    <a:lnTo>
                      <a:pt x="184" y="186"/>
                    </a:lnTo>
                    <a:lnTo>
                      <a:pt x="180" y="190"/>
                    </a:lnTo>
                    <a:lnTo>
                      <a:pt x="177" y="191"/>
                    </a:lnTo>
                    <a:lnTo>
                      <a:pt x="174" y="192"/>
                    </a:lnTo>
                    <a:lnTo>
                      <a:pt x="174" y="192"/>
                    </a:lnTo>
                    <a:lnTo>
                      <a:pt x="174" y="195"/>
                    </a:lnTo>
                    <a:lnTo>
                      <a:pt x="173" y="200"/>
                    </a:lnTo>
                    <a:lnTo>
                      <a:pt x="169" y="207"/>
                    </a:lnTo>
                    <a:lnTo>
                      <a:pt x="166" y="210"/>
                    </a:lnTo>
                    <a:lnTo>
                      <a:pt x="165" y="214"/>
                    </a:lnTo>
                    <a:lnTo>
                      <a:pt x="164" y="217"/>
                    </a:lnTo>
                    <a:lnTo>
                      <a:pt x="165" y="222"/>
                    </a:lnTo>
                    <a:lnTo>
                      <a:pt x="165" y="222"/>
                    </a:lnTo>
                    <a:lnTo>
                      <a:pt x="157" y="223"/>
                    </a:lnTo>
                    <a:lnTo>
                      <a:pt x="150" y="224"/>
                    </a:lnTo>
                    <a:lnTo>
                      <a:pt x="136" y="228"/>
                    </a:lnTo>
                    <a:lnTo>
                      <a:pt x="124" y="234"/>
                    </a:lnTo>
                    <a:lnTo>
                      <a:pt x="113" y="242"/>
                    </a:lnTo>
                    <a:lnTo>
                      <a:pt x="102" y="250"/>
                    </a:lnTo>
                    <a:lnTo>
                      <a:pt x="91" y="259"/>
                    </a:lnTo>
                    <a:lnTo>
                      <a:pt x="80" y="269"/>
                    </a:lnTo>
                    <a:lnTo>
                      <a:pt x="67" y="279"/>
                    </a:lnTo>
                    <a:lnTo>
                      <a:pt x="67" y="279"/>
                    </a:lnTo>
                    <a:lnTo>
                      <a:pt x="66" y="281"/>
                    </a:lnTo>
                    <a:lnTo>
                      <a:pt x="67" y="285"/>
                    </a:lnTo>
                    <a:lnTo>
                      <a:pt x="67" y="289"/>
                    </a:lnTo>
                    <a:lnTo>
                      <a:pt x="66" y="291"/>
                    </a:lnTo>
                    <a:lnTo>
                      <a:pt x="66" y="291"/>
                    </a:lnTo>
                    <a:lnTo>
                      <a:pt x="56" y="298"/>
                    </a:lnTo>
                    <a:lnTo>
                      <a:pt x="48" y="306"/>
                    </a:lnTo>
                    <a:lnTo>
                      <a:pt x="40" y="314"/>
                    </a:lnTo>
                    <a:lnTo>
                      <a:pt x="33" y="324"/>
                    </a:lnTo>
                    <a:lnTo>
                      <a:pt x="28" y="333"/>
                    </a:lnTo>
                    <a:lnTo>
                      <a:pt x="25" y="343"/>
                    </a:lnTo>
                    <a:lnTo>
                      <a:pt x="22" y="354"/>
                    </a:lnTo>
                    <a:lnTo>
                      <a:pt x="20" y="364"/>
                    </a:lnTo>
                    <a:lnTo>
                      <a:pt x="20" y="364"/>
                    </a:lnTo>
                    <a:lnTo>
                      <a:pt x="20" y="373"/>
                    </a:lnTo>
                    <a:lnTo>
                      <a:pt x="18" y="383"/>
                    </a:lnTo>
                    <a:lnTo>
                      <a:pt x="14" y="404"/>
                    </a:lnTo>
                    <a:lnTo>
                      <a:pt x="8" y="424"/>
                    </a:lnTo>
                    <a:lnTo>
                      <a:pt x="3" y="445"/>
                    </a:lnTo>
                    <a:lnTo>
                      <a:pt x="0" y="464"/>
                    </a:lnTo>
                    <a:lnTo>
                      <a:pt x="0" y="473"/>
                    </a:lnTo>
                    <a:lnTo>
                      <a:pt x="1" y="482"/>
                    </a:lnTo>
                    <a:lnTo>
                      <a:pt x="2" y="491"/>
                    </a:lnTo>
                    <a:lnTo>
                      <a:pt x="6" y="499"/>
                    </a:lnTo>
                    <a:lnTo>
                      <a:pt x="10" y="508"/>
                    </a:lnTo>
                    <a:lnTo>
                      <a:pt x="16" y="516"/>
                    </a:lnTo>
                    <a:lnTo>
                      <a:pt x="16" y="516"/>
                    </a:lnTo>
                    <a:lnTo>
                      <a:pt x="20" y="521"/>
                    </a:lnTo>
                    <a:lnTo>
                      <a:pt x="24" y="528"/>
                    </a:lnTo>
                    <a:lnTo>
                      <a:pt x="26" y="534"/>
                    </a:lnTo>
                    <a:lnTo>
                      <a:pt x="28" y="540"/>
                    </a:lnTo>
                    <a:lnTo>
                      <a:pt x="28" y="540"/>
                    </a:lnTo>
                    <a:lnTo>
                      <a:pt x="30" y="558"/>
                    </a:lnTo>
                    <a:lnTo>
                      <a:pt x="30" y="576"/>
                    </a:lnTo>
                    <a:lnTo>
                      <a:pt x="30" y="613"/>
                    </a:lnTo>
                    <a:lnTo>
                      <a:pt x="31" y="649"/>
                    </a:lnTo>
                    <a:lnTo>
                      <a:pt x="32" y="667"/>
                    </a:lnTo>
                    <a:lnTo>
                      <a:pt x="34" y="686"/>
                    </a:lnTo>
                    <a:lnTo>
                      <a:pt x="34" y="686"/>
                    </a:lnTo>
                    <a:lnTo>
                      <a:pt x="35" y="689"/>
                    </a:lnTo>
                    <a:lnTo>
                      <a:pt x="39" y="693"/>
                    </a:lnTo>
                    <a:lnTo>
                      <a:pt x="42" y="694"/>
                    </a:lnTo>
                    <a:lnTo>
                      <a:pt x="45" y="695"/>
                    </a:lnTo>
                    <a:lnTo>
                      <a:pt x="53" y="696"/>
                    </a:lnTo>
                    <a:lnTo>
                      <a:pt x="57" y="697"/>
                    </a:lnTo>
                    <a:lnTo>
                      <a:pt x="59" y="698"/>
                    </a:lnTo>
                    <a:lnTo>
                      <a:pt x="59" y="698"/>
                    </a:lnTo>
                    <a:lnTo>
                      <a:pt x="71" y="715"/>
                    </a:lnTo>
                    <a:lnTo>
                      <a:pt x="82" y="733"/>
                    </a:lnTo>
                    <a:lnTo>
                      <a:pt x="102" y="771"/>
                    </a:lnTo>
                    <a:lnTo>
                      <a:pt x="102" y="771"/>
                    </a:lnTo>
                    <a:lnTo>
                      <a:pt x="105" y="774"/>
                    </a:lnTo>
                    <a:lnTo>
                      <a:pt x="108" y="777"/>
                    </a:lnTo>
                    <a:lnTo>
                      <a:pt x="115" y="781"/>
                    </a:lnTo>
                    <a:lnTo>
                      <a:pt x="122" y="785"/>
                    </a:lnTo>
                    <a:lnTo>
                      <a:pt x="127" y="789"/>
                    </a:lnTo>
                    <a:lnTo>
                      <a:pt x="127" y="789"/>
                    </a:lnTo>
                    <a:lnTo>
                      <a:pt x="142" y="804"/>
                    </a:lnTo>
                    <a:lnTo>
                      <a:pt x="156" y="818"/>
                    </a:lnTo>
                    <a:lnTo>
                      <a:pt x="185" y="846"/>
                    </a:lnTo>
                    <a:lnTo>
                      <a:pt x="185" y="846"/>
                    </a:lnTo>
                    <a:lnTo>
                      <a:pt x="190" y="851"/>
                    </a:lnTo>
                    <a:lnTo>
                      <a:pt x="196" y="855"/>
                    </a:lnTo>
                    <a:lnTo>
                      <a:pt x="201" y="859"/>
                    </a:lnTo>
                    <a:lnTo>
                      <a:pt x="208" y="861"/>
                    </a:lnTo>
                    <a:lnTo>
                      <a:pt x="214" y="863"/>
                    </a:lnTo>
                    <a:lnTo>
                      <a:pt x="221" y="864"/>
                    </a:lnTo>
                    <a:lnTo>
                      <a:pt x="226" y="865"/>
                    </a:lnTo>
                    <a:lnTo>
                      <a:pt x="233" y="864"/>
                    </a:lnTo>
                    <a:lnTo>
                      <a:pt x="233" y="864"/>
                    </a:lnTo>
                    <a:lnTo>
                      <a:pt x="246" y="864"/>
                    </a:lnTo>
                    <a:lnTo>
                      <a:pt x="257" y="864"/>
                    </a:lnTo>
                    <a:lnTo>
                      <a:pt x="266" y="865"/>
                    </a:lnTo>
                    <a:lnTo>
                      <a:pt x="274" y="868"/>
                    </a:lnTo>
                    <a:lnTo>
                      <a:pt x="289" y="872"/>
                    </a:lnTo>
                    <a:lnTo>
                      <a:pt x="300" y="877"/>
                    </a:lnTo>
                    <a:lnTo>
                      <a:pt x="306" y="878"/>
                    </a:lnTo>
                    <a:lnTo>
                      <a:pt x="312" y="879"/>
                    </a:lnTo>
                    <a:lnTo>
                      <a:pt x="318" y="879"/>
                    </a:lnTo>
                    <a:lnTo>
                      <a:pt x="325" y="879"/>
                    </a:lnTo>
                    <a:lnTo>
                      <a:pt x="332" y="877"/>
                    </a:lnTo>
                    <a:lnTo>
                      <a:pt x="341" y="872"/>
                    </a:lnTo>
                    <a:lnTo>
                      <a:pt x="350" y="867"/>
                    </a:lnTo>
                    <a:lnTo>
                      <a:pt x="362" y="860"/>
                    </a:lnTo>
                    <a:lnTo>
                      <a:pt x="362" y="860"/>
                    </a:lnTo>
                    <a:lnTo>
                      <a:pt x="370" y="856"/>
                    </a:lnTo>
                    <a:lnTo>
                      <a:pt x="386" y="851"/>
                    </a:lnTo>
                    <a:lnTo>
                      <a:pt x="423" y="838"/>
                    </a:lnTo>
                    <a:lnTo>
                      <a:pt x="441" y="832"/>
                    </a:lnTo>
                    <a:lnTo>
                      <a:pt x="453" y="827"/>
                    </a:lnTo>
                    <a:lnTo>
                      <a:pt x="456" y="824"/>
                    </a:lnTo>
                    <a:lnTo>
                      <a:pt x="456" y="823"/>
                    </a:lnTo>
                    <a:lnTo>
                      <a:pt x="454" y="822"/>
                    </a:lnTo>
                    <a:lnTo>
                      <a:pt x="449" y="822"/>
                    </a:lnTo>
                    <a:lnTo>
                      <a:pt x="488" y="816"/>
                    </a:lnTo>
                    <a:lnTo>
                      <a:pt x="488" y="816"/>
                    </a:lnTo>
                    <a:lnTo>
                      <a:pt x="490" y="830"/>
                    </a:lnTo>
                    <a:lnTo>
                      <a:pt x="492" y="840"/>
                    </a:lnTo>
                    <a:lnTo>
                      <a:pt x="496" y="847"/>
                    </a:lnTo>
                    <a:lnTo>
                      <a:pt x="500" y="852"/>
                    </a:lnTo>
                    <a:lnTo>
                      <a:pt x="505" y="854"/>
                    </a:lnTo>
                    <a:lnTo>
                      <a:pt x="512" y="856"/>
                    </a:lnTo>
                    <a:lnTo>
                      <a:pt x="531" y="861"/>
                    </a:lnTo>
                    <a:lnTo>
                      <a:pt x="531" y="861"/>
                    </a:lnTo>
                    <a:lnTo>
                      <a:pt x="532" y="862"/>
                    </a:lnTo>
                    <a:lnTo>
                      <a:pt x="535" y="864"/>
                    </a:lnTo>
                    <a:lnTo>
                      <a:pt x="537" y="871"/>
                    </a:lnTo>
                    <a:lnTo>
                      <a:pt x="539" y="880"/>
                    </a:lnTo>
                    <a:lnTo>
                      <a:pt x="541" y="884"/>
                    </a:lnTo>
                    <a:lnTo>
                      <a:pt x="544" y="886"/>
                    </a:lnTo>
                    <a:lnTo>
                      <a:pt x="544" y="886"/>
                    </a:lnTo>
                    <a:lnTo>
                      <a:pt x="547" y="889"/>
                    </a:lnTo>
                    <a:lnTo>
                      <a:pt x="552" y="893"/>
                    </a:lnTo>
                    <a:lnTo>
                      <a:pt x="563" y="896"/>
                    </a:lnTo>
                    <a:lnTo>
                      <a:pt x="573" y="898"/>
                    </a:lnTo>
                    <a:lnTo>
                      <a:pt x="586" y="899"/>
                    </a:lnTo>
                    <a:lnTo>
                      <a:pt x="586" y="899"/>
                    </a:lnTo>
                    <a:lnTo>
                      <a:pt x="589" y="902"/>
                    </a:lnTo>
                    <a:lnTo>
                      <a:pt x="593" y="904"/>
                    </a:lnTo>
                    <a:lnTo>
                      <a:pt x="597" y="912"/>
                    </a:lnTo>
                    <a:lnTo>
                      <a:pt x="603" y="921"/>
                    </a:lnTo>
                    <a:lnTo>
                      <a:pt x="606" y="925"/>
                    </a:lnTo>
                    <a:lnTo>
                      <a:pt x="611" y="928"/>
                    </a:lnTo>
                    <a:lnTo>
                      <a:pt x="611" y="928"/>
                    </a:lnTo>
                    <a:lnTo>
                      <a:pt x="614" y="929"/>
                    </a:lnTo>
                    <a:lnTo>
                      <a:pt x="618" y="929"/>
                    </a:lnTo>
                    <a:lnTo>
                      <a:pt x="621" y="927"/>
                    </a:lnTo>
                    <a:lnTo>
                      <a:pt x="623" y="925"/>
                    </a:lnTo>
                    <a:lnTo>
                      <a:pt x="629" y="919"/>
                    </a:lnTo>
                    <a:lnTo>
                      <a:pt x="631" y="918"/>
                    </a:lnTo>
                    <a:lnTo>
                      <a:pt x="635" y="919"/>
                    </a:lnTo>
                    <a:lnTo>
                      <a:pt x="635" y="919"/>
                    </a:lnTo>
                    <a:lnTo>
                      <a:pt x="641" y="923"/>
                    </a:lnTo>
                    <a:lnTo>
                      <a:pt x="647" y="928"/>
                    </a:lnTo>
                    <a:lnTo>
                      <a:pt x="653" y="934"/>
                    </a:lnTo>
                    <a:lnTo>
                      <a:pt x="657" y="940"/>
                    </a:lnTo>
                    <a:lnTo>
                      <a:pt x="661" y="947"/>
                    </a:lnTo>
                    <a:lnTo>
                      <a:pt x="664" y="954"/>
                    </a:lnTo>
                    <a:lnTo>
                      <a:pt x="665" y="961"/>
                    </a:lnTo>
                    <a:lnTo>
                      <a:pt x="666" y="968"/>
                    </a:lnTo>
                    <a:lnTo>
                      <a:pt x="666" y="968"/>
                    </a:lnTo>
                    <a:lnTo>
                      <a:pt x="665" y="976"/>
                    </a:lnTo>
                    <a:lnTo>
                      <a:pt x="662" y="983"/>
                    </a:lnTo>
                    <a:lnTo>
                      <a:pt x="658" y="988"/>
                    </a:lnTo>
                    <a:lnTo>
                      <a:pt x="654" y="995"/>
                    </a:lnTo>
                    <a:lnTo>
                      <a:pt x="644" y="1006"/>
                    </a:lnTo>
                    <a:lnTo>
                      <a:pt x="640" y="1013"/>
                    </a:lnTo>
                    <a:lnTo>
                      <a:pt x="639" y="1019"/>
                    </a:lnTo>
                    <a:lnTo>
                      <a:pt x="639" y="1019"/>
                    </a:lnTo>
                    <a:lnTo>
                      <a:pt x="638" y="1025"/>
                    </a:lnTo>
                    <a:lnTo>
                      <a:pt x="638" y="1029"/>
                    </a:lnTo>
                    <a:lnTo>
                      <a:pt x="640" y="1039"/>
                    </a:lnTo>
                    <a:lnTo>
                      <a:pt x="645" y="1048"/>
                    </a:lnTo>
                    <a:lnTo>
                      <a:pt x="651" y="1059"/>
                    </a:lnTo>
                    <a:lnTo>
                      <a:pt x="661" y="1077"/>
                    </a:lnTo>
                    <a:lnTo>
                      <a:pt x="665" y="1087"/>
                    </a:lnTo>
                    <a:lnTo>
                      <a:pt x="668" y="1099"/>
                    </a:lnTo>
                    <a:lnTo>
                      <a:pt x="668" y="1099"/>
                    </a:lnTo>
                    <a:lnTo>
                      <a:pt x="669" y="1103"/>
                    </a:lnTo>
                    <a:lnTo>
                      <a:pt x="672" y="1108"/>
                    </a:lnTo>
                    <a:lnTo>
                      <a:pt x="676" y="1112"/>
                    </a:lnTo>
                    <a:lnTo>
                      <a:pt x="680" y="1116"/>
                    </a:lnTo>
                    <a:lnTo>
                      <a:pt x="685" y="1118"/>
                    </a:lnTo>
                    <a:lnTo>
                      <a:pt x="690" y="1120"/>
                    </a:lnTo>
                    <a:lnTo>
                      <a:pt x="697" y="1120"/>
                    </a:lnTo>
                    <a:lnTo>
                      <a:pt x="703" y="1119"/>
                    </a:lnTo>
                    <a:lnTo>
                      <a:pt x="703" y="1119"/>
                    </a:lnTo>
                    <a:lnTo>
                      <a:pt x="705" y="1126"/>
                    </a:lnTo>
                    <a:lnTo>
                      <a:pt x="709" y="1133"/>
                    </a:lnTo>
                    <a:lnTo>
                      <a:pt x="718" y="1145"/>
                    </a:lnTo>
                    <a:lnTo>
                      <a:pt x="721" y="1151"/>
                    </a:lnTo>
                    <a:lnTo>
                      <a:pt x="723" y="1157"/>
                    </a:lnTo>
                    <a:lnTo>
                      <a:pt x="723" y="1160"/>
                    </a:lnTo>
                    <a:lnTo>
                      <a:pt x="722" y="1163"/>
                    </a:lnTo>
                    <a:lnTo>
                      <a:pt x="721" y="1167"/>
                    </a:lnTo>
                    <a:lnTo>
                      <a:pt x="718" y="1170"/>
                    </a:lnTo>
                    <a:lnTo>
                      <a:pt x="718" y="1170"/>
                    </a:lnTo>
                    <a:lnTo>
                      <a:pt x="724" y="1171"/>
                    </a:lnTo>
                    <a:lnTo>
                      <a:pt x="731" y="1174"/>
                    </a:lnTo>
                    <a:lnTo>
                      <a:pt x="736" y="1176"/>
                    </a:lnTo>
                    <a:lnTo>
                      <a:pt x="742" y="1178"/>
                    </a:lnTo>
                    <a:lnTo>
                      <a:pt x="749" y="1186"/>
                    </a:lnTo>
                    <a:lnTo>
                      <a:pt x="756" y="1195"/>
                    </a:lnTo>
                    <a:lnTo>
                      <a:pt x="761" y="1205"/>
                    </a:lnTo>
                    <a:lnTo>
                      <a:pt x="763" y="1217"/>
                    </a:lnTo>
                    <a:lnTo>
                      <a:pt x="764" y="1228"/>
                    </a:lnTo>
                    <a:lnTo>
                      <a:pt x="764" y="1241"/>
                    </a:lnTo>
                    <a:lnTo>
                      <a:pt x="764" y="1241"/>
                    </a:lnTo>
                    <a:lnTo>
                      <a:pt x="763" y="1246"/>
                    </a:lnTo>
                    <a:lnTo>
                      <a:pt x="761" y="1253"/>
                    </a:lnTo>
                    <a:lnTo>
                      <a:pt x="757" y="1260"/>
                    </a:lnTo>
                    <a:lnTo>
                      <a:pt x="756" y="1266"/>
                    </a:lnTo>
                    <a:lnTo>
                      <a:pt x="756" y="1266"/>
                    </a:lnTo>
                    <a:lnTo>
                      <a:pt x="753" y="1282"/>
                    </a:lnTo>
                    <a:lnTo>
                      <a:pt x="751" y="1296"/>
                    </a:lnTo>
                    <a:lnTo>
                      <a:pt x="743" y="1326"/>
                    </a:lnTo>
                    <a:lnTo>
                      <a:pt x="737" y="1354"/>
                    </a:lnTo>
                    <a:lnTo>
                      <a:pt x="736" y="1368"/>
                    </a:lnTo>
                    <a:lnTo>
                      <a:pt x="736" y="1382"/>
                    </a:lnTo>
                    <a:lnTo>
                      <a:pt x="736" y="1382"/>
                    </a:lnTo>
                    <a:lnTo>
                      <a:pt x="737" y="1395"/>
                    </a:lnTo>
                    <a:lnTo>
                      <a:pt x="738" y="1410"/>
                    </a:lnTo>
                    <a:lnTo>
                      <a:pt x="744" y="1440"/>
                    </a:lnTo>
                    <a:lnTo>
                      <a:pt x="751" y="1472"/>
                    </a:lnTo>
                    <a:lnTo>
                      <a:pt x="753" y="1487"/>
                    </a:lnTo>
                    <a:lnTo>
                      <a:pt x="754" y="1502"/>
                    </a:lnTo>
                    <a:lnTo>
                      <a:pt x="754" y="1502"/>
                    </a:lnTo>
                    <a:lnTo>
                      <a:pt x="755" y="1511"/>
                    </a:lnTo>
                    <a:lnTo>
                      <a:pt x="760" y="1519"/>
                    </a:lnTo>
                    <a:lnTo>
                      <a:pt x="764" y="1527"/>
                    </a:lnTo>
                    <a:lnTo>
                      <a:pt x="770" y="1534"/>
                    </a:lnTo>
                    <a:lnTo>
                      <a:pt x="777" y="1541"/>
                    </a:lnTo>
                    <a:lnTo>
                      <a:pt x="782" y="1548"/>
                    </a:lnTo>
                    <a:lnTo>
                      <a:pt x="786" y="1556"/>
                    </a:lnTo>
                    <a:lnTo>
                      <a:pt x="789" y="1564"/>
                    </a:lnTo>
                    <a:lnTo>
                      <a:pt x="789" y="1564"/>
                    </a:lnTo>
                    <a:lnTo>
                      <a:pt x="790" y="1574"/>
                    </a:lnTo>
                    <a:lnTo>
                      <a:pt x="790" y="1584"/>
                    </a:lnTo>
                    <a:lnTo>
                      <a:pt x="788" y="1606"/>
                    </a:lnTo>
                    <a:lnTo>
                      <a:pt x="788" y="1616"/>
                    </a:lnTo>
                    <a:lnTo>
                      <a:pt x="788" y="1625"/>
                    </a:lnTo>
                    <a:lnTo>
                      <a:pt x="790" y="1633"/>
                    </a:lnTo>
                    <a:lnTo>
                      <a:pt x="793" y="1636"/>
                    </a:lnTo>
                    <a:lnTo>
                      <a:pt x="795" y="1641"/>
                    </a:lnTo>
                    <a:lnTo>
                      <a:pt x="795" y="1641"/>
                    </a:lnTo>
                    <a:lnTo>
                      <a:pt x="812" y="1658"/>
                    </a:lnTo>
                    <a:lnTo>
                      <a:pt x="821" y="1667"/>
                    </a:lnTo>
                    <a:lnTo>
                      <a:pt x="829" y="1677"/>
                    </a:lnTo>
                    <a:lnTo>
                      <a:pt x="835" y="1687"/>
                    </a:lnTo>
                    <a:lnTo>
                      <a:pt x="839" y="1697"/>
                    </a:lnTo>
                    <a:lnTo>
                      <a:pt x="842" y="1702"/>
                    </a:lnTo>
                    <a:lnTo>
                      <a:pt x="842" y="1707"/>
                    </a:lnTo>
                    <a:lnTo>
                      <a:pt x="842" y="1713"/>
                    </a:lnTo>
                    <a:lnTo>
                      <a:pt x="840" y="1718"/>
                    </a:lnTo>
                    <a:lnTo>
                      <a:pt x="840" y="1718"/>
                    </a:lnTo>
                    <a:lnTo>
                      <a:pt x="837" y="1731"/>
                    </a:lnTo>
                    <a:lnTo>
                      <a:pt x="834" y="1745"/>
                    </a:lnTo>
                    <a:lnTo>
                      <a:pt x="832" y="1750"/>
                    </a:lnTo>
                    <a:lnTo>
                      <a:pt x="832" y="1757"/>
                    </a:lnTo>
                    <a:lnTo>
                      <a:pt x="835" y="1763"/>
                    </a:lnTo>
                    <a:lnTo>
                      <a:pt x="837" y="1768"/>
                    </a:lnTo>
                    <a:lnTo>
                      <a:pt x="837" y="1768"/>
                    </a:lnTo>
                    <a:lnTo>
                      <a:pt x="848" y="1784"/>
                    </a:lnTo>
                    <a:lnTo>
                      <a:pt x="858" y="1799"/>
                    </a:lnTo>
                    <a:lnTo>
                      <a:pt x="861" y="1808"/>
                    </a:lnTo>
                    <a:lnTo>
                      <a:pt x="864" y="1816"/>
                    </a:lnTo>
                    <a:lnTo>
                      <a:pt x="865" y="1825"/>
                    </a:lnTo>
                    <a:lnTo>
                      <a:pt x="867" y="1836"/>
                    </a:lnTo>
                    <a:lnTo>
                      <a:pt x="867" y="1836"/>
                    </a:lnTo>
                    <a:lnTo>
                      <a:pt x="867" y="1838"/>
                    </a:lnTo>
                    <a:lnTo>
                      <a:pt x="869" y="1840"/>
                    </a:lnTo>
                    <a:lnTo>
                      <a:pt x="875" y="1846"/>
                    </a:lnTo>
                    <a:lnTo>
                      <a:pt x="875" y="1846"/>
                    </a:lnTo>
                    <a:lnTo>
                      <a:pt x="872" y="1848"/>
                    </a:lnTo>
                    <a:lnTo>
                      <a:pt x="870" y="1850"/>
                    </a:lnTo>
                    <a:lnTo>
                      <a:pt x="869" y="1853"/>
                    </a:lnTo>
                    <a:lnTo>
                      <a:pt x="870" y="1855"/>
                    </a:lnTo>
                    <a:lnTo>
                      <a:pt x="870" y="1855"/>
                    </a:lnTo>
                    <a:lnTo>
                      <a:pt x="885" y="1875"/>
                    </a:lnTo>
                    <a:lnTo>
                      <a:pt x="893" y="1884"/>
                    </a:lnTo>
                    <a:lnTo>
                      <a:pt x="902" y="1892"/>
                    </a:lnTo>
                    <a:lnTo>
                      <a:pt x="911" y="1898"/>
                    </a:lnTo>
                    <a:lnTo>
                      <a:pt x="916" y="1900"/>
                    </a:lnTo>
                    <a:lnTo>
                      <a:pt x="920" y="1901"/>
                    </a:lnTo>
                    <a:lnTo>
                      <a:pt x="926" y="1901"/>
                    </a:lnTo>
                    <a:lnTo>
                      <a:pt x="930" y="1901"/>
                    </a:lnTo>
                    <a:lnTo>
                      <a:pt x="936" y="1900"/>
                    </a:lnTo>
                    <a:lnTo>
                      <a:pt x="942" y="1898"/>
                    </a:lnTo>
                    <a:lnTo>
                      <a:pt x="942" y="1898"/>
                    </a:lnTo>
                    <a:lnTo>
                      <a:pt x="950" y="1895"/>
                    </a:lnTo>
                    <a:lnTo>
                      <a:pt x="956" y="1892"/>
                    </a:lnTo>
                    <a:lnTo>
                      <a:pt x="971" y="1890"/>
                    </a:lnTo>
                    <a:lnTo>
                      <a:pt x="986" y="1888"/>
                    </a:lnTo>
                    <a:lnTo>
                      <a:pt x="1001" y="1887"/>
                    </a:lnTo>
                    <a:lnTo>
                      <a:pt x="1014" y="1886"/>
                    </a:lnTo>
                    <a:lnTo>
                      <a:pt x="1029" y="1883"/>
                    </a:lnTo>
                    <a:lnTo>
                      <a:pt x="1043" y="1879"/>
                    </a:lnTo>
                    <a:lnTo>
                      <a:pt x="1050" y="1875"/>
                    </a:lnTo>
                    <a:lnTo>
                      <a:pt x="1057" y="1871"/>
                    </a:lnTo>
                    <a:lnTo>
                      <a:pt x="1057" y="1871"/>
                    </a:lnTo>
                    <a:lnTo>
                      <a:pt x="1059" y="1870"/>
                    </a:lnTo>
                    <a:lnTo>
                      <a:pt x="1062" y="1868"/>
                    </a:lnTo>
                    <a:lnTo>
                      <a:pt x="1069" y="1870"/>
                    </a:lnTo>
                    <a:lnTo>
                      <a:pt x="1078" y="1871"/>
                    </a:lnTo>
                    <a:lnTo>
                      <a:pt x="1087" y="1874"/>
                    </a:lnTo>
                    <a:lnTo>
                      <a:pt x="1097" y="1876"/>
                    </a:lnTo>
                    <a:lnTo>
                      <a:pt x="1107" y="1879"/>
                    </a:lnTo>
                    <a:lnTo>
                      <a:pt x="1116" y="1880"/>
                    </a:lnTo>
                    <a:lnTo>
                      <a:pt x="1120" y="1879"/>
                    </a:lnTo>
                    <a:lnTo>
                      <a:pt x="1124" y="1878"/>
                    </a:lnTo>
                    <a:lnTo>
                      <a:pt x="1124" y="1878"/>
                    </a:lnTo>
                    <a:lnTo>
                      <a:pt x="1132" y="1873"/>
                    </a:lnTo>
                    <a:lnTo>
                      <a:pt x="1138" y="1866"/>
                    </a:lnTo>
                    <a:lnTo>
                      <a:pt x="1144" y="1857"/>
                    </a:lnTo>
                    <a:lnTo>
                      <a:pt x="1148" y="1847"/>
                    </a:lnTo>
                    <a:lnTo>
                      <a:pt x="1148" y="1847"/>
                    </a:lnTo>
                    <a:lnTo>
                      <a:pt x="1149" y="1842"/>
                    </a:lnTo>
                    <a:lnTo>
                      <a:pt x="1151" y="1840"/>
                    </a:lnTo>
                    <a:lnTo>
                      <a:pt x="1153" y="1838"/>
                    </a:lnTo>
                    <a:lnTo>
                      <a:pt x="1157" y="1836"/>
                    </a:lnTo>
                    <a:lnTo>
                      <a:pt x="1163" y="1833"/>
                    </a:lnTo>
                    <a:lnTo>
                      <a:pt x="1171" y="1831"/>
                    </a:lnTo>
                    <a:lnTo>
                      <a:pt x="1179" y="1828"/>
                    </a:lnTo>
                    <a:lnTo>
                      <a:pt x="1187" y="1824"/>
                    </a:lnTo>
                    <a:lnTo>
                      <a:pt x="1191" y="1822"/>
                    </a:lnTo>
                    <a:lnTo>
                      <a:pt x="1193" y="1818"/>
                    </a:lnTo>
                    <a:lnTo>
                      <a:pt x="1195" y="1815"/>
                    </a:lnTo>
                    <a:lnTo>
                      <a:pt x="1198" y="1810"/>
                    </a:lnTo>
                    <a:lnTo>
                      <a:pt x="1198" y="1810"/>
                    </a:lnTo>
                    <a:lnTo>
                      <a:pt x="1200" y="1801"/>
                    </a:lnTo>
                    <a:lnTo>
                      <a:pt x="1201" y="1792"/>
                    </a:lnTo>
                    <a:lnTo>
                      <a:pt x="1203" y="1783"/>
                    </a:lnTo>
                    <a:lnTo>
                      <a:pt x="1206" y="1776"/>
                    </a:lnTo>
                    <a:lnTo>
                      <a:pt x="1206" y="1776"/>
                    </a:lnTo>
                    <a:lnTo>
                      <a:pt x="1210" y="1768"/>
                    </a:lnTo>
                    <a:lnTo>
                      <a:pt x="1216" y="1760"/>
                    </a:lnTo>
                    <a:lnTo>
                      <a:pt x="1229" y="1746"/>
                    </a:lnTo>
                    <a:lnTo>
                      <a:pt x="1229" y="1746"/>
                    </a:lnTo>
                    <a:lnTo>
                      <a:pt x="1233" y="1741"/>
                    </a:lnTo>
                    <a:lnTo>
                      <a:pt x="1236" y="1737"/>
                    </a:lnTo>
                    <a:lnTo>
                      <a:pt x="1241" y="1724"/>
                    </a:lnTo>
                    <a:lnTo>
                      <a:pt x="1244" y="1712"/>
                    </a:lnTo>
                    <a:lnTo>
                      <a:pt x="1248" y="1698"/>
                    </a:lnTo>
                    <a:lnTo>
                      <a:pt x="1251" y="1684"/>
                    </a:lnTo>
                    <a:lnTo>
                      <a:pt x="1256" y="1672"/>
                    </a:lnTo>
                    <a:lnTo>
                      <a:pt x="1259" y="1666"/>
                    </a:lnTo>
                    <a:lnTo>
                      <a:pt x="1262" y="1660"/>
                    </a:lnTo>
                    <a:lnTo>
                      <a:pt x="1267" y="1656"/>
                    </a:lnTo>
                    <a:lnTo>
                      <a:pt x="1273" y="1651"/>
                    </a:lnTo>
                    <a:lnTo>
                      <a:pt x="1273" y="1651"/>
                    </a:lnTo>
                    <a:lnTo>
                      <a:pt x="1281" y="1647"/>
                    </a:lnTo>
                    <a:lnTo>
                      <a:pt x="1287" y="1643"/>
                    </a:lnTo>
                    <a:lnTo>
                      <a:pt x="1303" y="1638"/>
                    </a:lnTo>
                    <a:lnTo>
                      <a:pt x="1311" y="1634"/>
                    </a:lnTo>
                    <a:lnTo>
                      <a:pt x="1318" y="1630"/>
                    </a:lnTo>
                    <a:lnTo>
                      <a:pt x="1324" y="1624"/>
                    </a:lnTo>
                    <a:lnTo>
                      <a:pt x="1328" y="1617"/>
                    </a:lnTo>
                    <a:lnTo>
                      <a:pt x="1328" y="1617"/>
                    </a:lnTo>
                    <a:lnTo>
                      <a:pt x="1332" y="1610"/>
                    </a:lnTo>
                    <a:lnTo>
                      <a:pt x="1334" y="1604"/>
                    </a:lnTo>
                    <a:lnTo>
                      <a:pt x="1335" y="1597"/>
                    </a:lnTo>
                    <a:lnTo>
                      <a:pt x="1335" y="1590"/>
                    </a:lnTo>
                    <a:lnTo>
                      <a:pt x="1335" y="1576"/>
                    </a:lnTo>
                    <a:lnTo>
                      <a:pt x="1334" y="1561"/>
                    </a:lnTo>
                    <a:lnTo>
                      <a:pt x="1329" y="1532"/>
                    </a:lnTo>
                    <a:lnTo>
                      <a:pt x="1329" y="1517"/>
                    </a:lnTo>
                    <a:lnTo>
                      <a:pt x="1331" y="1502"/>
                    </a:lnTo>
                    <a:lnTo>
                      <a:pt x="1331" y="1502"/>
                    </a:lnTo>
                    <a:lnTo>
                      <a:pt x="1332" y="1495"/>
                    </a:lnTo>
                    <a:lnTo>
                      <a:pt x="1335" y="1490"/>
                    </a:lnTo>
                    <a:lnTo>
                      <a:pt x="1340" y="1484"/>
                    </a:lnTo>
                    <a:lnTo>
                      <a:pt x="1343" y="1478"/>
                    </a:lnTo>
                    <a:lnTo>
                      <a:pt x="1343" y="1478"/>
                    </a:lnTo>
                    <a:lnTo>
                      <a:pt x="1347" y="1473"/>
                    </a:lnTo>
                    <a:lnTo>
                      <a:pt x="1351" y="1468"/>
                    </a:lnTo>
                    <a:lnTo>
                      <a:pt x="1358" y="1465"/>
                    </a:lnTo>
                    <a:lnTo>
                      <a:pt x="1364" y="1460"/>
                    </a:lnTo>
                    <a:lnTo>
                      <a:pt x="1377" y="1452"/>
                    </a:lnTo>
                    <a:lnTo>
                      <a:pt x="1383" y="1448"/>
                    </a:lnTo>
                    <a:lnTo>
                      <a:pt x="1387" y="1441"/>
                    </a:lnTo>
                    <a:lnTo>
                      <a:pt x="1387" y="1441"/>
                    </a:lnTo>
                    <a:lnTo>
                      <a:pt x="1392" y="1434"/>
                    </a:lnTo>
                    <a:lnTo>
                      <a:pt x="1393" y="1426"/>
                    </a:lnTo>
                    <a:lnTo>
                      <a:pt x="1393" y="1417"/>
                    </a:lnTo>
                    <a:lnTo>
                      <a:pt x="1392" y="1409"/>
                    </a:lnTo>
                    <a:lnTo>
                      <a:pt x="1390" y="1393"/>
                    </a:lnTo>
                    <a:lnTo>
                      <a:pt x="1390" y="1385"/>
                    </a:lnTo>
                    <a:lnTo>
                      <a:pt x="1391" y="1377"/>
                    </a:lnTo>
                    <a:lnTo>
                      <a:pt x="1391" y="1377"/>
                    </a:lnTo>
                    <a:lnTo>
                      <a:pt x="1393" y="1370"/>
                    </a:lnTo>
                    <a:lnTo>
                      <a:pt x="1398" y="1365"/>
                    </a:lnTo>
                    <a:lnTo>
                      <a:pt x="1408" y="1356"/>
                    </a:lnTo>
                    <a:lnTo>
                      <a:pt x="1418" y="1345"/>
                    </a:lnTo>
                    <a:lnTo>
                      <a:pt x="1423" y="1341"/>
                    </a:lnTo>
                    <a:lnTo>
                      <a:pt x="1425" y="1335"/>
                    </a:lnTo>
                    <a:lnTo>
                      <a:pt x="1425" y="1335"/>
                    </a:lnTo>
                    <a:lnTo>
                      <a:pt x="1428" y="1319"/>
                    </a:lnTo>
                    <a:lnTo>
                      <a:pt x="1431" y="1302"/>
                    </a:lnTo>
                    <a:lnTo>
                      <a:pt x="1432" y="1285"/>
                    </a:lnTo>
                    <a:lnTo>
                      <a:pt x="1432" y="1269"/>
                    </a:lnTo>
                    <a:lnTo>
                      <a:pt x="1432" y="1252"/>
                    </a:lnTo>
                    <a:lnTo>
                      <a:pt x="1430" y="1235"/>
                    </a:lnTo>
                    <a:lnTo>
                      <a:pt x="1426" y="1201"/>
                    </a:lnTo>
                    <a:lnTo>
                      <a:pt x="1426" y="1201"/>
                    </a:lnTo>
                    <a:lnTo>
                      <a:pt x="1425" y="1193"/>
                    </a:lnTo>
                    <a:lnTo>
                      <a:pt x="1423" y="1185"/>
                    </a:lnTo>
                    <a:lnTo>
                      <a:pt x="1416" y="1171"/>
                    </a:lnTo>
                    <a:lnTo>
                      <a:pt x="1408" y="1158"/>
                    </a:lnTo>
                    <a:lnTo>
                      <a:pt x="1401" y="1144"/>
                    </a:lnTo>
                    <a:lnTo>
                      <a:pt x="1401" y="1144"/>
                    </a:lnTo>
                    <a:lnTo>
                      <a:pt x="1399" y="1138"/>
                    </a:lnTo>
                    <a:lnTo>
                      <a:pt x="1398" y="1132"/>
                    </a:lnTo>
                    <a:lnTo>
                      <a:pt x="1397" y="1127"/>
                    </a:lnTo>
                    <a:lnTo>
                      <a:pt x="1397" y="1121"/>
                    </a:lnTo>
                    <a:lnTo>
                      <a:pt x="1399" y="1110"/>
                    </a:lnTo>
                    <a:lnTo>
                      <a:pt x="1402" y="1100"/>
                    </a:lnTo>
                    <a:lnTo>
                      <a:pt x="1408" y="1089"/>
                    </a:lnTo>
                    <a:lnTo>
                      <a:pt x="1415" y="1079"/>
                    </a:lnTo>
                    <a:lnTo>
                      <a:pt x="1430" y="1060"/>
                    </a:lnTo>
                    <a:lnTo>
                      <a:pt x="1430" y="1060"/>
                    </a:lnTo>
                    <a:lnTo>
                      <a:pt x="1441" y="1046"/>
                    </a:lnTo>
                    <a:lnTo>
                      <a:pt x="1451" y="1030"/>
                    </a:lnTo>
                    <a:lnTo>
                      <a:pt x="1472" y="1000"/>
                    </a:lnTo>
                    <a:lnTo>
                      <a:pt x="1483" y="986"/>
                    </a:lnTo>
                    <a:lnTo>
                      <a:pt x="1496" y="973"/>
                    </a:lnTo>
                    <a:lnTo>
                      <a:pt x="1502" y="967"/>
                    </a:lnTo>
                    <a:lnTo>
                      <a:pt x="1509" y="962"/>
                    </a:lnTo>
                    <a:lnTo>
                      <a:pt x="1517" y="957"/>
                    </a:lnTo>
                    <a:lnTo>
                      <a:pt x="1526" y="953"/>
                    </a:lnTo>
                    <a:lnTo>
                      <a:pt x="1526" y="953"/>
                    </a:lnTo>
                    <a:lnTo>
                      <a:pt x="1525" y="948"/>
                    </a:lnTo>
                    <a:lnTo>
                      <a:pt x="1525" y="944"/>
                    </a:lnTo>
                    <a:lnTo>
                      <a:pt x="1526" y="940"/>
                    </a:lnTo>
                    <a:lnTo>
                      <a:pt x="1530" y="936"/>
                    </a:lnTo>
                    <a:lnTo>
                      <a:pt x="1535" y="930"/>
                    </a:lnTo>
                    <a:lnTo>
                      <a:pt x="1539" y="926"/>
                    </a:lnTo>
                    <a:lnTo>
                      <a:pt x="1539" y="926"/>
                    </a:lnTo>
                    <a:lnTo>
                      <a:pt x="1551" y="913"/>
                    </a:lnTo>
                    <a:lnTo>
                      <a:pt x="1565" y="902"/>
                    </a:lnTo>
                    <a:lnTo>
                      <a:pt x="1593" y="880"/>
                    </a:lnTo>
                    <a:lnTo>
                      <a:pt x="1607" y="869"/>
                    </a:lnTo>
                    <a:lnTo>
                      <a:pt x="1620" y="857"/>
                    </a:lnTo>
                    <a:lnTo>
                      <a:pt x="1631" y="845"/>
                    </a:lnTo>
                    <a:lnTo>
                      <a:pt x="1635" y="837"/>
                    </a:lnTo>
                    <a:lnTo>
                      <a:pt x="1639" y="830"/>
                    </a:lnTo>
                    <a:lnTo>
                      <a:pt x="1639" y="830"/>
                    </a:lnTo>
                    <a:lnTo>
                      <a:pt x="1645" y="821"/>
                    </a:lnTo>
                    <a:lnTo>
                      <a:pt x="1650" y="813"/>
                    </a:lnTo>
                    <a:lnTo>
                      <a:pt x="1663" y="798"/>
                    </a:lnTo>
                    <a:lnTo>
                      <a:pt x="1670" y="791"/>
                    </a:lnTo>
                    <a:lnTo>
                      <a:pt x="1675" y="783"/>
                    </a:lnTo>
                    <a:lnTo>
                      <a:pt x="1680" y="776"/>
                    </a:lnTo>
                    <a:lnTo>
                      <a:pt x="1683" y="766"/>
                    </a:lnTo>
                    <a:lnTo>
                      <a:pt x="1683" y="766"/>
                    </a:lnTo>
                    <a:lnTo>
                      <a:pt x="1680" y="766"/>
                    </a:lnTo>
                    <a:lnTo>
                      <a:pt x="1676" y="766"/>
                    </a:lnTo>
                    <a:lnTo>
                      <a:pt x="1675" y="764"/>
                    </a:lnTo>
                    <a:lnTo>
                      <a:pt x="1674" y="762"/>
                    </a:lnTo>
                    <a:lnTo>
                      <a:pt x="1674" y="762"/>
                    </a:lnTo>
                    <a:lnTo>
                      <a:pt x="1673" y="754"/>
                    </a:lnTo>
                    <a:lnTo>
                      <a:pt x="1673" y="747"/>
                    </a:lnTo>
                    <a:lnTo>
                      <a:pt x="1675" y="741"/>
                    </a:lnTo>
                    <a:lnTo>
                      <a:pt x="1679" y="735"/>
                    </a:lnTo>
                    <a:lnTo>
                      <a:pt x="1684" y="723"/>
                    </a:lnTo>
                    <a:lnTo>
                      <a:pt x="1688" y="716"/>
                    </a:lnTo>
                    <a:lnTo>
                      <a:pt x="1690" y="711"/>
                    </a:lnTo>
                    <a:lnTo>
                      <a:pt x="1690" y="711"/>
                    </a:lnTo>
                    <a:lnTo>
                      <a:pt x="1692" y="702"/>
                    </a:lnTo>
                    <a:lnTo>
                      <a:pt x="1693" y="693"/>
                    </a:lnTo>
                    <a:lnTo>
                      <a:pt x="1693" y="673"/>
                    </a:lnTo>
                    <a:lnTo>
                      <a:pt x="1693" y="655"/>
                    </a:lnTo>
                    <a:lnTo>
                      <a:pt x="1693" y="645"/>
                    </a:lnTo>
                    <a:lnTo>
                      <a:pt x="1693" y="636"/>
                    </a:lnTo>
                    <a:lnTo>
                      <a:pt x="1693" y="636"/>
                    </a:lnTo>
                    <a:lnTo>
                      <a:pt x="1674" y="637"/>
                    </a:lnTo>
                    <a:lnTo>
                      <a:pt x="1664" y="637"/>
                    </a:lnTo>
                    <a:lnTo>
                      <a:pt x="1654" y="639"/>
                    </a:lnTo>
                    <a:lnTo>
                      <a:pt x="1654" y="639"/>
                    </a:lnTo>
                    <a:lnTo>
                      <a:pt x="1640" y="644"/>
                    </a:lnTo>
                    <a:lnTo>
                      <a:pt x="1629" y="649"/>
                    </a:lnTo>
                    <a:lnTo>
                      <a:pt x="1606" y="663"/>
                    </a:lnTo>
                    <a:lnTo>
                      <a:pt x="1596" y="669"/>
                    </a:lnTo>
                    <a:lnTo>
                      <a:pt x="1584" y="673"/>
                    </a:lnTo>
                    <a:lnTo>
                      <a:pt x="1573" y="677"/>
                    </a:lnTo>
                    <a:lnTo>
                      <a:pt x="1567" y="678"/>
                    </a:lnTo>
                    <a:lnTo>
                      <a:pt x="1560" y="677"/>
                    </a:lnTo>
                    <a:lnTo>
                      <a:pt x="1560" y="677"/>
                    </a:lnTo>
                    <a:lnTo>
                      <a:pt x="1548" y="675"/>
                    </a:lnTo>
                    <a:lnTo>
                      <a:pt x="1533" y="673"/>
                    </a:lnTo>
                    <a:lnTo>
                      <a:pt x="1518" y="670"/>
                    </a:lnTo>
                    <a:lnTo>
                      <a:pt x="1505" y="665"/>
                    </a:lnTo>
                    <a:lnTo>
                      <a:pt x="1498" y="662"/>
                    </a:lnTo>
                    <a:lnTo>
                      <a:pt x="1492" y="658"/>
                    </a:lnTo>
                    <a:lnTo>
                      <a:pt x="1488" y="654"/>
                    </a:lnTo>
                    <a:lnTo>
                      <a:pt x="1483" y="648"/>
                    </a:lnTo>
                    <a:lnTo>
                      <a:pt x="1480" y="642"/>
                    </a:lnTo>
                    <a:lnTo>
                      <a:pt x="1477" y="636"/>
                    </a:lnTo>
                    <a:lnTo>
                      <a:pt x="1476" y="629"/>
                    </a:lnTo>
                    <a:lnTo>
                      <a:pt x="1477" y="621"/>
                    </a:lnTo>
                    <a:lnTo>
                      <a:pt x="1477" y="621"/>
                    </a:lnTo>
                    <a:lnTo>
                      <a:pt x="1473" y="621"/>
                    </a:lnTo>
                    <a:lnTo>
                      <a:pt x="1468" y="621"/>
                    </a:lnTo>
                    <a:lnTo>
                      <a:pt x="1464" y="620"/>
                    </a:lnTo>
                    <a:lnTo>
                      <a:pt x="1460" y="619"/>
                    </a:lnTo>
                    <a:lnTo>
                      <a:pt x="1453" y="614"/>
                    </a:lnTo>
                    <a:lnTo>
                      <a:pt x="1448" y="608"/>
                    </a:lnTo>
                    <a:lnTo>
                      <a:pt x="1442" y="600"/>
                    </a:lnTo>
                    <a:lnTo>
                      <a:pt x="1439" y="592"/>
                    </a:lnTo>
                    <a:lnTo>
                      <a:pt x="1431" y="575"/>
                    </a:lnTo>
                    <a:lnTo>
                      <a:pt x="1431" y="575"/>
                    </a:lnTo>
                    <a:lnTo>
                      <a:pt x="1428" y="571"/>
                    </a:lnTo>
                    <a:lnTo>
                      <a:pt x="1424" y="567"/>
                    </a:lnTo>
                    <a:lnTo>
                      <a:pt x="1415" y="559"/>
                    </a:lnTo>
                    <a:lnTo>
                      <a:pt x="1409" y="556"/>
                    </a:lnTo>
                    <a:lnTo>
                      <a:pt x="1405" y="551"/>
                    </a:lnTo>
                    <a:lnTo>
                      <a:pt x="1401" y="546"/>
                    </a:lnTo>
                    <a:lnTo>
                      <a:pt x="1399" y="540"/>
                    </a:lnTo>
                    <a:lnTo>
                      <a:pt x="1399" y="540"/>
                    </a:lnTo>
                    <a:lnTo>
                      <a:pt x="1405" y="540"/>
                    </a:lnTo>
                    <a:lnTo>
                      <a:pt x="1405" y="540"/>
                    </a:lnTo>
                    <a:lnTo>
                      <a:pt x="1403" y="538"/>
                    </a:lnTo>
                    <a:lnTo>
                      <a:pt x="1403" y="534"/>
                    </a:lnTo>
                    <a:lnTo>
                      <a:pt x="1403" y="534"/>
                    </a:lnTo>
                    <a:lnTo>
                      <a:pt x="1403" y="536"/>
                    </a:lnTo>
                    <a:lnTo>
                      <a:pt x="1402" y="536"/>
                    </a:lnTo>
                    <a:lnTo>
                      <a:pt x="1401" y="532"/>
                    </a:lnTo>
                    <a:lnTo>
                      <a:pt x="1397" y="520"/>
                    </a:lnTo>
                    <a:lnTo>
                      <a:pt x="1393" y="501"/>
                    </a:lnTo>
                    <a:lnTo>
                      <a:pt x="1392" y="492"/>
                    </a:lnTo>
                    <a:lnTo>
                      <a:pt x="1392" y="484"/>
                    </a:lnTo>
                    <a:lnTo>
                      <a:pt x="1392" y="484"/>
                    </a:lnTo>
                    <a:lnTo>
                      <a:pt x="1392" y="482"/>
                    </a:lnTo>
                    <a:lnTo>
                      <a:pt x="1391" y="481"/>
                    </a:lnTo>
                    <a:lnTo>
                      <a:pt x="1387" y="480"/>
                    </a:lnTo>
                    <a:lnTo>
                      <a:pt x="1383" y="479"/>
                    </a:lnTo>
                    <a:lnTo>
                      <a:pt x="1381" y="478"/>
                    </a:lnTo>
                    <a:lnTo>
                      <a:pt x="1381" y="478"/>
                    </a:lnTo>
                    <a:lnTo>
                      <a:pt x="1374" y="466"/>
                    </a:lnTo>
                    <a:lnTo>
                      <a:pt x="1367" y="453"/>
                    </a:lnTo>
                    <a:lnTo>
                      <a:pt x="1361" y="440"/>
                    </a:lnTo>
                    <a:lnTo>
                      <a:pt x="1357" y="426"/>
                    </a:lnTo>
                    <a:lnTo>
                      <a:pt x="1340" y="375"/>
                    </a:lnTo>
                    <a:lnTo>
                      <a:pt x="1340" y="375"/>
                    </a:lnTo>
                    <a:lnTo>
                      <a:pt x="1337" y="371"/>
                    </a:lnTo>
                    <a:lnTo>
                      <a:pt x="1335" y="366"/>
                    </a:lnTo>
                    <a:lnTo>
                      <a:pt x="1327" y="357"/>
                    </a:lnTo>
                    <a:lnTo>
                      <a:pt x="1318" y="349"/>
                    </a:lnTo>
                    <a:lnTo>
                      <a:pt x="1309" y="340"/>
                    </a:lnTo>
                    <a:lnTo>
                      <a:pt x="1299" y="332"/>
                    </a:lnTo>
                    <a:lnTo>
                      <a:pt x="1291" y="324"/>
                    </a:lnTo>
                    <a:lnTo>
                      <a:pt x="1285" y="316"/>
                    </a:lnTo>
                    <a:lnTo>
                      <a:pt x="1284" y="311"/>
                    </a:lnTo>
                    <a:lnTo>
                      <a:pt x="1283" y="307"/>
                    </a:lnTo>
                    <a:lnTo>
                      <a:pt x="1283" y="307"/>
                    </a:lnTo>
                    <a:lnTo>
                      <a:pt x="1282" y="291"/>
                    </a:lnTo>
                    <a:lnTo>
                      <a:pt x="1278" y="274"/>
                    </a:lnTo>
                    <a:lnTo>
                      <a:pt x="1276" y="255"/>
                    </a:lnTo>
                    <a:lnTo>
                      <a:pt x="1275" y="246"/>
                    </a:lnTo>
                    <a:lnTo>
                      <a:pt x="1276" y="238"/>
                    </a:lnTo>
                    <a:lnTo>
                      <a:pt x="1276" y="238"/>
                    </a:lnTo>
                    <a:lnTo>
                      <a:pt x="1278" y="233"/>
                    </a:lnTo>
                    <a:lnTo>
                      <a:pt x="1282" y="230"/>
                    </a:lnTo>
                    <a:lnTo>
                      <a:pt x="1286" y="227"/>
                    </a:lnTo>
                    <a:lnTo>
                      <a:pt x="1292" y="226"/>
                    </a:lnTo>
                    <a:lnTo>
                      <a:pt x="1292" y="226"/>
                    </a:lnTo>
                    <a:lnTo>
                      <a:pt x="1251" y="159"/>
                    </a:lnTo>
                    <a:lnTo>
                      <a:pt x="1251" y="159"/>
                    </a:lnTo>
                    <a:lnTo>
                      <a:pt x="1245" y="159"/>
                    </a:lnTo>
                    <a:lnTo>
                      <a:pt x="1239" y="159"/>
                    </a:lnTo>
                    <a:lnTo>
                      <a:pt x="1226" y="156"/>
                    </a:lnTo>
                    <a:lnTo>
                      <a:pt x="1215" y="155"/>
                    </a:lnTo>
                    <a:lnTo>
                      <a:pt x="1210" y="155"/>
                    </a:lnTo>
                    <a:lnTo>
                      <a:pt x="1206" y="156"/>
                    </a:lnTo>
                    <a:lnTo>
                      <a:pt x="1206" y="1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80" name="Group 220"/>
            <p:cNvGrpSpPr/>
            <p:nvPr/>
          </p:nvGrpSpPr>
          <p:grpSpPr>
            <a:xfrm>
              <a:off x="6594318" y="2504512"/>
              <a:ext cx="2476947" cy="1545381"/>
              <a:chOff x="2030106" y="2702975"/>
              <a:chExt cx="2181477" cy="1361076"/>
            </a:xfrm>
            <a:grpFill/>
          </p:grpSpPr>
          <p:sp>
            <p:nvSpPr>
              <p:cNvPr id="124" name="Freeform: Shape 264"/>
              <p:cNvSpPr/>
              <p:nvPr/>
            </p:nvSpPr>
            <p:spPr bwMode="auto">
              <a:xfrm>
                <a:off x="4105222" y="2921039"/>
                <a:ext cx="106361" cy="92076"/>
              </a:xfrm>
              <a:custGeom>
                <a:avLst/>
                <a:gdLst>
                  <a:gd name="T0" fmla="*/ 2 w 134"/>
                  <a:gd name="T1" fmla="*/ 67 h 115"/>
                  <a:gd name="T2" fmla="*/ 2 w 134"/>
                  <a:gd name="T3" fmla="*/ 67 h 115"/>
                  <a:gd name="T4" fmla="*/ 7 w 134"/>
                  <a:gd name="T5" fmla="*/ 79 h 115"/>
                  <a:gd name="T6" fmla="*/ 11 w 134"/>
                  <a:gd name="T7" fmla="*/ 91 h 115"/>
                  <a:gd name="T8" fmla="*/ 12 w 134"/>
                  <a:gd name="T9" fmla="*/ 102 h 115"/>
                  <a:gd name="T10" fmla="*/ 12 w 134"/>
                  <a:gd name="T11" fmla="*/ 115 h 115"/>
                  <a:gd name="T12" fmla="*/ 12 w 134"/>
                  <a:gd name="T13" fmla="*/ 115 h 115"/>
                  <a:gd name="T14" fmla="*/ 18 w 134"/>
                  <a:gd name="T15" fmla="*/ 113 h 115"/>
                  <a:gd name="T16" fmla="*/ 23 w 134"/>
                  <a:gd name="T17" fmla="*/ 112 h 115"/>
                  <a:gd name="T18" fmla="*/ 26 w 134"/>
                  <a:gd name="T19" fmla="*/ 110 h 115"/>
                  <a:gd name="T20" fmla="*/ 28 w 134"/>
                  <a:gd name="T21" fmla="*/ 107 h 115"/>
                  <a:gd name="T22" fmla="*/ 33 w 134"/>
                  <a:gd name="T23" fmla="*/ 101 h 115"/>
                  <a:gd name="T24" fmla="*/ 35 w 134"/>
                  <a:gd name="T25" fmla="*/ 94 h 115"/>
                  <a:gd name="T26" fmla="*/ 37 w 134"/>
                  <a:gd name="T27" fmla="*/ 77 h 115"/>
                  <a:gd name="T28" fmla="*/ 39 w 134"/>
                  <a:gd name="T29" fmla="*/ 68 h 115"/>
                  <a:gd name="T30" fmla="*/ 42 w 134"/>
                  <a:gd name="T31" fmla="*/ 59 h 115"/>
                  <a:gd name="T32" fmla="*/ 42 w 134"/>
                  <a:gd name="T33" fmla="*/ 59 h 115"/>
                  <a:gd name="T34" fmla="*/ 57 w 134"/>
                  <a:gd name="T35" fmla="*/ 70 h 115"/>
                  <a:gd name="T36" fmla="*/ 65 w 134"/>
                  <a:gd name="T37" fmla="*/ 75 h 115"/>
                  <a:gd name="T38" fmla="*/ 72 w 134"/>
                  <a:gd name="T39" fmla="*/ 79 h 115"/>
                  <a:gd name="T40" fmla="*/ 80 w 134"/>
                  <a:gd name="T41" fmla="*/ 84 h 115"/>
                  <a:gd name="T42" fmla="*/ 88 w 134"/>
                  <a:gd name="T43" fmla="*/ 85 h 115"/>
                  <a:gd name="T44" fmla="*/ 97 w 134"/>
                  <a:gd name="T45" fmla="*/ 85 h 115"/>
                  <a:gd name="T46" fmla="*/ 105 w 134"/>
                  <a:gd name="T47" fmla="*/ 83 h 115"/>
                  <a:gd name="T48" fmla="*/ 105 w 134"/>
                  <a:gd name="T49" fmla="*/ 83 h 115"/>
                  <a:gd name="T50" fmla="*/ 113 w 134"/>
                  <a:gd name="T51" fmla="*/ 78 h 115"/>
                  <a:gd name="T52" fmla="*/ 121 w 134"/>
                  <a:gd name="T53" fmla="*/ 71 h 115"/>
                  <a:gd name="T54" fmla="*/ 126 w 134"/>
                  <a:gd name="T55" fmla="*/ 65 h 115"/>
                  <a:gd name="T56" fmla="*/ 131 w 134"/>
                  <a:gd name="T57" fmla="*/ 57 h 115"/>
                  <a:gd name="T58" fmla="*/ 134 w 134"/>
                  <a:gd name="T59" fmla="*/ 48 h 115"/>
                  <a:gd name="T60" fmla="*/ 134 w 134"/>
                  <a:gd name="T61" fmla="*/ 38 h 115"/>
                  <a:gd name="T62" fmla="*/ 133 w 134"/>
                  <a:gd name="T63" fmla="*/ 34 h 115"/>
                  <a:gd name="T64" fmla="*/ 132 w 134"/>
                  <a:gd name="T65" fmla="*/ 29 h 115"/>
                  <a:gd name="T66" fmla="*/ 130 w 134"/>
                  <a:gd name="T67" fmla="*/ 25 h 115"/>
                  <a:gd name="T68" fmla="*/ 127 w 134"/>
                  <a:gd name="T69" fmla="*/ 21 h 115"/>
                  <a:gd name="T70" fmla="*/ 127 w 134"/>
                  <a:gd name="T71" fmla="*/ 21 h 115"/>
                  <a:gd name="T72" fmla="*/ 122 w 134"/>
                  <a:gd name="T73" fmla="*/ 17 h 115"/>
                  <a:gd name="T74" fmla="*/ 116 w 134"/>
                  <a:gd name="T75" fmla="*/ 13 h 115"/>
                  <a:gd name="T76" fmla="*/ 108 w 134"/>
                  <a:gd name="T77" fmla="*/ 12 h 115"/>
                  <a:gd name="T78" fmla="*/ 100 w 134"/>
                  <a:gd name="T79" fmla="*/ 11 h 115"/>
                  <a:gd name="T80" fmla="*/ 92 w 134"/>
                  <a:gd name="T81" fmla="*/ 10 h 115"/>
                  <a:gd name="T82" fmla="*/ 84 w 134"/>
                  <a:gd name="T83" fmla="*/ 9 h 115"/>
                  <a:gd name="T84" fmla="*/ 77 w 134"/>
                  <a:gd name="T85" fmla="*/ 5 h 115"/>
                  <a:gd name="T86" fmla="*/ 70 w 134"/>
                  <a:gd name="T87" fmla="*/ 0 h 115"/>
                  <a:gd name="T88" fmla="*/ 70 w 134"/>
                  <a:gd name="T89" fmla="*/ 0 h 115"/>
                  <a:gd name="T90" fmla="*/ 68 w 134"/>
                  <a:gd name="T91" fmla="*/ 0 h 115"/>
                  <a:gd name="T92" fmla="*/ 65 w 134"/>
                  <a:gd name="T93" fmla="*/ 1 h 115"/>
                  <a:gd name="T94" fmla="*/ 57 w 134"/>
                  <a:gd name="T95" fmla="*/ 4 h 115"/>
                  <a:gd name="T96" fmla="*/ 57 w 134"/>
                  <a:gd name="T97" fmla="*/ 4 h 115"/>
                  <a:gd name="T98" fmla="*/ 36 w 134"/>
                  <a:gd name="T99" fmla="*/ 18 h 115"/>
                  <a:gd name="T100" fmla="*/ 26 w 134"/>
                  <a:gd name="T101" fmla="*/ 26 h 115"/>
                  <a:gd name="T102" fmla="*/ 16 w 134"/>
                  <a:gd name="T103" fmla="*/ 34 h 115"/>
                  <a:gd name="T104" fmla="*/ 8 w 134"/>
                  <a:gd name="T105" fmla="*/ 42 h 115"/>
                  <a:gd name="T106" fmla="*/ 2 w 134"/>
                  <a:gd name="T107" fmla="*/ 50 h 115"/>
                  <a:gd name="T108" fmla="*/ 1 w 134"/>
                  <a:gd name="T109" fmla="*/ 54 h 115"/>
                  <a:gd name="T110" fmla="*/ 0 w 134"/>
                  <a:gd name="T111" fmla="*/ 59 h 115"/>
                  <a:gd name="T112" fmla="*/ 0 w 134"/>
                  <a:gd name="T113" fmla="*/ 63 h 115"/>
                  <a:gd name="T114" fmla="*/ 2 w 134"/>
                  <a:gd name="T115" fmla="*/ 67 h 115"/>
                  <a:gd name="T116" fmla="*/ 2 w 134"/>
                  <a:gd name="T117" fmla="*/ 6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4" h="115">
                    <a:moveTo>
                      <a:pt x="2" y="67"/>
                    </a:moveTo>
                    <a:lnTo>
                      <a:pt x="2" y="67"/>
                    </a:lnTo>
                    <a:lnTo>
                      <a:pt x="7" y="79"/>
                    </a:lnTo>
                    <a:lnTo>
                      <a:pt x="11" y="91"/>
                    </a:lnTo>
                    <a:lnTo>
                      <a:pt x="12" y="102"/>
                    </a:lnTo>
                    <a:lnTo>
                      <a:pt x="12" y="115"/>
                    </a:lnTo>
                    <a:lnTo>
                      <a:pt x="12" y="115"/>
                    </a:lnTo>
                    <a:lnTo>
                      <a:pt x="18" y="113"/>
                    </a:lnTo>
                    <a:lnTo>
                      <a:pt x="23" y="112"/>
                    </a:lnTo>
                    <a:lnTo>
                      <a:pt x="26" y="110"/>
                    </a:lnTo>
                    <a:lnTo>
                      <a:pt x="28" y="107"/>
                    </a:lnTo>
                    <a:lnTo>
                      <a:pt x="33" y="101"/>
                    </a:lnTo>
                    <a:lnTo>
                      <a:pt x="35" y="94"/>
                    </a:lnTo>
                    <a:lnTo>
                      <a:pt x="37" y="77"/>
                    </a:lnTo>
                    <a:lnTo>
                      <a:pt x="39" y="68"/>
                    </a:lnTo>
                    <a:lnTo>
                      <a:pt x="42" y="59"/>
                    </a:lnTo>
                    <a:lnTo>
                      <a:pt x="42" y="59"/>
                    </a:lnTo>
                    <a:lnTo>
                      <a:pt x="57" y="70"/>
                    </a:lnTo>
                    <a:lnTo>
                      <a:pt x="65" y="75"/>
                    </a:lnTo>
                    <a:lnTo>
                      <a:pt x="72" y="79"/>
                    </a:lnTo>
                    <a:lnTo>
                      <a:pt x="80" y="84"/>
                    </a:lnTo>
                    <a:lnTo>
                      <a:pt x="88" y="85"/>
                    </a:lnTo>
                    <a:lnTo>
                      <a:pt x="97" y="85"/>
                    </a:lnTo>
                    <a:lnTo>
                      <a:pt x="105" y="83"/>
                    </a:lnTo>
                    <a:lnTo>
                      <a:pt x="105" y="83"/>
                    </a:lnTo>
                    <a:lnTo>
                      <a:pt x="113" y="78"/>
                    </a:lnTo>
                    <a:lnTo>
                      <a:pt x="121" y="71"/>
                    </a:lnTo>
                    <a:lnTo>
                      <a:pt x="126" y="65"/>
                    </a:lnTo>
                    <a:lnTo>
                      <a:pt x="131" y="57"/>
                    </a:lnTo>
                    <a:lnTo>
                      <a:pt x="134" y="48"/>
                    </a:lnTo>
                    <a:lnTo>
                      <a:pt x="134" y="38"/>
                    </a:lnTo>
                    <a:lnTo>
                      <a:pt x="133" y="34"/>
                    </a:lnTo>
                    <a:lnTo>
                      <a:pt x="132" y="29"/>
                    </a:lnTo>
                    <a:lnTo>
                      <a:pt x="130" y="25"/>
                    </a:lnTo>
                    <a:lnTo>
                      <a:pt x="127" y="21"/>
                    </a:lnTo>
                    <a:lnTo>
                      <a:pt x="127" y="21"/>
                    </a:lnTo>
                    <a:lnTo>
                      <a:pt x="122" y="17"/>
                    </a:lnTo>
                    <a:lnTo>
                      <a:pt x="116" y="13"/>
                    </a:lnTo>
                    <a:lnTo>
                      <a:pt x="108" y="12"/>
                    </a:lnTo>
                    <a:lnTo>
                      <a:pt x="100" y="11"/>
                    </a:lnTo>
                    <a:lnTo>
                      <a:pt x="92" y="10"/>
                    </a:lnTo>
                    <a:lnTo>
                      <a:pt x="84" y="9"/>
                    </a:lnTo>
                    <a:lnTo>
                      <a:pt x="77" y="5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5" y="1"/>
                    </a:lnTo>
                    <a:lnTo>
                      <a:pt x="57" y="4"/>
                    </a:lnTo>
                    <a:lnTo>
                      <a:pt x="57" y="4"/>
                    </a:lnTo>
                    <a:lnTo>
                      <a:pt x="36" y="18"/>
                    </a:lnTo>
                    <a:lnTo>
                      <a:pt x="26" y="26"/>
                    </a:lnTo>
                    <a:lnTo>
                      <a:pt x="16" y="34"/>
                    </a:lnTo>
                    <a:lnTo>
                      <a:pt x="8" y="42"/>
                    </a:lnTo>
                    <a:lnTo>
                      <a:pt x="2" y="50"/>
                    </a:lnTo>
                    <a:lnTo>
                      <a:pt x="1" y="54"/>
                    </a:lnTo>
                    <a:lnTo>
                      <a:pt x="0" y="59"/>
                    </a:lnTo>
                    <a:lnTo>
                      <a:pt x="0" y="63"/>
                    </a:lnTo>
                    <a:lnTo>
                      <a:pt x="2" y="67"/>
                    </a:lnTo>
                    <a:lnTo>
                      <a:pt x="2" y="6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25" name="Freeform: Shape 265"/>
              <p:cNvSpPr/>
              <p:nvPr/>
            </p:nvSpPr>
            <p:spPr bwMode="auto">
              <a:xfrm>
                <a:off x="3930598" y="3030579"/>
                <a:ext cx="223835" cy="192090"/>
              </a:xfrm>
              <a:custGeom>
                <a:avLst/>
                <a:gdLst>
                  <a:gd name="T0" fmla="*/ 102 w 284"/>
                  <a:gd name="T1" fmla="*/ 137 h 242"/>
                  <a:gd name="T2" fmla="*/ 73 w 284"/>
                  <a:gd name="T3" fmla="*/ 133 h 242"/>
                  <a:gd name="T4" fmla="*/ 47 w 284"/>
                  <a:gd name="T5" fmla="*/ 138 h 242"/>
                  <a:gd name="T6" fmla="*/ 33 w 284"/>
                  <a:gd name="T7" fmla="*/ 147 h 242"/>
                  <a:gd name="T8" fmla="*/ 20 w 284"/>
                  <a:gd name="T9" fmla="*/ 167 h 242"/>
                  <a:gd name="T10" fmla="*/ 4 w 284"/>
                  <a:gd name="T11" fmla="*/ 203 h 242"/>
                  <a:gd name="T12" fmla="*/ 0 w 284"/>
                  <a:gd name="T13" fmla="*/ 224 h 242"/>
                  <a:gd name="T14" fmla="*/ 7 w 284"/>
                  <a:gd name="T15" fmla="*/ 241 h 242"/>
                  <a:gd name="T16" fmla="*/ 13 w 284"/>
                  <a:gd name="T17" fmla="*/ 242 h 242"/>
                  <a:gd name="T18" fmla="*/ 31 w 284"/>
                  <a:gd name="T19" fmla="*/ 239 h 242"/>
                  <a:gd name="T20" fmla="*/ 40 w 284"/>
                  <a:gd name="T21" fmla="*/ 225 h 242"/>
                  <a:gd name="T22" fmla="*/ 38 w 284"/>
                  <a:gd name="T23" fmla="*/ 211 h 242"/>
                  <a:gd name="T24" fmla="*/ 73 w 284"/>
                  <a:gd name="T25" fmla="*/ 195 h 242"/>
                  <a:gd name="T26" fmla="*/ 100 w 284"/>
                  <a:gd name="T27" fmla="*/ 186 h 242"/>
                  <a:gd name="T28" fmla="*/ 111 w 284"/>
                  <a:gd name="T29" fmla="*/ 191 h 242"/>
                  <a:gd name="T30" fmla="*/ 115 w 284"/>
                  <a:gd name="T31" fmla="*/ 204 h 242"/>
                  <a:gd name="T32" fmla="*/ 127 w 284"/>
                  <a:gd name="T33" fmla="*/ 213 h 242"/>
                  <a:gd name="T34" fmla="*/ 145 w 284"/>
                  <a:gd name="T35" fmla="*/ 214 h 242"/>
                  <a:gd name="T36" fmla="*/ 158 w 284"/>
                  <a:gd name="T37" fmla="*/ 206 h 242"/>
                  <a:gd name="T38" fmla="*/ 181 w 284"/>
                  <a:gd name="T39" fmla="*/ 178 h 242"/>
                  <a:gd name="T40" fmla="*/ 196 w 284"/>
                  <a:gd name="T41" fmla="*/ 158 h 242"/>
                  <a:gd name="T42" fmla="*/ 226 w 284"/>
                  <a:gd name="T43" fmla="*/ 144 h 242"/>
                  <a:gd name="T44" fmla="*/ 240 w 284"/>
                  <a:gd name="T45" fmla="*/ 144 h 242"/>
                  <a:gd name="T46" fmla="*/ 248 w 284"/>
                  <a:gd name="T47" fmla="*/ 136 h 242"/>
                  <a:gd name="T48" fmla="*/ 253 w 284"/>
                  <a:gd name="T49" fmla="*/ 136 h 242"/>
                  <a:gd name="T50" fmla="*/ 258 w 284"/>
                  <a:gd name="T51" fmla="*/ 106 h 242"/>
                  <a:gd name="T52" fmla="*/ 277 w 284"/>
                  <a:gd name="T53" fmla="*/ 73 h 242"/>
                  <a:gd name="T54" fmla="*/ 282 w 284"/>
                  <a:gd name="T55" fmla="*/ 57 h 242"/>
                  <a:gd name="T56" fmla="*/ 282 w 284"/>
                  <a:gd name="T57" fmla="*/ 9 h 242"/>
                  <a:gd name="T58" fmla="*/ 274 w 284"/>
                  <a:gd name="T59" fmla="*/ 8 h 242"/>
                  <a:gd name="T60" fmla="*/ 249 w 284"/>
                  <a:gd name="T61" fmla="*/ 0 h 242"/>
                  <a:gd name="T62" fmla="*/ 241 w 284"/>
                  <a:gd name="T63" fmla="*/ 4 h 242"/>
                  <a:gd name="T64" fmla="*/ 236 w 284"/>
                  <a:gd name="T65" fmla="*/ 13 h 242"/>
                  <a:gd name="T66" fmla="*/ 230 w 284"/>
                  <a:gd name="T67" fmla="*/ 21 h 242"/>
                  <a:gd name="T68" fmla="*/ 224 w 284"/>
                  <a:gd name="T69" fmla="*/ 32 h 242"/>
                  <a:gd name="T70" fmla="*/ 230 w 284"/>
                  <a:gd name="T71" fmla="*/ 50 h 242"/>
                  <a:gd name="T72" fmla="*/ 227 w 284"/>
                  <a:gd name="T73" fmla="*/ 72 h 242"/>
                  <a:gd name="T74" fmla="*/ 211 w 284"/>
                  <a:gd name="T75" fmla="*/ 91 h 242"/>
                  <a:gd name="T76" fmla="*/ 198 w 284"/>
                  <a:gd name="T77" fmla="*/ 96 h 242"/>
                  <a:gd name="T78" fmla="*/ 165 w 284"/>
                  <a:gd name="T79" fmla="*/ 100 h 242"/>
                  <a:gd name="T80" fmla="*/ 150 w 284"/>
                  <a:gd name="T81" fmla="*/ 111 h 242"/>
                  <a:gd name="T82" fmla="*/ 149 w 284"/>
                  <a:gd name="T83" fmla="*/ 117 h 242"/>
                  <a:gd name="T84" fmla="*/ 145 w 284"/>
                  <a:gd name="T85" fmla="*/ 125 h 242"/>
                  <a:gd name="T86" fmla="*/ 130 w 284"/>
                  <a:gd name="T87" fmla="*/ 133 h 242"/>
                  <a:gd name="T88" fmla="*/ 116 w 284"/>
                  <a:gd name="T89" fmla="*/ 14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84" h="242">
                    <a:moveTo>
                      <a:pt x="111" y="139"/>
                    </a:moveTo>
                    <a:lnTo>
                      <a:pt x="111" y="139"/>
                    </a:lnTo>
                    <a:lnTo>
                      <a:pt x="102" y="137"/>
                    </a:lnTo>
                    <a:lnTo>
                      <a:pt x="92" y="134"/>
                    </a:lnTo>
                    <a:lnTo>
                      <a:pt x="82" y="133"/>
                    </a:lnTo>
                    <a:lnTo>
                      <a:pt x="73" y="133"/>
                    </a:lnTo>
                    <a:lnTo>
                      <a:pt x="64" y="133"/>
                    </a:lnTo>
                    <a:lnTo>
                      <a:pt x="55" y="136"/>
                    </a:lnTo>
                    <a:lnTo>
                      <a:pt x="47" y="138"/>
                    </a:lnTo>
                    <a:lnTo>
                      <a:pt x="39" y="142"/>
                    </a:lnTo>
                    <a:lnTo>
                      <a:pt x="39" y="142"/>
                    </a:lnTo>
                    <a:lnTo>
                      <a:pt x="33" y="147"/>
                    </a:lnTo>
                    <a:lnTo>
                      <a:pt x="28" y="153"/>
                    </a:lnTo>
                    <a:lnTo>
                      <a:pt x="23" y="159"/>
                    </a:lnTo>
                    <a:lnTo>
                      <a:pt x="20" y="167"/>
                    </a:lnTo>
                    <a:lnTo>
                      <a:pt x="6" y="197"/>
                    </a:lnTo>
                    <a:lnTo>
                      <a:pt x="6" y="197"/>
                    </a:lnTo>
                    <a:lnTo>
                      <a:pt x="4" y="203"/>
                    </a:lnTo>
                    <a:lnTo>
                      <a:pt x="3" y="209"/>
                    </a:lnTo>
                    <a:lnTo>
                      <a:pt x="1" y="217"/>
                    </a:lnTo>
                    <a:lnTo>
                      <a:pt x="0" y="224"/>
                    </a:lnTo>
                    <a:lnTo>
                      <a:pt x="1" y="231"/>
                    </a:lnTo>
                    <a:lnTo>
                      <a:pt x="4" y="237"/>
                    </a:lnTo>
                    <a:lnTo>
                      <a:pt x="7" y="241"/>
                    </a:lnTo>
                    <a:lnTo>
                      <a:pt x="11" y="242"/>
                    </a:lnTo>
                    <a:lnTo>
                      <a:pt x="13" y="242"/>
                    </a:lnTo>
                    <a:lnTo>
                      <a:pt x="13" y="242"/>
                    </a:lnTo>
                    <a:lnTo>
                      <a:pt x="20" y="242"/>
                    </a:lnTo>
                    <a:lnTo>
                      <a:pt x="25" y="241"/>
                    </a:lnTo>
                    <a:lnTo>
                      <a:pt x="31" y="239"/>
                    </a:lnTo>
                    <a:lnTo>
                      <a:pt x="36" y="236"/>
                    </a:lnTo>
                    <a:lnTo>
                      <a:pt x="39" y="231"/>
                    </a:lnTo>
                    <a:lnTo>
                      <a:pt x="40" y="225"/>
                    </a:lnTo>
                    <a:lnTo>
                      <a:pt x="40" y="219"/>
                    </a:lnTo>
                    <a:lnTo>
                      <a:pt x="38" y="211"/>
                    </a:lnTo>
                    <a:lnTo>
                      <a:pt x="38" y="211"/>
                    </a:lnTo>
                    <a:lnTo>
                      <a:pt x="47" y="207"/>
                    </a:lnTo>
                    <a:lnTo>
                      <a:pt x="56" y="204"/>
                    </a:lnTo>
                    <a:lnTo>
                      <a:pt x="73" y="195"/>
                    </a:lnTo>
                    <a:lnTo>
                      <a:pt x="82" y="191"/>
                    </a:lnTo>
                    <a:lnTo>
                      <a:pt x="91" y="188"/>
                    </a:lnTo>
                    <a:lnTo>
                      <a:pt x="100" y="186"/>
                    </a:lnTo>
                    <a:lnTo>
                      <a:pt x="111" y="186"/>
                    </a:lnTo>
                    <a:lnTo>
                      <a:pt x="111" y="186"/>
                    </a:lnTo>
                    <a:lnTo>
                      <a:pt x="111" y="191"/>
                    </a:lnTo>
                    <a:lnTo>
                      <a:pt x="111" y="196"/>
                    </a:lnTo>
                    <a:lnTo>
                      <a:pt x="113" y="200"/>
                    </a:lnTo>
                    <a:lnTo>
                      <a:pt x="115" y="204"/>
                    </a:lnTo>
                    <a:lnTo>
                      <a:pt x="121" y="209"/>
                    </a:lnTo>
                    <a:lnTo>
                      <a:pt x="127" y="213"/>
                    </a:lnTo>
                    <a:lnTo>
                      <a:pt x="127" y="213"/>
                    </a:lnTo>
                    <a:lnTo>
                      <a:pt x="133" y="214"/>
                    </a:lnTo>
                    <a:lnTo>
                      <a:pt x="139" y="214"/>
                    </a:lnTo>
                    <a:lnTo>
                      <a:pt x="145" y="214"/>
                    </a:lnTo>
                    <a:lnTo>
                      <a:pt x="149" y="212"/>
                    </a:lnTo>
                    <a:lnTo>
                      <a:pt x="155" y="209"/>
                    </a:lnTo>
                    <a:lnTo>
                      <a:pt x="158" y="206"/>
                    </a:lnTo>
                    <a:lnTo>
                      <a:pt x="168" y="198"/>
                    </a:lnTo>
                    <a:lnTo>
                      <a:pt x="174" y="188"/>
                    </a:lnTo>
                    <a:lnTo>
                      <a:pt x="181" y="178"/>
                    </a:lnTo>
                    <a:lnTo>
                      <a:pt x="189" y="167"/>
                    </a:lnTo>
                    <a:lnTo>
                      <a:pt x="196" y="158"/>
                    </a:lnTo>
                    <a:lnTo>
                      <a:pt x="196" y="158"/>
                    </a:lnTo>
                    <a:lnTo>
                      <a:pt x="205" y="151"/>
                    </a:lnTo>
                    <a:lnTo>
                      <a:pt x="214" y="147"/>
                    </a:lnTo>
                    <a:lnTo>
                      <a:pt x="226" y="144"/>
                    </a:lnTo>
                    <a:lnTo>
                      <a:pt x="238" y="145"/>
                    </a:lnTo>
                    <a:lnTo>
                      <a:pt x="238" y="145"/>
                    </a:lnTo>
                    <a:lnTo>
                      <a:pt x="240" y="144"/>
                    </a:lnTo>
                    <a:lnTo>
                      <a:pt x="241" y="142"/>
                    </a:lnTo>
                    <a:lnTo>
                      <a:pt x="245" y="139"/>
                    </a:lnTo>
                    <a:lnTo>
                      <a:pt x="248" y="136"/>
                    </a:lnTo>
                    <a:lnTo>
                      <a:pt x="251" y="136"/>
                    </a:lnTo>
                    <a:lnTo>
                      <a:pt x="253" y="136"/>
                    </a:lnTo>
                    <a:lnTo>
                      <a:pt x="253" y="136"/>
                    </a:lnTo>
                    <a:lnTo>
                      <a:pt x="253" y="124"/>
                    </a:lnTo>
                    <a:lnTo>
                      <a:pt x="255" y="115"/>
                    </a:lnTo>
                    <a:lnTo>
                      <a:pt x="258" y="106"/>
                    </a:lnTo>
                    <a:lnTo>
                      <a:pt x="262" y="98"/>
                    </a:lnTo>
                    <a:lnTo>
                      <a:pt x="272" y="81"/>
                    </a:lnTo>
                    <a:lnTo>
                      <a:pt x="277" y="73"/>
                    </a:lnTo>
                    <a:lnTo>
                      <a:pt x="280" y="64"/>
                    </a:lnTo>
                    <a:lnTo>
                      <a:pt x="280" y="64"/>
                    </a:lnTo>
                    <a:lnTo>
                      <a:pt x="282" y="57"/>
                    </a:lnTo>
                    <a:lnTo>
                      <a:pt x="284" y="51"/>
                    </a:lnTo>
                    <a:lnTo>
                      <a:pt x="284" y="37"/>
                    </a:lnTo>
                    <a:lnTo>
                      <a:pt x="282" y="9"/>
                    </a:lnTo>
                    <a:lnTo>
                      <a:pt x="282" y="9"/>
                    </a:lnTo>
                    <a:lnTo>
                      <a:pt x="279" y="9"/>
                    </a:lnTo>
                    <a:lnTo>
                      <a:pt x="274" y="8"/>
                    </a:lnTo>
                    <a:lnTo>
                      <a:pt x="262" y="4"/>
                    </a:lnTo>
                    <a:lnTo>
                      <a:pt x="255" y="1"/>
                    </a:lnTo>
                    <a:lnTo>
                      <a:pt x="249" y="0"/>
                    </a:lnTo>
                    <a:lnTo>
                      <a:pt x="245" y="1"/>
                    </a:lnTo>
                    <a:lnTo>
                      <a:pt x="243" y="2"/>
                    </a:lnTo>
                    <a:lnTo>
                      <a:pt x="241" y="4"/>
                    </a:lnTo>
                    <a:lnTo>
                      <a:pt x="241" y="4"/>
                    </a:lnTo>
                    <a:lnTo>
                      <a:pt x="239" y="8"/>
                    </a:lnTo>
                    <a:lnTo>
                      <a:pt x="236" y="13"/>
                    </a:lnTo>
                    <a:lnTo>
                      <a:pt x="231" y="17"/>
                    </a:lnTo>
                    <a:lnTo>
                      <a:pt x="230" y="18"/>
                    </a:lnTo>
                    <a:lnTo>
                      <a:pt x="230" y="21"/>
                    </a:lnTo>
                    <a:lnTo>
                      <a:pt x="230" y="21"/>
                    </a:lnTo>
                    <a:lnTo>
                      <a:pt x="228" y="26"/>
                    </a:lnTo>
                    <a:lnTo>
                      <a:pt x="224" y="32"/>
                    </a:lnTo>
                    <a:lnTo>
                      <a:pt x="224" y="32"/>
                    </a:lnTo>
                    <a:lnTo>
                      <a:pt x="229" y="42"/>
                    </a:lnTo>
                    <a:lnTo>
                      <a:pt x="230" y="50"/>
                    </a:lnTo>
                    <a:lnTo>
                      <a:pt x="231" y="58"/>
                    </a:lnTo>
                    <a:lnTo>
                      <a:pt x="230" y="66"/>
                    </a:lnTo>
                    <a:lnTo>
                      <a:pt x="227" y="72"/>
                    </a:lnTo>
                    <a:lnTo>
                      <a:pt x="223" y="79"/>
                    </a:lnTo>
                    <a:lnTo>
                      <a:pt x="218" y="84"/>
                    </a:lnTo>
                    <a:lnTo>
                      <a:pt x="211" y="91"/>
                    </a:lnTo>
                    <a:lnTo>
                      <a:pt x="211" y="91"/>
                    </a:lnTo>
                    <a:lnTo>
                      <a:pt x="205" y="95"/>
                    </a:lnTo>
                    <a:lnTo>
                      <a:pt x="198" y="96"/>
                    </a:lnTo>
                    <a:lnTo>
                      <a:pt x="181" y="97"/>
                    </a:lnTo>
                    <a:lnTo>
                      <a:pt x="173" y="98"/>
                    </a:lnTo>
                    <a:lnTo>
                      <a:pt x="165" y="100"/>
                    </a:lnTo>
                    <a:lnTo>
                      <a:pt x="157" y="104"/>
                    </a:lnTo>
                    <a:lnTo>
                      <a:pt x="154" y="107"/>
                    </a:lnTo>
                    <a:lnTo>
                      <a:pt x="150" y="111"/>
                    </a:lnTo>
                    <a:lnTo>
                      <a:pt x="150" y="111"/>
                    </a:lnTo>
                    <a:lnTo>
                      <a:pt x="149" y="114"/>
                    </a:lnTo>
                    <a:lnTo>
                      <a:pt x="149" y="117"/>
                    </a:lnTo>
                    <a:lnTo>
                      <a:pt x="150" y="125"/>
                    </a:lnTo>
                    <a:lnTo>
                      <a:pt x="150" y="125"/>
                    </a:lnTo>
                    <a:lnTo>
                      <a:pt x="145" y="125"/>
                    </a:lnTo>
                    <a:lnTo>
                      <a:pt x="139" y="126"/>
                    </a:lnTo>
                    <a:lnTo>
                      <a:pt x="135" y="130"/>
                    </a:lnTo>
                    <a:lnTo>
                      <a:pt x="130" y="133"/>
                    </a:lnTo>
                    <a:lnTo>
                      <a:pt x="127" y="137"/>
                    </a:lnTo>
                    <a:lnTo>
                      <a:pt x="122" y="139"/>
                    </a:lnTo>
                    <a:lnTo>
                      <a:pt x="116" y="140"/>
                    </a:lnTo>
                    <a:lnTo>
                      <a:pt x="111" y="139"/>
                    </a:lnTo>
                    <a:lnTo>
                      <a:pt x="111" y="13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26" name="Freeform: Shape 266"/>
              <p:cNvSpPr/>
              <p:nvPr/>
            </p:nvSpPr>
            <p:spPr bwMode="auto">
              <a:xfrm>
                <a:off x="3702001" y="3510010"/>
                <a:ext cx="149223" cy="157164"/>
              </a:xfrm>
              <a:custGeom>
                <a:avLst/>
                <a:gdLst>
                  <a:gd name="T0" fmla="*/ 67 w 186"/>
                  <a:gd name="T1" fmla="*/ 2 h 198"/>
                  <a:gd name="T2" fmla="*/ 60 w 186"/>
                  <a:gd name="T3" fmla="*/ 0 h 198"/>
                  <a:gd name="T4" fmla="*/ 55 w 186"/>
                  <a:gd name="T5" fmla="*/ 0 h 198"/>
                  <a:gd name="T6" fmla="*/ 47 w 186"/>
                  <a:gd name="T7" fmla="*/ 9 h 198"/>
                  <a:gd name="T8" fmla="*/ 37 w 186"/>
                  <a:gd name="T9" fmla="*/ 29 h 198"/>
                  <a:gd name="T10" fmla="*/ 33 w 186"/>
                  <a:gd name="T11" fmla="*/ 32 h 198"/>
                  <a:gd name="T12" fmla="*/ 20 w 186"/>
                  <a:gd name="T13" fmla="*/ 37 h 198"/>
                  <a:gd name="T14" fmla="*/ 3 w 186"/>
                  <a:gd name="T15" fmla="*/ 42 h 198"/>
                  <a:gd name="T16" fmla="*/ 0 w 186"/>
                  <a:gd name="T17" fmla="*/ 49 h 198"/>
                  <a:gd name="T18" fmla="*/ 2 w 186"/>
                  <a:gd name="T19" fmla="*/ 60 h 198"/>
                  <a:gd name="T20" fmla="*/ 7 w 186"/>
                  <a:gd name="T21" fmla="*/ 70 h 198"/>
                  <a:gd name="T22" fmla="*/ 27 w 186"/>
                  <a:gd name="T23" fmla="*/ 92 h 198"/>
                  <a:gd name="T24" fmla="*/ 38 w 186"/>
                  <a:gd name="T25" fmla="*/ 109 h 198"/>
                  <a:gd name="T26" fmla="*/ 41 w 186"/>
                  <a:gd name="T27" fmla="*/ 120 h 198"/>
                  <a:gd name="T28" fmla="*/ 40 w 186"/>
                  <a:gd name="T29" fmla="*/ 131 h 198"/>
                  <a:gd name="T30" fmla="*/ 47 w 186"/>
                  <a:gd name="T31" fmla="*/ 129 h 198"/>
                  <a:gd name="T32" fmla="*/ 63 w 186"/>
                  <a:gd name="T33" fmla="*/ 128 h 198"/>
                  <a:gd name="T34" fmla="*/ 77 w 186"/>
                  <a:gd name="T35" fmla="*/ 131 h 198"/>
                  <a:gd name="T36" fmla="*/ 90 w 186"/>
                  <a:gd name="T37" fmla="*/ 138 h 198"/>
                  <a:gd name="T38" fmla="*/ 107 w 186"/>
                  <a:gd name="T39" fmla="*/ 154 h 198"/>
                  <a:gd name="T40" fmla="*/ 127 w 186"/>
                  <a:gd name="T41" fmla="*/ 179 h 198"/>
                  <a:gd name="T42" fmla="*/ 138 w 186"/>
                  <a:gd name="T43" fmla="*/ 190 h 198"/>
                  <a:gd name="T44" fmla="*/ 148 w 186"/>
                  <a:gd name="T45" fmla="*/ 196 h 198"/>
                  <a:gd name="T46" fmla="*/ 158 w 186"/>
                  <a:gd name="T47" fmla="*/ 198 h 198"/>
                  <a:gd name="T48" fmla="*/ 182 w 186"/>
                  <a:gd name="T49" fmla="*/ 197 h 198"/>
                  <a:gd name="T50" fmla="*/ 181 w 186"/>
                  <a:gd name="T51" fmla="*/ 190 h 198"/>
                  <a:gd name="T52" fmla="*/ 171 w 186"/>
                  <a:gd name="T53" fmla="*/ 170 h 198"/>
                  <a:gd name="T54" fmla="*/ 167 w 186"/>
                  <a:gd name="T55" fmla="*/ 156 h 198"/>
                  <a:gd name="T56" fmla="*/ 167 w 186"/>
                  <a:gd name="T57" fmla="*/ 141 h 198"/>
                  <a:gd name="T58" fmla="*/ 169 w 186"/>
                  <a:gd name="T59" fmla="*/ 137 h 198"/>
                  <a:gd name="T60" fmla="*/ 177 w 186"/>
                  <a:gd name="T61" fmla="*/ 124 h 198"/>
                  <a:gd name="T62" fmla="*/ 185 w 186"/>
                  <a:gd name="T63" fmla="*/ 112 h 198"/>
                  <a:gd name="T64" fmla="*/ 186 w 186"/>
                  <a:gd name="T65" fmla="*/ 106 h 198"/>
                  <a:gd name="T66" fmla="*/ 170 w 186"/>
                  <a:gd name="T67" fmla="*/ 107 h 198"/>
                  <a:gd name="T68" fmla="*/ 153 w 186"/>
                  <a:gd name="T69" fmla="*/ 104 h 198"/>
                  <a:gd name="T70" fmla="*/ 124 w 186"/>
                  <a:gd name="T71" fmla="*/ 93 h 198"/>
                  <a:gd name="T72" fmla="*/ 109 w 186"/>
                  <a:gd name="T73" fmla="*/ 87 h 198"/>
                  <a:gd name="T74" fmla="*/ 83 w 186"/>
                  <a:gd name="T75" fmla="*/ 68 h 198"/>
                  <a:gd name="T76" fmla="*/ 71 w 186"/>
                  <a:gd name="T77" fmla="*/ 58 h 198"/>
                  <a:gd name="T78" fmla="*/ 68 w 186"/>
                  <a:gd name="T79" fmla="*/ 52 h 198"/>
                  <a:gd name="T80" fmla="*/ 69 w 186"/>
                  <a:gd name="T81" fmla="*/ 39 h 198"/>
                  <a:gd name="T82" fmla="*/ 73 w 186"/>
                  <a:gd name="T83" fmla="*/ 23 h 198"/>
                  <a:gd name="T84" fmla="*/ 74 w 186"/>
                  <a:gd name="T85" fmla="*/ 12 h 198"/>
                  <a:gd name="T86" fmla="*/ 70 w 186"/>
                  <a:gd name="T87" fmla="*/ 6 h 198"/>
                  <a:gd name="T88" fmla="*/ 67 w 186"/>
                  <a:gd name="T89" fmla="*/ 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86" h="198">
                    <a:moveTo>
                      <a:pt x="67" y="2"/>
                    </a:moveTo>
                    <a:lnTo>
                      <a:pt x="67" y="2"/>
                    </a:lnTo>
                    <a:lnTo>
                      <a:pt x="63" y="1"/>
                    </a:lnTo>
                    <a:lnTo>
                      <a:pt x="60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1" y="5"/>
                    </a:lnTo>
                    <a:lnTo>
                      <a:pt x="47" y="9"/>
                    </a:lnTo>
                    <a:lnTo>
                      <a:pt x="41" y="23"/>
                    </a:lnTo>
                    <a:lnTo>
                      <a:pt x="37" y="29"/>
                    </a:lnTo>
                    <a:lnTo>
                      <a:pt x="33" y="32"/>
                    </a:lnTo>
                    <a:lnTo>
                      <a:pt x="33" y="32"/>
                    </a:lnTo>
                    <a:lnTo>
                      <a:pt x="27" y="34"/>
                    </a:lnTo>
                    <a:lnTo>
                      <a:pt x="20" y="37"/>
                    </a:lnTo>
                    <a:lnTo>
                      <a:pt x="8" y="40"/>
                    </a:lnTo>
                    <a:lnTo>
                      <a:pt x="3" y="42"/>
                    </a:lnTo>
                    <a:lnTo>
                      <a:pt x="0" y="47"/>
                    </a:lnTo>
                    <a:lnTo>
                      <a:pt x="0" y="49"/>
                    </a:lnTo>
                    <a:lnTo>
                      <a:pt x="0" y="52"/>
                    </a:lnTo>
                    <a:lnTo>
                      <a:pt x="2" y="60"/>
                    </a:lnTo>
                    <a:lnTo>
                      <a:pt x="2" y="60"/>
                    </a:lnTo>
                    <a:lnTo>
                      <a:pt x="7" y="70"/>
                    </a:lnTo>
                    <a:lnTo>
                      <a:pt x="13" y="77"/>
                    </a:lnTo>
                    <a:lnTo>
                      <a:pt x="27" y="92"/>
                    </a:lnTo>
                    <a:lnTo>
                      <a:pt x="34" y="100"/>
                    </a:lnTo>
                    <a:lnTo>
                      <a:pt x="38" y="109"/>
                    </a:lnTo>
                    <a:lnTo>
                      <a:pt x="40" y="114"/>
                    </a:lnTo>
                    <a:lnTo>
                      <a:pt x="41" y="120"/>
                    </a:lnTo>
                    <a:lnTo>
                      <a:pt x="41" y="125"/>
                    </a:lnTo>
                    <a:lnTo>
                      <a:pt x="40" y="131"/>
                    </a:lnTo>
                    <a:lnTo>
                      <a:pt x="40" y="131"/>
                    </a:lnTo>
                    <a:lnTo>
                      <a:pt x="47" y="129"/>
                    </a:lnTo>
                    <a:lnTo>
                      <a:pt x="57" y="128"/>
                    </a:lnTo>
                    <a:lnTo>
                      <a:pt x="63" y="128"/>
                    </a:lnTo>
                    <a:lnTo>
                      <a:pt x="70" y="129"/>
                    </a:lnTo>
                    <a:lnTo>
                      <a:pt x="77" y="131"/>
                    </a:lnTo>
                    <a:lnTo>
                      <a:pt x="84" y="134"/>
                    </a:lnTo>
                    <a:lnTo>
                      <a:pt x="90" y="138"/>
                    </a:lnTo>
                    <a:lnTo>
                      <a:pt x="95" y="142"/>
                    </a:lnTo>
                    <a:lnTo>
                      <a:pt x="107" y="154"/>
                    </a:lnTo>
                    <a:lnTo>
                      <a:pt x="117" y="166"/>
                    </a:lnTo>
                    <a:lnTo>
                      <a:pt x="127" y="179"/>
                    </a:lnTo>
                    <a:lnTo>
                      <a:pt x="138" y="190"/>
                    </a:lnTo>
                    <a:lnTo>
                      <a:pt x="138" y="190"/>
                    </a:lnTo>
                    <a:lnTo>
                      <a:pt x="143" y="193"/>
                    </a:lnTo>
                    <a:lnTo>
                      <a:pt x="148" y="196"/>
                    </a:lnTo>
                    <a:lnTo>
                      <a:pt x="153" y="197"/>
                    </a:lnTo>
                    <a:lnTo>
                      <a:pt x="158" y="198"/>
                    </a:lnTo>
                    <a:lnTo>
                      <a:pt x="170" y="197"/>
                    </a:lnTo>
                    <a:lnTo>
                      <a:pt x="182" y="197"/>
                    </a:lnTo>
                    <a:lnTo>
                      <a:pt x="182" y="197"/>
                    </a:lnTo>
                    <a:lnTo>
                      <a:pt x="181" y="190"/>
                    </a:lnTo>
                    <a:lnTo>
                      <a:pt x="178" y="183"/>
                    </a:lnTo>
                    <a:lnTo>
                      <a:pt x="171" y="170"/>
                    </a:lnTo>
                    <a:lnTo>
                      <a:pt x="169" y="163"/>
                    </a:lnTo>
                    <a:lnTo>
                      <a:pt x="167" y="156"/>
                    </a:lnTo>
                    <a:lnTo>
                      <a:pt x="166" y="149"/>
                    </a:lnTo>
                    <a:lnTo>
                      <a:pt x="167" y="141"/>
                    </a:lnTo>
                    <a:lnTo>
                      <a:pt x="167" y="141"/>
                    </a:lnTo>
                    <a:lnTo>
                      <a:pt x="169" y="137"/>
                    </a:lnTo>
                    <a:lnTo>
                      <a:pt x="171" y="132"/>
                    </a:lnTo>
                    <a:lnTo>
                      <a:pt x="177" y="124"/>
                    </a:lnTo>
                    <a:lnTo>
                      <a:pt x="183" y="116"/>
                    </a:lnTo>
                    <a:lnTo>
                      <a:pt x="185" y="112"/>
                    </a:lnTo>
                    <a:lnTo>
                      <a:pt x="186" y="106"/>
                    </a:lnTo>
                    <a:lnTo>
                      <a:pt x="186" y="106"/>
                    </a:lnTo>
                    <a:lnTo>
                      <a:pt x="178" y="107"/>
                    </a:lnTo>
                    <a:lnTo>
                      <a:pt x="170" y="107"/>
                    </a:lnTo>
                    <a:lnTo>
                      <a:pt x="161" y="106"/>
                    </a:lnTo>
                    <a:lnTo>
                      <a:pt x="153" y="104"/>
                    </a:lnTo>
                    <a:lnTo>
                      <a:pt x="138" y="99"/>
                    </a:lnTo>
                    <a:lnTo>
                      <a:pt x="124" y="93"/>
                    </a:lnTo>
                    <a:lnTo>
                      <a:pt x="124" y="93"/>
                    </a:lnTo>
                    <a:lnTo>
                      <a:pt x="109" y="87"/>
                    </a:lnTo>
                    <a:lnTo>
                      <a:pt x="95" y="79"/>
                    </a:lnTo>
                    <a:lnTo>
                      <a:pt x="83" y="68"/>
                    </a:lnTo>
                    <a:lnTo>
                      <a:pt x="71" y="58"/>
                    </a:lnTo>
                    <a:lnTo>
                      <a:pt x="71" y="58"/>
                    </a:lnTo>
                    <a:lnTo>
                      <a:pt x="69" y="56"/>
                    </a:lnTo>
                    <a:lnTo>
                      <a:pt x="68" y="52"/>
                    </a:lnTo>
                    <a:lnTo>
                      <a:pt x="67" y="46"/>
                    </a:lnTo>
                    <a:lnTo>
                      <a:pt x="69" y="39"/>
                    </a:lnTo>
                    <a:lnTo>
                      <a:pt x="71" y="31"/>
                    </a:lnTo>
                    <a:lnTo>
                      <a:pt x="73" y="23"/>
                    </a:lnTo>
                    <a:lnTo>
                      <a:pt x="74" y="15"/>
                    </a:lnTo>
                    <a:lnTo>
                      <a:pt x="74" y="12"/>
                    </a:lnTo>
                    <a:lnTo>
                      <a:pt x="71" y="8"/>
                    </a:lnTo>
                    <a:lnTo>
                      <a:pt x="70" y="6"/>
                    </a:lnTo>
                    <a:lnTo>
                      <a:pt x="67" y="2"/>
                    </a:lnTo>
                    <a:lnTo>
                      <a:pt x="67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27" name="Freeform: Shape 267"/>
              <p:cNvSpPr/>
              <p:nvPr/>
            </p:nvSpPr>
            <p:spPr bwMode="auto">
              <a:xfrm>
                <a:off x="3519441" y="3752900"/>
                <a:ext cx="201610" cy="215903"/>
              </a:xfrm>
              <a:custGeom>
                <a:avLst/>
                <a:gdLst>
                  <a:gd name="T0" fmla="*/ 188 w 255"/>
                  <a:gd name="T1" fmla="*/ 7 h 273"/>
                  <a:gd name="T2" fmla="*/ 173 w 255"/>
                  <a:gd name="T3" fmla="*/ 2 h 273"/>
                  <a:gd name="T4" fmla="*/ 159 w 255"/>
                  <a:gd name="T5" fmla="*/ 6 h 273"/>
                  <a:gd name="T6" fmla="*/ 148 w 255"/>
                  <a:gd name="T7" fmla="*/ 13 h 273"/>
                  <a:gd name="T8" fmla="*/ 142 w 255"/>
                  <a:gd name="T9" fmla="*/ 23 h 273"/>
                  <a:gd name="T10" fmla="*/ 137 w 255"/>
                  <a:gd name="T11" fmla="*/ 33 h 273"/>
                  <a:gd name="T12" fmla="*/ 125 w 255"/>
                  <a:gd name="T13" fmla="*/ 52 h 273"/>
                  <a:gd name="T14" fmla="*/ 109 w 255"/>
                  <a:gd name="T15" fmla="*/ 68 h 273"/>
                  <a:gd name="T16" fmla="*/ 82 w 255"/>
                  <a:gd name="T17" fmla="*/ 90 h 273"/>
                  <a:gd name="T18" fmla="*/ 77 w 255"/>
                  <a:gd name="T19" fmla="*/ 92 h 273"/>
                  <a:gd name="T20" fmla="*/ 60 w 255"/>
                  <a:gd name="T21" fmla="*/ 93 h 273"/>
                  <a:gd name="T22" fmla="*/ 42 w 255"/>
                  <a:gd name="T23" fmla="*/ 93 h 273"/>
                  <a:gd name="T24" fmla="*/ 36 w 255"/>
                  <a:gd name="T25" fmla="*/ 94 h 273"/>
                  <a:gd name="T26" fmla="*/ 20 w 255"/>
                  <a:gd name="T27" fmla="*/ 104 h 273"/>
                  <a:gd name="T28" fmla="*/ 7 w 255"/>
                  <a:gd name="T29" fmla="*/ 117 h 273"/>
                  <a:gd name="T30" fmla="*/ 0 w 255"/>
                  <a:gd name="T31" fmla="*/ 133 h 273"/>
                  <a:gd name="T32" fmla="*/ 1 w 255"/>
                  <a:gd name="T33" fmla="*/ 147 h 273"/>
                  <a:gd name="T34" fmla="*/ 2 w 255"/>
                  <a:gd name="T35" fmla="*/ 152 h 273"/>
                  <a:gd name="T36" fmla="*/ 9 w 255"/>
                  <a:gd name="T37" fmla="*/ 162 h 273"/>
                  <a:gd name="T38" fmla="*/ 24 w 255"/>
                  <a:gd name="T39" fmla="*/ 179 h 273"/>
                  <a:gd name="T40" fmla="*/ 29 w 255"/>
                  <a:gd name="T41" fmla="*/ 189 h 273"/>
                  <a:gd name="T42" fmla="*/ 31 w 255"/>
                  <a:gd name="T43" fmla="*/ 193 h 273"/>
                  <a:gd name="T44" fmla="*/ 31 w 255"/>
                  <a:gd name="T45" fmla="*/ 204 h 273"/>
                  <a:gd name="T46" fmla="*/ 32 w 255"/>
                  <a:gd name="T47" fmla="*/ 208 h 273"/>
                  <a:gd name="T48" fmla="*/ 35 w 255"/>
                  <a:gd name="T49" fmla="*/ 208 h 273"/>
                  <a:gd name="T50" fmla="*/ 40 w 255"/>
                  <a:gd name="T51" fmla="*/ 209 h 273"/>
                  <a:gd name="T52" fmla="*/ 43 w 255"/>
                  <a:gd name="T53" fmla="*/ 215 h 273"/>
                  <a:gd name="T54" fmla="*/ 49 w 255"/>
                  <a:gd name="T55" fmla="*/ 236 h 273"/>
                  <a:gd name="T56" fmla="*/ 53 w 255"/>
                  <a:gd name="T57" fmla="*/ 251 h 273"/>
                  <a:gd name="T58" fmla="*/ 57 w 255"/>
                  <a:gd name="T59" fmla="*/ 255 h 273"/>
                  <a:gd name="T60" fmla="*/ 108 w 255"/>
                  <a:gd name="T61" fmla="*/ 270 h 273"/>
                  <a:gd name="T62" fmla="*/ 143 w 255"/>
                  <a:gd name="T63" fmla="*/ 273 h 273"/>
                  <a:gd name="T64" fmla="*/ 159 w 255"/>
                  <a:gd name="T65" fmla="*/ 271 h 273"/>
                  <a:gd name="T66" fmla="*/ 174 w 255"/>
                  <a:gd name="T67" fmla="*/ 264 h 273"/>
                  <a:gd name="T68" fmla="*/ 188 w 255"/>
                  <a:gd name="T69" fmla="*/ 254 h 273"/>
                  <a:gd name="T70" fmla="*/ 194 w 255"/>
                  <a:gd name="T71" fmla="*/ 245 h 273"/>
                  <a:gd name="T72" fmla="*/ 205 w 255"/>
                  <a:gd name="T73" fmla="*/ 224 h 273"/>
                  <a:gd name="T74" fmla="*/ 219 w 255"/>
                  <a:gd name="T75" fmla="*/ 189 h 273"/>
                  <a:gd name="T76" fmla="*/ 233 w 255"/>
                  <a:gd name="T77" fmla="*/ 165 h 273"/>
                  <a:gd name="T78" fmla="*/ 234 w 255"/>
                  <a:gd name="T79" fmla="*/ 162 h 273"/>
                  <a:gd name="T80" fmla="*/ 235 w 255"/>
                  <a:gd name="T81" fmla="*/ 155 h 273"/>
                  <a:gd name="T82" fmla="*/ 230 w 255"/>
                  <a:gd name="T83" fmla="*/ 143 h 273"/>
                  <a:gd name="T84" fmla="*/ 220 w 255"/>
                  <a:gd name="T85" fmla="*/ 127 h 273"/>
                  <a:gd name="T86" fmla="*/ 216 w 255"/>
                  <a:gd name="T87" fmla="*/ 116 h 273"/>
                  <a:gd name="T88" fmla="*/ 217 w 255"/>
                  <a:gd name="T89" fmla="*/ 109 h 273"/>
                  <a:gd name="T90" fmla="*/ 219 w 255"/>
                  <a:gd name="T91" fmla="*/ 106 h 273"/>
                  <a:gd name="T92" fmla="*/ 228 w 255"/>
                  <a:gd name="T93" fmla="*/ 92 h 273"/>
                  <a:gd name="T94" fmla="*/ 233 w 255"/>
                  <a:gd name="T95" fmla="*/ 77 h 273"/>
                  <a:gd name="T96" fmla="*/ 238 w 255"/>
                  <a:gd name="T97" fmla="*/ 47 h 273"/>
                  <a:gd name="T98" fmla="*/ 239 w 255"/>
                  <a:gd name="T99" fmla="*/ 44 h 273"/>
                  <a:gd name="T100" fmla="*/ 246 w 255"/>
                  <a:gd name="T101" fmla="*/ 40 h 273"/>
                  <a:gd name="T102" fmla="*/ 253 w 255"/>
                  <a:gd name="T103" fmla="*/ 34 h 273"/>
                  <a:gd name="T104" fmla="*/ 255 w 255"/>
                  <a:gd name="T105" fmla="*/ 32 h 273"/>
                  <a:gd name="T106" fmla="*/ 253 w 255"/>
                  <a:gd name="T107" fmla="*/ 18 h 273"/>
                  <a:gd name="T108" fmla="*/ 248 w 255"/>
                  <a:gd name="T109" fmla="*/ 8 h 273"/>
                  <a:gd name="T110" fmla="*/ 239 w 255"/>
                  <a:gd name="T111" fmla="*/ 1 h 273"/>
                  <a:gd name="T112" fmla="*/ 226 w 255"/>
                  <a:gd name="T113" fmla="*/ 1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55" h="273">
                    <a:moveTo>
                      <a:pt x="188" y="7"/>
                    </a:moveTo>
                    <a:lnTo>
                      <a:pt x="188" y="7"/>
                    </a:lnTo>
                    <a:lnTo>
                      <a:pt x="181" y="3"/>
                    </a:lnTo>
                    <a:lnTo>
                      <a:pt x="173" y="2"/>
                    </a:lnTo>
                    <a:lnTo>
                      <a:pt x="166" y="3"/>
                    </a:lnTo>
                    <a:lnTo>
                      <a:pt x="159" y="6"/>
                    </a:lnTo>
                    <a:lnTo>
                      <a:pt x="153" y="9"/>
                    </a:lnTo>
                    <a:lnTo>
                      <a:pt x="148" y="13"/>
                    </a:lnTo>
                    <a:lnTo>
                      <a:pt x="144" y="18"/>
                    </a:lnTo>
                    <a:lnTo>
                      <a:pt x="142" y="23"/>
                    </a:lnTo>
                    <a:lnTo>
                      <a:pt x="142" y="23"/>
                    </a:lnTo>
                    <a:lnTo>
                      <a:pt x="137" y="33"/>
                    </a:lnTo>
                    <a:lnTo>
                      <a:pt x="132" y="43"/>
                    </a:lnTo>
                    <a:lnTo>
                      <a:pt x="125" y="52"/>
                    </a:lnTo>
                    <a:lnTo>
                      <a:pt x="117" y="60"/>
                    </a:lnTo>
                    <a:lnTo>
                      <a:pt x="109" y="68"/>
                    </a:lnTo>
                    <a:lnTo>
                      <a:pt x="100" y="76"/>
                    </a:lnTo>
                    <a:lnTo>
                      <a:pt x="82" y="90"/>
                    </a:lnTo>
                    <a:lnTo>
                      <a:pt x="82" y="90"/>
                    </a:lnTo>
                    <a:lnTo>
                      <a:pt x="77" y="92"/>
                    </a:lnTo>
                    <a:lnTo>
                      <a:pt x="73" y="93"/>
                    </a:lnTo>
                    <a:lnTo>
                      <a:pt x="60" y="93"/>
                    </a:lnTo>
                    <a:lnTo>
                      <a:pt x="48" y="92"/>
                    </a:lnTo>
                    <a:lnTo>
                      <a:pt x="42" y="93"/>
                    </a:lnTo>
                    <a:lnTo>
                      <a:pt x="36" y="94"/>
                    </a:lnTo>
                    <a:lnTo>
                      <a:pt x="36" y="94"/>
                    </a:lnTo>
                    <a:lnTo>
                      <a:pt x="28" y="98"/>
                    </a:lnTo>
                    <a:lnTo>
                      <a:pt x="20" y="104"/>
                    </a:lnTo>
                    <a:lnTo>
                      <a:pt x="12" y="109"/>
                    </a:lnTo>
                    <a:lnTo>
                      <a:pt x="7" y="117"/>
                    </a:lnTo>
                    <a:lnTo>
                      <a:pt x="2" y="125"/>
                    </a:lnTo>
                    <a:lnTo>
                      <a:pt x="0" y="133"/>
                    </a:lnTo>
                    <a:lnTo>
                      <a:pt x="0" y="142"/>
                    </a:lnTo>
                    <a:lnTo>
                      <a:pt x="1" y="147"/>
                    </a:lnTo>
                    <a:lnTo>
                      <a:pt x="2" y="152"/>
                    </a:lnTo>
                    <a:lnTo>
                      <a:pt x="2" y="152"/>
                    </a:lnTo>
                    <a:lnTo>
                      <a:pt x="6" y="157"/>
                    </a:lnTo>
                    <a:lnTo>
                      <a:pt x="9" y="162"/>
                    </a:lnTo>
                    <a:lnTo>
                      <a:pt x="17" y="170"/>
                    </a:lnTo>
                    <a:lnTo>
                      <a:pt x="24" y="179"/>
                    </a:lnTo>
                    <a:lnTo>
                      <a:pt x="27" y="183"/>
                    </a:lnTo>
                    <a:lnTo>
                      <a:pt x="29" y="189"/>
                    </a:lnTo>
                    <a:lnTo>
                      <a:pt x="29" y="189"/>
                    </a:lnTo>
                    <a:lnTo>
                      <a:pt x="31" y="193"/>
                    </a:lnTo>
                    <a:lnTo>
                      <a:pt x="31" y="198"/>
                    </a:lnTo>
                    <a:lnTo>
                      <a:pt x="31" y="204"/>
                    </a:lnTo>
                    <a:lnTo>
                      <a:pt x="32" y="208"/>
                    </a:lnTo>
                    <a:lnTo>
                      <a:pt x="32" y="208"/>
                    </a:lnTo>
                    <a:lnTo>
                      <a:pt x="33" y="208"/>
                    </a:lnTo>
                    <a:lnTo>
                      <a:pt x="35" y="208"/>
                    </a:lnTo>
                    <a:lnTo>
                      <a:pt x="37" y="208"/>
                    </a:lnTo>
                    <a:lnTo>
                      <a:pt x="40" y="209"/>
                    </a:lnTo>
                    <a:lnTo>
                      <a:pt x="40" y="209"/>
                    </a:lnTo>
                    <a:lnTo>
                      <a:pt x="43" y="215"/>
                    </a:lnTo>
                    <a:lnTo>
                      <a:pt x="45" y="222"/>
                    </a:lnTo>
                    <a:lnTo>
                      <a:pt x="49" y="236"/>
                    </a:lnTo>
                    <a:lnTo>
                      <a:pt x="51" y="248"/>
                    </a:lnTo>
                    <a:lnTo>
                      <a:pt x="53" y="251"/>
                    </a:lnTo>
                    <a:lnTo>
                      <a:pt x="57" y="255"/>
                    </a:lnTo>
                    <a:lnTo>
                      <a:pt x="57" y="255"/>
                    </a:lnTo>
                    <a:lnTo>
                      <a:pt x="90" y="265"/>
                    </a:lnTo>
                    <a:lnTo>
                      <a:pt x="108" y="270"/>
                    </a:lnTo>
                    <a:lnTo>
                      <a:pt x="126" y="272"/>
                    </a:lnTo>
                    <a:lnTo>
                      <a:pt x="143" y="273"/>
                    </a:lnTo>
                    <a:lnTo>
                      <a:pt x="151" y="272"/>
                    </a:lnTo>
                    <a:lnTo>
                      <a:pt x="159" y="271"/>
                    </a:lnTo>
                    <a:lnTo>
                      <a:pt x="167" y="268"/>
                    </a:lnTo>
                    <a:lnTo>
                      <a:pt x="174" y="264"/>
                    </a:lnTo>
                    <a:lnTo>
                      <a:pt x="181" y="259"/>
                    </a:lnTo>
                    <a:lnTo>
                      <a:pt x="188" y="254"/>
                    </a:lnTo>
                    <a:lnTo>
                      <a:pt x="188" y="254"/>
                    </a:lnTo>
                    <a:lnTo>
                      <a:pt x="194" y="245"/>
                    </a:lnTo>
                    <a:lnTo>
                      <a:pt x="200" y="236"/>
                    </a:lnTo>
                    <a:lnTo>
                      <a:pt x="205" y="224"/>
                    </a:lnTo>
                    <a:lnTo>
                      <a:pt x="209" y="213"/>
                    </a:lnTo>
                    <a:lnTo>
                      <a:pt x="219" y="189"/>
                    </a:lnTo>
                    <a:lnTo>
                      <a:pt x="225" y="176"/>
                    </a:lnTo>
                    <a:lnTo>
                      <a:pt x="233" y="165"/>
                    </a:lnTo>
                    <a:lnTo>
                      <a:pt x="233" y="165"/>
                    </a:lnTo>
                    <a:lnTo>
                      <a:pt x="234" y="162"/>
                    </a:lnTo>
                    <a:lnTo>
                      <a:pt x="235" y="158"/>
                    </a:lnTo>
                    <a:lnTo>
                      <a:pt x="235" y="155"/>
                    </a:lnTo>
                    <a:lnTo>
                      <a:pt x="234" y="151"/>
                    </a:lnTo>
                    <a:lnTo>
                      <a:pt x="230" y="143"/>
                    </a:lnTo>
                    <a:lnTo>
                      <a:pt x="225" y="135"/>
                    </a:lnTo>
                    <a:lnTo>
                      <a:pt x="220" y="127"/>
                    </a:lnTo>
                    <a:lnTo>
                      <a:pt x="217" y="119"/>
                    </a:lnTo>
                    <a:lnTo>
                      <a:pt x="216" y="116"/>
                    </a:lnTo>
                    <a:lnTo>
                      <a:pt x="216" y="113"/>
                    </a:lnTo>
                    <a:lnTo>
                      <a:pt x="217" y="109"/>
                    </a:lnTo>
                    <a:lnTo>
                      <a:pt x="219" y="106"/>
                    </a:lnTo>
                    <a:lnTo>
                      <a:pt x="219" y="106"/>
                    </a:lnTo>
                    <a:lnTo>
                      <a:pt x="225" y="99"/>
                    </a:lnTo>
                    <a:lnTo>
                      <a:pt x="228" y="92"/>
                    </a:lnTo>
                    <a:lnTo>
                      <a:pt x="231" y="84"/>
                    </a:lnTo>
                    <a:lnTo>
                      <a:pt x="233" y="77"/>
                    </a:lnTo>
                    <a:lnTo>
                      <a:pt x="235" y="63"/>
                    </a:lnTo>
                    <a:lnTo>
                      <a:pt x="238" y="47"/>
                    </a:lnTo>
                    <a:lnTo>
                      <a:pt x="238" y="47"/>
                    </a:lnTo>
                    <a:lnTo>
                      <a:pt x="239" y="44"/>
                    </a:lnTo>
                    <a:lnTo>
                      <a:pt x="240" y="42"/>
                    </a:lnTo>
                    <a:lnTo>
                      <a:pt x="246" y="40"/>
                    </a:lnTo>
                    <a:lnTo>
                      <a:pt x="251" y="36"/>
                    </a:lnTo>
                    <a:lnTo>
                      <a:pt x="253" y="34"/>
                    </a:lnTo>
                    <a:lnTo>
                      <a:pt x="255" y="32"/>
                    </a:lnTo>
                    <a:lnTo>
                      <a:pt x="255" y="32"/>
                    </a:lnTo>
                    <a:lnTo>
                      <a:pt x="255" y="25"/>
                    </a:lnTo>
                    <a:lnTo>
                      <a:pt x="253" y="18"/>
                    </a:lnTo>
                    <a:lnTo>
                      <a:pt x="251" y="13"/>
                    </a:lnTo>
                    <a:lnTo>
                      <a:pt x="248" y="8"/>
                    </a:lnTo>
                    <a:lnTo>
                      <a:pt x="244" y="3"/>
                    </a:lnTo>
                    <a:lnTo>
                      <a:pt x="239" y="1"/>
                    </a:lnTo>
                    <a:lnTo>
                      <a:pt x="233" y="0"/>
                    </a:lnTo>
                    <a:lnTo>
                      <a:pt x="226" y="1"/>
                    </a:lnTo>
                    <a:lnTo>
                      <a:pt x="188" y="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28" name="Freeform: Shape 268"/>
              <p:cNvSpPr/>
              <p:nvPr/>
            </p:nvSpPr>
            <p:spPr bwMode="auto">
              <a:xfrm>
                <a:off x="3706765" y="3894190"/>
                <a:ext cx="95249" cy="131763"/>
              </a:xfrm>
              <a:custGeom>
                <a:avLst/>
                <a:gdLst>
                  <a:gd name="T0" fmla="*/ 120 w 120"/>
                  <a:gd name="T1" fmla="*/ 25 h 167"/>
                  <a:gd name="T2" fmla="*/ 118 w 120"/>
                  <a:gd name="T3" fmla="*/ 16 h 167"/>
                  <a:gd name="T4" fmla="*/ 111 w 120"/>
                  <a:gd name="T5" fmla="*/ 12 h 167"/>
                  <a:gd name="T6" fmla="*/ 91 w 120"/>
                  <a:gd name="T7" fmla="*/ 13 h 167"/>
                  <a:gd name="T8" fmla="*/ 79 w 120"/>
                  <a:gd name="T9" fmla="*/ 13 h 167"/>
                  <a:gd name="T10" fmla="*/ 78 w 120"/>
                  <a:gd name="T11" fmla="*/ 10 h 167"/>
                  <a:gd name="T12" fmla="*/ 79 w 120"/>
                  <a:gd name="T13" fmla="*/ 4 h 167"/>
                  <a:gd name="T14" fmla="*/ 73 w 120"/>
                  <a:gd name="T15" fmla="*/ 5 h 167"/>
                  <a:gd name="T16" fmla="*/ 70 w 120"/>
                  <a:gd name="T17" fmla="*/ 2 h 167"/>
                  <a:gd name="T18" fmla="*/ 66 w 120"/>
                  <a:gd name="T19" fmla="*/ 0 h 167"/>
                  <a:gd name="T20" fmla="*/ 58 w 120"/>
                  <a:gd name="T21" fmla="*/ 4 h 167"/>
                  <a:gd name="T22" fmla="*/ 48 w 120"/>
                  <a:gd name="T23" fmla="*/ 14 h 167"/>
                  <a:gd name="T24" fmla="*/ 28 w 120"/>
                  <a:gd name="T25" fmla="*/ 33 h 167"/>
                  <a:gd name="T26" fmla="*/ 15 w 120"/>
                  <a:gd name="T27" fmla="*/ 41 h 167"/>
                  <a:gd name="T28" fmla="*/ 8 w 120"/>
                  <a:gd name="T29" fmla="*/ 50 h 167"/>
                  <a:gd name="T30" fmla="*/ 8 w 120"/>
                  <a:gd name="T31" fmla="*/ 61 h 167"/>
                  <a:gd name="T32" fmla="*/ 10 w 120"/>
                  <a:gd name="T33" fmla="*/ 75 h 167"/>
                  <a:gd name="T34" fmla="*/ 4 w 120"/>
                  <a:gd name="T35" fmla="*/ 87 h 167"/>
                  <a:gd name="T36" fmla="*/ 2 w 120"/>
                  <a:gd name="T37" fmla="*/ 91 h 167"/>
                  <a:gd name="T38" fmla="*/ 0 w 120"/>
                  <a:gd name="T39" fmla="*/ 94 h 167"/>
                  <a:gd name="T40" fmla="*/ 5 w 120"/>
                  <a:gd name="T41" fmla="*/ 99 h 167"/>
                  <a:gd name="T42" fmla="*/ 16 w 120"/>
                  <a:gd name="T43" fmla="*/ 103 h 167"/>
                  <a:gd name="T44" fmla="*/ 27 w 120"/>
                  <a:gd name="T45" fmla="*/ 110 h 167"/>
                  <a:gd name="T46" fmla="*/ 29 w 120"/>
                  <a:gd name="T47" fmla="*/ 116 h 167"/>
                  <a:gd name="T48" fmla="*/ 30 w 120"/>
                  <a:gd name="T49" fmla="*/ 127 h 167"/>
                  <a:gd name="T50" fmla="*/ 30 w 120"/>
                  <a:gd name="T51" fmla="*/ 160 h 167"/>
                  <a:gd name="T52" fmla="*/ 33 w 120"/>
                  <a:gd name="T53" fmla="*/ 160 h 167"/>
                  <a:gd name="T54" fmla="*/ 47 w 120"/>
                  <a:gd name="T55" fmla="*/ 165 h 167"/>
                  <a:gd name="T56" fmla="*/ 55 w 120"/>
                  <a:gd name="T57" fmla="*/ 167 h 167"/>
                  <a:gd name="T58" fmla="*/ 63 w 120"/>
                  <a:gd name="T59" fmla="*/ 165 h 167"/>
                  <a:gd name="T60" fmla="*/ 66 w 120"/>
                  <a:gd name="T61" fmla="*/ 162 h 167"/>
                  <a:gd name="T62" fmla="*/ 69 w 120"/>
                  <a:gd name="T63" fmla="*/ 154 h 167"/>
                  <a:gd name="T64" fmla="*/ 68 w 120"/>
                  <a:gd name="T65" fmla="*/ 151 h 167"/>
                  <a:gd name="T66" fmla="*/ 64 w 120"/>
                  <a:gd name="T67" fmla="*/ 147 h 167"/>
                  <a:gd name="T68" fmla="*/ 60 w 120"/>
                  <a:gd name="T69" fmla="*/ 145 h 167"/>
                  <a:gd name="T70" fmla="*/ 58 w 120"/>
                  <a:gd name="T71" fmla="*/ 141 h 167"/>
                  <a:gd name="T72" fmla="*/ 58 w 120"/>
                  <a:gd name="T73" fmla="*/ 130 h 167"/>
                  <a:gd name="T74" fmla="*/ 60 w 120"/>
                  <a:gd name="T75" fmla="*/ 126 h 167"/>
                  <a:gd name="T76" fmla="*/ 69 w 120"/>
                  <a:gd name="T77" fmla="*/ 115 h 167"/>
                  <a:gd name="T78" fmla="*/ 81 w 120"/>
                  <a:gd name="T79" fmla="*/ 107 h 167"/>
                  <a:gd name="T80" fmla="*/ 94 w 120"/>
                  <a:gd name="T81" fmla="*/ 100 h 167"/>
                  <a:gd name="T82" fmla="*/ 100 w 120"/>
                  <a:gd name="T83" fmla="*/ 89 h 167"/>
                  <a:gd name="T84" fmla="*/ 102 w 120"/>
                  <a:gd name="T85" fmla="*/ 84 h 167"/>
                  <a:gd name="T86" fmla="*/ 100 w 120"/>
                  <a:gd name="T87" fmla="*/ 68 h 167"/>
                  <a:gd name="T88" fmla="*/ 98 w 120"/>
                  <a:gd name="T89" fmla="*/ 51 h 167"/>
                  <a:gd name="T90" fmla="*/ 98 w 120"/>
                  <a:gd name="T91" fmla="*/ 44 h 167"/>
                  <a:gd name="T92" fmla="*/ 108 w 120"/>
                  <a:gd name="T93" fmla="*/ 44 h 167"/>
                  <a:gd name="T94" fmla="*/ 115 w 120"/>
                  <a:gd name="T95" fmla="*/ 39 h 167"/>
                  <a:gd name="T96" fmla="*/ 120 w 120"/>
                  <a:gd name="T97" fmla="*/ 31 h 167"/>
                  <a:gd name="T98" fmla="*/ 120 w 120"/>
                  <a:gd name="T99" fmla="*/ 25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0" h="167">
                    <a:moveTo>
                      <a:pt x="120" y="25"/>
                    </a:moveTo>
                    <a:lnTo>
                      <a:pt x="120" y="25"/>
                    </a:lnTo>
                    <a:lnTo>
                      <a:pt x="119" y="18"/>
                    </a:lnTo>
                    <a:lnTo>
                      <a:pt x="118" y="16"/>
                    </a:lnTo>
                    <a:lnTo>
                      <a:pt x="115" y="13"/>
                    </a:lnTo>
                    <a:lnTo>
                      <a:pt x="111" y="12"/>
                    </a:lnTo>
                    <a:lnTo>
                      <a:pt x="105" y="12"/>
                    </a:lnTo>
                    <a:lnTo>
                      <a:pt x="91" y="13"/>
                    </a:lnTo>
                    <a:lnTo>
                      <a:pt x="85" y="14"/>
                    </a:lnTo>
                    <a:lnTo>
                      <a:pt x="79" y="13"/>
                    </a:lnTo>
                    <a:lnTo>
                      <a:pt x="79" y="13"/>
                    </a:lnTo>
                    <a:lnTo>
                      <a:pt x="78" y="10"/>
                    </a:lnTo>
                    <a:lnTo>
                      <a:pt x="79" y="4"/>
                    </a:lnTo>
                    <a:lnTo>
                      <a:pt x="79" y="4"/>
                    </a:lnTo>
                    <a:lnTo>
                      <a:pt x="75" y="6"/>
                    </a:lnTo>
                    <a:lnTo>
                      <a:pt x="73" y="5"/>
                    </a:lnTo>
                    <a:lnTo>
                      <a:pt x="71" y="4"/>
                    </a:lnTo>
                    <a:lnTo>
                      <a:pt x="70" y="2"/>
                    </a:lnTo>
                    <a:lnTo>
                      <a:pt x="68" y="1"/>
                    </a:lnTo>
                    <a:lnTo>
                      <a:pt x="66" y="0"/>
                    </a:lnTo>
                    <a:lnTo>
                      <a:pt x="63" y="1"/>
                    </a:lnTo>
                    <a:lnTo>
                      <a:pt x="58" y="4"/>
                    </a:lnTo>
                    <a:lnTo>
                      <a:pt x="58" y="4"/>
                    </a:lnTo>
                    <a:lnTo>
                      <a:pt x="48" y="14"/>
                    </a:lnTo>
                    <a:lnTo>
                      <a:pt x="38" y="24"/>
                    </a:lnTo>
                    <a:lnTo>
                      <a:pt x="28" y="33"/>
                    </a:lnTo>
                    <a:lnTo>
                      <a:pt x="15" y="41"/>
                    </a:lnTo>
                    <a:lnTo>
                      <a:pt x="15" y="41"/>
                    </a:lnTo>
                    <a:lnTo>
                      <a:pt x="11" y="44"/>
                    </a:lnTo>
                    <a:lnTo>
                      <a:pt x="8" y="50"/>
                    </a:lnTo>
                    <a:lnTo>
                      <a:pt x="8" y="55"/>
                    </a:lnTo>
                    <a:lnTo>
                      <a:pt x="8" y="61"/>
                    </a:lnTo>
                    <a:lnTo>
                      <a:pt x="10" y="68"/>
                    </a:lnTo>
                    <a:lnTo>
                      <a:pt x="10" y="75"/>
                    </a:lnTo>
                    <a:lnTo>
                      <a:pt x="7" y="82"/>
                    </a:lnTo>
                    <a:lnTo>
                      <a:pt x="4" y="87"/>
                    </a:lnTo>
                    <a:lnTo>
                      <a:pt x="4" y="87"/>
                    </a:lnTo>
                    <a:lnTo>
                      <a:pt x="2" y="91"/>
                    </a:lnTo>
                    <a:lnTo>
                      <a:pt x="0" y="93"/>
                    </a:lnTo>
                    <a:lnTo>
                      <a:pt x="0" y="94"/>
                    </a:lnTo>
                    <a:lnTo>
                      <a:pt x="2" y="96"/>
                    </a:lnTo>
                    <a:lnTo>
                      <a:pt x="5" y="99"/>
                    </a:lnTo>
                    <a:lnTo>
                      <a:pt x="11" y="101"/>
                    </a:lnTo>
                    <a:lnTo>
                      <a:pt x="16" y="103"/>
                    </a:lnTo>
                    <a:lnTo>
                      <a:pt x="22" y="107"/>
                    </a:lnTo>
                    <a:lnTo>
                      <a:pt x="27" y="110"/>
                    </a:lnTo>
                    <a:lnTo>
                      <a:pt x="28" y="112"/>
                    </a:lnTo>
                    <a:lnTo>
                      <a:pt x="29" y="116"/>
                    </a:lnTo>
                    <a:lnTo>
                      <a:pt x="29" y="116"/>
                    </a:lnTo>
                    <a:lnTo>
                      <a:pt x="30" y="127"/>
                    </a:lnTo>
                    <a:lnTo>
                      <a:pt x="30" y="138"/>
                    </a:lnTo>
                    <a:lnTo>
                      <a:pt x="30" y="160"/>
                    </a:lnTo>
                    <a:lnTo>
                      <a:pt x="30" y="160"/>
                    </a:lnTo>
                    <a:lnTo>
                      <a:pt x="33" y="160"/>
                    </a:lnTo>
                    <a:lnTo>
                      <a:pt x="38" y="161"/>
                    </a:lnTo>
                    <a:lnTo>
                      <a:pt x="47" y="165"/>
                    </a:lnTo>
                    <a:lnTo>
                      <a:pt x="50" y="166"/>
                    </a:lnTo>
                    <a:lnTo>
                      <a:pt x="55" y="167"/>
                    </a:lnTo>
                    <a:lnTo>
                      <a:pt x="58" y="167"/>
                    </a:lnTo>
                    <a:lnTo>
                      <a:pt x="63" y="165"/>
                    </a:lnTo>
                    <a:lnTo>
                      <a:pt x="63" y="165"/>
                    </a:lnTo>
                    <a:lnTo>
                      <a:pt x="66" y="162"/>
                    </a:lnTo>
                    <a:lnTo>
                      <a:pt x="69" y="159"/>
                    </a:lnTo>
                    <a:lnTo>
                      <a:pt x="69" y="154"/>
                    </a:lnTo>
                    <a:lnTo>
                      <a:pt x="68" y="151"/>
                    </a:lnTo>
                    <a:lnTo>
                      <a:pt x="68" y="151"/>
                    </a:lnTo>
                    <a:lnTo>
                      <a:pt x="66" y="149"/>
                    </a:lnTo>
                    <a:lnTo>
                      <a:pt x="64" y="147"/>
                    </a:lnTo>
                    <a:lnTo>
                      <a:pt x="61" y="146"/>
                    </a:lnTo>
                    <a:lnTo>
                      <a:pt x="60" y="145"/>
                    </a:lnTo>
                    <a:lnTo>
                      <a:pt x="60" y="145"/>
                    </a:lnTo>
                    <a:lnTo>
                      <a:pt x="58" y="141"/>
                    </a:lnTo>
                    <a:lnTo>
                      <a:pt x="58" y="135"/>
                    </a:lnTo>
                    <a:lnTo>
                      <a:pt x="58" y="130"/>
                    </a:lnTo>
                    <a:lnTo>
                      <a:pt x="60" y="126"/>
                    </a:lnTo>
                    <a:lnTo>
                      <a:pt x="60" y="126"/>
                    </a:lnTo>
                    <a:lnTo>
                      <a:pt x="63" y="119"/>
                    </a:lnTo>
                    <a:lnTo>
                      <a:pt x="69" y="115"/>
                    </a:lnTo>
                    <a:lnTo>
                      <a:pt x="74" y="110"/>
                    </a:lnTo>
                    <a:lnTo>
                      <a:pt x="81" y="107"/>
                    </a:lnTo>
                    <a:lnTo>
                      <a:pt x="88" y="103"/>
                    </a:lnTo>
                    <a:lnTo>
                      <a:pt x="94" y="100"/>
                    </a:lnTo>
                    <a:lnTo>
                      <a:pt x="98" y="95"/>
                    </a:lnTo>
                    <a:lnTo>
                      <a:pt x="100" y="89"/>
                    </a:lnTo>
                    <a:lnTo>
                      <a:pt x="100" y="89"/>
                    </a:lnTo>
                    <a:lnTo>
                      <a:pt x="102" y="84"/>
                    </a:lnTo>
                    <a:lnTo>
                      <a:pt x="102" y="79"/>
                    </a:lnTo>
                    <a:lnTo>
                      <a:pt x="100" y="68"/>
                    </a:lnTo>
                    <a:lnTo>
                      <a:pt x="98" y="57"/>
                    </a:lnTo>
                    <a:lnTo>
                      <a:pt x="98" y="51"/>
                    </a:lnTo>
                    <a:lnTo>
                      <a:pt x="98" y="44"/>
                    </a:lnTo>
                    <a:lnTo>
                      <a:pt x="98" y="44"/>
                    </a:lnTo>
                    <a:lnTo>
                      <a:pt x="104" y="45"/>
                    </a:lnTo>
                    <a:lnTo>
                      <a:pt x="108" y="44"/>
                    </a:lnTo>
                    <a:lnTo>
                      <a:pt x="112" y="42"/>
                    </a:lnTo>
                    <a:lnTo>
                      <a:pt x="115" y="39"/>
                    </a:lnTo>
                    <a:lnTo>
                      <a:pt x="118" y="36"/>
                    </a:lnTo>
                    <a:lnTo>
                      <a:pt x="120" y="31"/>
                    </a:lnTo>
                    <a:lnTo>
                      <a:pt x="120" y="28"/>
                    </a:lnTo>
                    <a:lnTo>
                      <a:pt x="120" y="25"/>
                    </a:lnTo>
                    <a:lnTo>
                      <a:pt x="120" y="2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29" name="Freeform: Shape 269"/>
              <p:cNvSpPr/>
              <p:nvPr/>
            </p:nvSpPr>
            <p:spPr bwMode="auto">
              <a:xfrm>
                <a:off x="3247982" y="3768775"/>
                <a:ext cx="60325" cy="46038"/>
              </a:xfrm>
              <a:custGeom>
                <a:avLst/>
                <a:gdLst>
                  <a:gd name="T0" fmla="*/ 71 w 76"/>
                  <a:gd name="T1" fmla="*/ 19 h 58"/>
                  <a:gd name="T2" fmla="*/ 71 w 76"/>
                  <a:gd name="T3" fmla="*/ 19 h 58"/>
                  <a:gd name="T4" fmla="*/ 65 w 76"/>
                  <a:gd name="T5" fmla="*/ 14 h 58"/>
                  <a:gd name="T6" fmla="*/ 58 w 76"/>
                  <a:gd name="T7" fmla="*/ 9 h 58"/>
                  <a:gd name="T8" fmla="*/ 48 w 76"/>
                  <a:gd name="T9" fmla="*/ 4 h 58"/>
                  <a:gd name="T10" fmla="*/ 39 w 76"/>
                  <a:gd name="T11" fmla="*/ 1 h 58"/>
                  <a:gd name="T12" fmla="*/ 29 w 76"/>
                  <a:gd name="T13" fmla="*/ 0 h 58"/>
                  <a:gd name="T14" fmla="*/ 25 w 76"/>
                  <a:gd name="T15" fmla="*/ 0 h 58"/>
                  <a:gd name="T16" fmla="*/ 20 w 76"/>
                  <a:gd name="T17" fmla="*/ 2 h 58"/>
                  <a:gd name="T18" fmla="*/ 15 w 76"/>
                  <a:gd name="T19" fmla="*/ 3 h 58"/>
                  <a:gd name="T20" fmla="*/ 12 w 76"/>
                  <a:gd name="T21" fmla="*/ 6 h 58"/>
                  <a:gd name="T22" fmla="*/ 9 w 76"/>
                  <a:gd name="T23" fmla="*/ 11 h 58"/>
                  <a:gd name="T24" fmla="*/ 5 w 76"/>
                  <a:gd name="T25" fmla="*/ 15 h 58"/>
                  <a:gd name="T26" fmla="*/ 5 w 76"/>
                  <a:gd name="T27" fmla="*/ 15 h 58"/>
                  <a:gd name="T28" fmla="*/ 5 w 76"/>
                  <a:gd name="T29" fmla="*/ 11 h 58"/>
                  <a:gd name="T30" fmla="*/ 5 w 76"/>
                  <a:gd name="T31" fmla="*/ 11 h 58"/>
                  <a:gd name="T32" fmla="*/ 1 w 76"/>
                  <a:gd name="T33" fmla="*/ 17 h 58"/>
                  <a:gd name="T34" fmla="*/ 0 w 76"/>
                  <a:gd name="T35" fmla="*/ 23 h 58"/>
                  <a:gd name="T36" fmla="*/ 0 w 76"/>
                  <a:gd name="T37" fmla="*/ 29 h 58"/>
                  <a:gd name="T38" fmla="*/ 2 w 76"/>
                  <a:gd name="T39" fmla="*/ 34 h 58"/>
                  <a:gd name="T40" fmla="*/ 6 w 76"/>
                  <a:gd name="T41" fmla="*/ 39 h 58"/>
                  <a:gd name="T42" fmla="*/ 11 w 76"/>
                  <a:gd name="T43" fmla="*/ 43 h 58"/>
                  <a:gd name="T44" fmla="*/ 20 w 76"/>
                  <a:gd name="T45" fmla="*/ 51 h 58"/>
                  <a:gd name="T46" fmla="*/ 20 w 76"/>
                  <a:gd name="T47" fmla="*/ 51 h 58"/>
                  <a:gd name="T48" fmla="*/ 30 w 76"/>
                  <a:gd name="T49" fmla="*/ 55 h 58"/>
                  <a:gd name="T50" fmla="*/ 42 w 76"/>
                  <a:gd name="T51" fmla="*/ 58 h 58"/>
                  <a:gd name="T52" fmla="*/ 47 w 76"/>
                  <a:gd name="T53" fmla="*/ 58 h 58"/>
                  <a:gd name="T54" fmla="*/ 53 w 76"/>
                  <a:gd name="T55" fmla="*/ 58 h 58"/>
                  <a:gd name="T56" fmla="*/ 58 w 76"/>
                  <a:gd name="T57" fmla="*/ 56 h 58"/>
                  <a:gd name="T58" fmla="*/ 63 w 76"/>
                  <a:gd name="T59" fmla="*/ 54 h 58"/>
                  <a:gd name="T60" fmla="*/ 63 w 76"/>
                  <a:gd name="T61" fmla="*/ 54 h 58"/>
                  <a:gd name="T62" fmla="*/ 68 w 76"/>
                  <a:gd name="T63" fmla="*/ 52 h 58"/>
                  <a:gd name="T64" fmla="*/ 71 w 76"/>
                  <a:gd name="T65" fmla="*/ 47 h 58"/>
                  <a:gd name="T66" fmla="*/ 73 w 76"/>
                  <a:gd name="T67" fmla="*/ 43 h 58"/>
                  <a:gd name="T68" fmla="*/ 75 w 76"/>
                  <a:gd name="T69" fmla="*/ 37 h 58"/>
                  <a:gd name="T70" fmla="*/ 76 w 76"/>
                  <a:gd name="T71" fmla="*/ 31 h 58"/>
                  <a:gd name="T72" fmla="*/ 75 w 76"/>
                  <a:gd name="T73" fmla="*/ 27 h 58"/>
                  <a:gd name="T74" fmla="*/ 73 w 76"/>
                  <a:gd name="T75" fmla="*/ 22 h 58"/>
                  <a:gd name="T76" fmla="*/ 71 w 76"/>
                  <a:gd name="T77" fmla="*/ 19 h 58"/>
                  <a:gd name="T78" fmla="*/ 71 w 76"/>
                  <a:gd name="T79" fmla="*/ 1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6" h="58">
                    <a:moveTo>
                      <a:pt x="71" y="19"/>
                    </a:moveTo>
                    <a:lnTo>
                      <a:pt x="71" y="19"/>
                    </a:lnTo>
                    <a:lnTo>
                      <a:pt x="65" y="14"/>
                    </a:lnTo>
                    <a:lnTo>
                      <a:pt x="58" y="9"/>
                    </a:lnTo>
                    <a:lnTo>
                      <a:pt x="48" y="4"/>
                    </a:lnTo>
                    <a:lnTo>
                      <a:pt x="39" y="1"/>
                    </a:lnTo>
                    <a:lnTo>
                      <a:pt x="29" y="0"/>
                    </a:lnTo>
                    <a:lnTo>
                      <a:pt x="25" y="0"/>
                    </a:lnTo>
                    <a:lnTo>
                      <a:pt x="20" y="2"/>
                    </a:lnTo>
                    <a:lnTo>
                      <a:pt x="15" y="3"/>
                    </a:lnTo>
                    <a:lnTo>
                      <a:pt x="12" y="6"/>
                    </a:lnTo>
                    <a:lnTo>
                      <a:pt x="9" y="11"/>
                    </a:lnTo>
                    <a:lnTo>
                      <a:pt x="5" y="15"/>
                    </a:lnTo>
                    <a:lnTo>
                      <a:pt x="5" y="15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1" y="17"/>
                    </a:lnTo>
                    <a:lnTo>
                      <a:pt x="0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6" y="39"/>
                    </a:lnTo>
                    <a:lnTo>
                      <a:pt x="11" y="43"/>
                    </a:lnTo>
                    <a:lnTo>
                      <a:pt x="20" y="51"/>
                    </a:lnTo>
                    <a:lnTo>
                      <a:pt x="20" y="51"/>
                    </a:lnTo>
                    <a:lnTo>
                      <a:pt x="30" y="55"/>
                    </a:lnTo>
                    <a:lnTo>
                      <a:pt x="42" y="58"/>
                    </a:lnTo>
                    <a:lnTo>
                      <a:pt x="47" y="58"/>
                    </a:lnTo>
                    <a:lnTo>
                      <a:pt x="53" y="58"/>
                    </a:lnTo>
                    <a:lnTo>
                      <a:pt x="58" y="56"/>
                    </a:lnTo>
                    <a:lnTo>
                      <a:pt x="63" y="54"/>
                    </a:lnTo>
                    <a:lnTo>
                      <a:pt x="63" y="54"/>
                    </a:lnTo>
                    <a:lnTo>
                      <a:pt x="68" y="52"/>
                    </a:lnTo>
                    <a:lnTo>
                      <a:pt x="71" y="47"/>
                    </a:lnTo>
                    <a:lnTo>
                      <a:pt x="73" y="43"/>
                    </a:lnTo>
                    <a:lnTo>
                      <a:pt x="75" y="37"/>
                    </a:lnTo>
                    <a:lnTo>
                      <a:pt x="76" y="31"/>
                    </a:lnTo>
                    <a:lnTo>
                      <a:pt x="75" y="27"/>
                    </a:lnTo>
                    <a:lnTo>
                      <a:pt x="73" y="22"/>
                    </a:lnTo>
                    <a:lnTo>
                      <a:pt x="71" y="19"/>
                    </a:lnTo>
                    <a:lnTo>
                      <a:pt x="71" y="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30" name="Freeform: Shape 270"/>
              <p:cNvSpPr/>
              <p:nvPr/>
            </p:nvSpPr>
            <p:spPr bwMode="auto">
              <a:xfrm>
                <a:off x="3300369" y="3832276"/>
                <a:ext cx="165098" cy="171452"/>
              </a:xfrm>
              <a:custGeom>
                <a:avLst/>
                <a:gdLst>
                  <a:gd name="T0" fmla="*/ 207 w 208"/>
                  <a:gd name="T1" fmla="*/ 194 h 216"/>
                  <a:gd name="T2" fmla="*/ 207 w 208"/>
                  <a:gd name="T3" fmla="*/ 194 h 216"/>
                  <a:gd name="T4" fmla="*/ 193 w 208"/>
                  <a:gd name="T5" fmla="*/ 172 h 216"/>
                  <a:gd name="T6" fmla="*/ 178 w 208"/>
                  <a:gd name="T7" fmla="*/ 152 h 216"/>
                  <a:gd name="T8" fmla="*/ 161 w 208"/>
                  <a:gd name="T9" fmla="*/ 133 h 216"/>
                  <a:gd name="T10" fmla="*/ 145 w 208"/>
                  <a:gd name="T11" fmla="*/ 115 h 216"/>
                  <a:gd name="T12" fmla="*/ 111 w 208"/>
                  <a:gd name="T13" fmla="*/ 78 h 216"/>
                  <a:gd name="T14" fmla="*/ 95 w 208"/>
                  <a:gd name="T15" fmla="*/ 58 h 216"/>
                  <a:gd name="T16" fmla="*/ 79 w 208"/>
                  <a:gd name="T17" fmla="*/ 37 h 216"/>
                  <a:gd name="T18" fmla="*/ 79 w 208"/>
                  <a:gd name="T19" fmla="*/ 37 h 216"/>
                  <a:gd name="T20" fmla="*/ 75 w 208"/>
                  <a:gd name="T21" fmla="*/ 31 h 216"/>
                  <a:gd name="T22" fmla="*/ 70 w 208"/>
                  <a:gd name="T23" fmla="*/ 26 h 216"/>
                  <a:gd name="T24" fmla="*/ 59 w 208"/>
                  <a:gd name="T25" fmla="*/ 17 h 216"/>
                  <a:gd name="T26" fmla="*/ 35 w 208"/>
                  <a:gd name="T27" fmla="*/ 3 h 216"/>
                  <a:gd name="T28" fmla="*/ 35 w 208"/>
                  <a:gd name="T29" fmla="*/ 3 h 216"/>
                  <a:gd name="T30" fmla="*/ 30 w 208"/>
                  <a:gd name="T31" fmla="*/ 0 h 216"/>
                  <a:gd name="T32" fmla="*/ 26 w 208"/>
                  <a:gd name="T33" fmla="*/ 0 h 216"/>
                  <a:gd name="T34" fmla="*/ 21 w 208"/>
                  <a:gd name="T35" fmla="*/ 0 h 216"/>
                  <a:gd name="T36" fmla="*/ 17 w 208"/>
                  <a:gd name="T37" fmla="*/ 3 h 216"/>
                  <a:gd name="T38" fmla="*/ 13 w 208"/>
                  <a:gd name="T39" fmla="*/ 5 h 216"/>
                  <a:gd name="T40" fmla="*/ 10 w 208"/>
                  <a:gd name="T41" fmla="*/ 8 h 216"/>
                  <a:gd name="T42" fmla="*/ 3 w 208"/>
                  <a:gd name="T43" fmla="*/ 17 h 216"/>
                  <a:gd name="T44" fmla="*/ 3 w 208"/>
                  <a:gd name="T45" fmla="*/ 17 h 216"/>
                  <a:gd name="T46" fmla="*/ 1 w 208"/>
                  <a:gd name="T47" fmla="*/ 24 h 216"/>
                  <a:gd name="T48" fmla="*/ 0 w 208"/>
                  <a:gd name="T49" fmla="*/ 32 h 216"/>
                  <a:gd name="T50" fmla="*/ 1 w 208"/>
                  <a:gd name="T51" fmla="*/ 39 h 216"/>
                  <a:gd name="T52" fmla="*/ 3 w 208"/>
                  <a:gd name="T53" fmla="*/ 46 h 216"/>
                  <a:gd name="T54" fmla="*/ 3 w 208"/>
                  <a:gd name="T55" fmla="*/ 46 h 216"/>
                  <a:gd name="T56" fmla="*/ 17 w 208"/>
                  <a:gd name="T57" fmla="*/ 64 h 216"/>
                  <a:gd name="T58" fmla="*/ 29 w 208"/>
                  <a:gd name="T59" fmla="*/ 81 h 216"/>
                  <a:gd name="T60" fmla="*/ 58 w 208"/>
                  <a:gd name="T61" fmla="*/ 114 h 216"/>
                  <a:gd name="T62" fmla="*/ 86 w 208"/>
                  <a:gd name="T63" fmla="*/ 145 h 216"/>
                  <a:gd name="T64" fmla="*/ 116 w 208"/>
                  <a:gd name="T65" fmla="*/ 177 h 216"/>
                  <a:gd name="T66" fmla="*/ 116 w 208"/>
                  <a:gd name="T67" fmla="*/ 177 h 216"/>
                  <a:gd name="T68" fmla="*/ 126 w 208"/>
                  <a:gd name="T69" fmla="*/ 187 h 216"/>
                  <a:gd name="T70" fmla="*/ 135 w 208"/>
                  <a:gd name="T71" fmla="*/ 197 h 216"/>
                  <a:gd name="T72" fmla="*/ 141 w 208"/>
                  <a:gd name="T73" fmla="*/ 202 h 216"/>
                  <a:gd name="T74" fmla="*/ 146 w 208"/>
                  <a:gd name="T75" fmla="*/ 206 h 216"/>
                  <a:gd name="T76" fmla="*/ 152 w 208"/>
                  <a:gd name="T77" fmla="*/ 210 h 216"/>
                  <a:gd name="T78" fmla="*/ 159 w 208"/>
                  <a:gd name="T79" fmla="*/ 212 h 216"/>
                  <a:gd name="T80" fmla="*/ 159 w 208"/>
                  <a:gd name="T81" fmla="*/ 212 h 216"/>
                  <a:gd name="T82" fmla="*/ 169 w 208"/>
                  <a:gd name="T83" fmla="*/ 215 h 216"/>
                  <a:gd name="T84" fmla="*/ 180 w 208"/>
                  <a:gd name="T85" fmla="*/ 216 h 216"/>
                  <a:gd name="T86" fmla="*/ 186 w 208"/>
                  <a:gd name="T87" fmla="*/ 216 h 216"/>
                  <a:gd name="T88" fmla="*/ 192 w 208"/>
                  <a:gd name="T89" fmla="*/ 216 h 216"/>
                  <a:gd name="T90" fmla="*/ 196 w 208"/>
                  <a:gd name="T91" fmla="*/ 215 h 216"/>
                  <a:gd name="T92" fmla="*/ 202 w 208"/>
                  <a:gd name="T93" fmla="*/ 213 h 216"/>
                  <a:gd name="T94" fmla="*/ 202 w 208"/>
                  <a:gd name="T95" fmla="*/ 213 h 216"/>
                  <a:gd name="T96" fmla="*/ 204 w 208"/>
                  <a:gd name="T97" fmla="*/ 211 h 216"/>
                  <a:gd name="T98" fmla="*/ 205 w 208"/>
                  <a:gd name="T99" fmla="*/ 208 h 216"/>
                  <a:gd name="T100" fmla="*/ 208 w 208"/>
                  <a:gd name="T101" fmla="*/ 204 h 216"/>
                  <a:gd name="T102" fmla="*/ 208 w 208"/>
                  <a:gd name="T103" fmla="*/ 198 h 216"/>
                  <a:gd name="T104" fmla="*/ 207 w 208"/>
                  <a:gd name="T105" fmla="*/ 194 h 216"/>
                  <a:gd name="T106" fmla="*/ 207 w 208"/>
                  <a:gd name="T107" fmla="*/ 194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08" h="216">
                    <a:moveTo>
                      <a:pt x="207" y="194"/>
                    </a:moveTo>
                    <a:lnTo>
                      <a:pt x="207" y="194"/>
                    </a:lnTo>
                    <a:lnTo>
                      <a:pt x="193" y="172"/>
                    </a:lnTo>
                    <a:lnTo>
                      <a:pt x="178" y="152"/>
                    </a:lnTo>
                    <a:lnTo>
                      <a:pt x="161" y="133"/>
                    </a:lnTo>
                    <a:lnTo>
                      <a:pt x="145" y="115"/>
                    </a:lnTo>
                    <a:lnTo>
                      <a:pt x="111" y="78"/>
                    </a:lnTo>
                    <a:lnTo>
                      <a:pt x="95" y="58"/>
                    </a:lnTo>
                    <a:lnTo>
                      <a:pt x="79" y="37"/>
                    </a:lnTo>
                    <a:lnTo>
                      <a:pt x="79" y="37"/>
                    </a:lnTo>
                    <a:lnTo>
                      <a:pt x="75" y="31"/>
                    </a:lnTo>
                    <a:lnTo>
                      <a:pt x="70" y="26"/>
                    </a:lnTo>
                    <a:lnTo>
                      <a:pt x="59" y="17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30" y="0"/>
                    </a:lnTo>
                    <a:lnTo>
                      <a:pt x="26" y="0"/>
                    </a:lnTo>
                    <a:lnTo>
                      <a:pt x="21" y="0"/>
                    </a:lnTo>
                    <a:lnTo>
                      <a:pt x="17" y="3"/>
                    </a:lnTo>
                    <a:lnTo>
                      <a:pt x="13" y="5"/>
                    </a:lnTo>
                    <a:lnTo>
                      <a:pt x="10" y="8"/>
                    </a:lnTo>
                    <a:lnTo>
                      <a:pt x="3" y="17"/>
                    </a:lnTo>
                    <a:lnTo>
                      <a:pt x="3" y="17"/>
                    </a:lnTo>
                    <a:lnTo>
                      <a:pt x="1" y="24"/>
                    </a:lnTo>
                    <a:lnTo>
                      <a:pt x="0" y="32"/>
                    </a:lnTo>
                    <a:lnTo>
                      <a:pt x="1" y="39"/>
                    </a:lnTo>
                    <a:lnTo>
                      <a:pt x="3" y="46"/>
                    </a:lnTo>
                    <a:lnTo>
                      <a:pt x="3" y="46"/>
                    </a:lnTo>
                    <a:lnTo>
                      <a:pt x="17" y="64"/>
                    </a:lnTo>
                    <a:lnTo>
                      <a:pt x="29" y="81"/>
                    </a:lnTo>
                    <a:lnTo>
                      <a:pt x="58" y="114"/>
                    </a:lnTo>
                    <a:lnTo>
                      <a:pt x="86" y="145"/>
                    </a:lnTo>
                    <a:lnTo>
                      <a:pt x="116" y="177"/>
                    </a:lnTo>
                    <a:lnTo>
                      <a:pt x="116" y="177"/>
                    </a:lnTo>
                    <a:lnTo>
                      <a:pt x="126" y="187"/>
                    </a:lnTo>
                    <a:lnTo>
                      <a:pt x="135" y="197"/>
                    </a:lnTo>
                    <a:lnTo>
                      <a:pt x="141" y="202"/>
                    </a:lnTo>
                    <a:lnTo>
                      <a:pt x="146" y="206"/>
                    </a:lnTo>
                    <a:lnTo>
                      <a:pt x="152" y="210"/>
                    </a:lnTo>
                    <a:lnTo>
                      <a:pt x="159" y="212"/>
                    </a:lnTo>
                    <a:lnTo>
                      <a:pt x="159" y="212"/>
                    </a:lnTo>
                    <a:lnTo>
                      <a:pt x="169" y="215"/>
                    </a:lnTo>
                    <a:lnTo>
                      <a:pt x="180" y="216"/>
                    </a:lnTo>
                    <a:lnTo>
                      <a:pt x="186" y="216"/>
                    </a:lnTo>
                    <a:lnTo>
                      <a:pt x="192" y="216"/>
                    </a:lnTo>
                    <a:lnTo>
                      <a:pt x="196" y="215"/>
                    </a:lnTo>
                    <a:lnTo>
                      <a:pt x="202" y="213"/>
                    </a:lnTo>
                    <a:lnTo>
                      <a:pt x="202" y="213"/>
                    </a:lnTo>
                    <a:lnTo>
                      <a:pt x="204" y="211"/>
                    </a:lnTo>
                    <a:lnTo>
                      <a:pt x="205" y="208"/>
                    </a:lnTo>
                    <a:lnTo>
                      <a:pt x="208" y="204"/>
                    </a:lnTo>
                    <a:lnTo>
                      <a:pt x="208" y="198"/>
                    </a:lnTo>
                    <a:lnTo>
                      <a:pt x="207" y="194"/>
                    </a:lnTo>
                    <a:lnTo>
                      <a:pt x="207" y="1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31" name="Freeform: Shape 271"/>
              <p:cNvSpPr/>
              <p:nvPr/>
            </p:nvSpPr>
            <p:spPr bwMode="auto">
              <a:xfrm>
                <a:off x="3460704" y="4003725"/>
                <a:ext cx="163511" cy="60326"/>
              </a:xfrm>
              <a:custGeom>
                <a:avLst/>
                <a:gdLst>
                  <a:gd name="T0" fmla="*/ 206 w 207"/>
                  <a:gd name="T1" fmla="*/ 54 h 75"/>
                  <a:gd name="T2" fmla="*/ 206 w 207"/>
                  <a:gd name="T3" fmla="*/ 54 h 75"/>
                  <a:gd name="T4" fmla="*/ 197 w 207"/>
                  <a:gd name="T5" fmla="*/ 44 h 75"/>
                  <a:gd name="T6" fmla="*/ 188 w 207"/>
                  <a:gd name="T7" fmla="*/ 35 h 75"/>
                  <a:gd name="T8" fmla="*/ 176 w 207"/>
                  <a:gd name="T9" fmla="*/ 28 h 75"/>
                  <a:gd name="T10" fmla="*/ 165 w 207"/>
                  <a:gd name="T11" fmla="*/ 22 h 75"/>
                  <a:gd name="T12" fmla="*/ 140 w 207"/>
                  <a:gd name="T13" fmla="*/ 13 h 75"/>
                  <a:gd name="T14" fmla="*/ 116 w 207"/>
                  <a:gd name="T15" fmla="*/ 4 h 75"/>
                  <a:gd name="T16" fmla="*/ 116 w 207"/>
                  <a:gd name="T17" fmla="*/ 4 h 75"/>
                  <a:gd name="T18" fmla="*/ 111 w 207"/>
                  <a:gd name="T19" fmla="*/ 2 h 75"/>
                  <a:gd name="T20" fmla="*/ 106 w 207"/>
                  <a:gd name="T21" fmla="*/ 0 h 75"/>
                  <a:gd name="T22" fmla="*/ 94 w 207"/>
                  <a:gd name="T23" fmla="*/ 0 h 75"/>
                  <a:gd name="T24" fmla="*/ 83 w 207"/>
                  <a:gd name="T25" fmla="*/ 2 h 75"/>
                  <a:gd name="T26" fmla="*/ 70 w 207"/>
                  <a:gd name="T27" fmla="*/ 6 h 75"/>
                  <a:gd name="T28" fmla="*/ 58 w 207"/>
                  <a:gd name="T29" fmla="*/ 12 h 75"/>
                  <a:gd name="T30" fmla="*/ 45 w 207"/>
                  <a:gd name="T31" fmla="*/ 17 h 75"/>
                  <a:gd name="T32" fmla="*/ 20 w 207"/>
                  <a:gd name="T33" fmla="*/ 32 h 75"/>
                  <a:gd name="T34" fmla="*/ 20 w 207"/>
                  <a:gd name="T35" fmla="*/ 32 h 75"/>
                  <a:gd name="T36" fmla="*/ 16 w 207"/>
                  <a:gd name="T37" fmla="*/ 35 h 75"/>
                  <a:gd name="T38" fmla="*/ 10 w 207"/>
                  <a:gd name="T39" fmla="*/ 36 h 75"/>
                  <a:gd name="T40" fmla="*/ 6 w 207"/>
                  <a:gd name="T41" fmla="*/ 38 h 75"/>
                  <a:gd name="T42" fmla="*/ 3 w 207"/>
                  <a:gd name="T43" fmla="*/ 40 h 75"/>
                  <a:gd name="T44" fmla="*/ 2 w 207"/>
                  <a:gd name="T45" fmla="*/ 42 h 75"/>
                  <a:gd name="T46" fmla="*/ 2 w 207"/>
                  <a:gd name="T47" fmla="*/ 42 h 75"/>
                  <a:gd name="T48" fmla="*/ 1 w 207"/>
                  <a:gd name="T49" fmla="*/ 47 h 75"/>
                  <a:gd name="T50" fmla="*/ 0 w 207"/>
                  <a:gd name="T51" fmla="*/ 50 h 75"/>
                  <a:gd name="T52" fmla="*/ 1 w 207"/>
                  <a:gd name="T53" fmla="*/ 54 h 75"/>
                  <a:gd name="T54" fmla="*/ 2 w 207"/>
                  <a:gd name="T55" fmla="*/ 57 h 75"/>
                  <a:gd name="T56" fmla="*/ 7 w 207"/>
                  <a:gd name="T57" fmla="*/ 62 h 75"/>
                  <a:gd name="T58" fmla="*/ 12 w 207"/>
                  <a:gd name="T59" fmla="*/ 66 h 75"/>
                  <a:gd name="T60" fmla="*/ 12 w 207"/>
                  <a:gd name="T61" fmla="*/ 66 h 75"/>
                  <a:gd name="T62" fmla="*/ 19 w 207"/>
                  <a:gd name="T63" fmla="*/ 69 h 75"/>
                  <a:gd name="T64" fmla="*/ 25 w 207"/>
                  <a:gd name="T65" fmla="*/ 69 h 75"/>
                  <a:gd name="T66" fmla="*/ 32 w 207"/>
                  <a:gd name="T67" fmla="*/ 66 h 75"/>
                  <a:gd name="T68" fmla="*/ 39 w 207"/>
                  <a:gd name="T69" fmla="*/ 64 h 75"/>
                  <a:gd name="T70" fmla="*/ 51 w 207"/>
                  <a:gd name="T71" fmla="*/ 57 h 75"/>
                  <a:gd name="T72" fmla="*/ 58 w 207"/>
                  <a:gd name="T73" fmla="*/ 56 h 75"/>
                  <a:gd name="T74" fmla="*/ 65 w 207"/>
                  <a:gd name="T75" fmla="*/ 55 h 75"/>
                  <a:gd name="T76" fmla="*/ 65 w 207"/>
                  <a:gd name="T77" fmla="*/ 55 h 75"/>
                  <a:gd name="T78" fmla="*/ 81 w 207"/>
                  <a:gd name="T79" fmla="*/ 56 h 75"/>
                  <a:gd name="T80" fmla="*/ 95 w 207"/>
                  <a:gd name="T81" fmla="*/ 60 h 75"/>
                  <a:gd name="T82" fmla="*/ 126 w 207"/>
                  <a:gd name="T83" fmla="*/ 67 h 75"/>
                  <a:gd name="T84" fmla="*/ 141 w 207"/>
                  <a:gd name="T85" fmla="*/ 71 h 75"/>
                  <a:gd name="T86" fmla="*/ 157 w 207"/>
                  <a:gd name="T87" fmla="*/ 74 h 75"/>
                  <a:gd name="T88" fmla="*/ 172 w 207"/>
                  <a:gd name="T89" fmla="*/ 75 h 75"/>
                  <a:gd name="T90" fmla="*/ 188 w 207"/>
                  <a:gd name="T91" fmla="*/ 75 h 75"/>
                  <a:gd name="T92" fmla="*/ 188 w 207"/>
                  <a:gd name="T93" fmla="*/ 75 h 75"/>
                  <a:gd name="T94" fmla="*/ 194 w 207"/>
                  <a:gd name="T95" fmla="*/ 73 h 75"/>
                  <a:gd name="T96" fmla="*/ 198 w 207"/>
                  <a:gd name="T97" fmla="*/ 72 h 75"/>
                  <a:gd name="T98" fmla="*/ 202 w 207"/>
                  <a:gd name="T99" fmla="*/ 69 h 75"/>
                  <a:gd name="T100" fmla="*/ 205 w 207"/>
                  <a:gd name="T101" fmla="*/ 66 h 75"/>
                  <a:gd name="T102" fmla="*/ 207 w 207"/>
                  <a:gd name="T103" fmla="*/ 63 h 75"/>
                  <a:gd name="T104" fmla="*/ 207 w 207"/>
                  <a:gd name="T105" fmla="*/ 58 h 75"/>
                  <a:gd name="T106" fmla="*/ 206 w 207"/>
                  <a:gd name="T107" fmla="*/ 54 h 75"/>
                  <a:gd name="T108" fmla="*/ 206 w 207"/>
                  <a:gd name="T109" fmla="*/ 5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7" h="75">
                    <a:moveTo>
                      <a:pt x="206" y="54"/>
                    </a:moveTo>
                    <a:lnTo>
                      <a:pt x="206" y="54"/>
                    </a:lnTo>
                    <a:lnTo>
                      <a:pt x="197" y="44"/>
                    </a:lnTo>
                    <a:lnTo>
                      <a:pt x="188" y="35"/>
                    </a:lnTo>
                    <a:lnTo>
                      <a:pt x="176" y="28"/>
                    </a:lnTo>
                    <a:lnTo>
                      <a:pt x="165" y="22"/>
                    </a:lnTo>
                    <a:lnTo>
                      <a:pt x="140" y="13"/>
                    </a:lnTo>
                    <a:lnTo>
                      <a:pt x="116" y="4"/>
                    </a:lnTo>
                    <a:lnTo>
                      <a:pt x="116" y="4"/>
                    </a:lnTo>
                    <a:lnTo>
                      <a:pt x="111" y="2"/>
                    </a:lnTo>
                    <a:lnTo>
                      <a:pt x="106" y="0"/>
                    </a:lnTo>
                    <a:lnTo>
                      <a:pt x="94" y="0"/>
                    </a:lnTo>
                    <a:lnTo>
                      <a:pt x="83" y="2"/>
                    </a:lnTo>
                    <a:lnTo>
                      <a:pt x="70" y="6"/>
                    </a:lnTo>
                    <a:lnTo>
                      <a:pt x="58" y="12"/>
                    </a:lnTo>
                    <a:lnTo>
                      <a:pt x="45" y="17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16" y="35"/>
                    </a:lnTo>
                    <a:lnTo>
                      <a:pt x="10" y="36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1" y="47"/>
                    </a:lnTo>
                    <a:lnTo>
                      <a:pt x="0" y="50"/>
                    </a:lnTo>
                    <a:lnTo>
                      <a:pt x="1" y="54"/>
                    </a:lnTo>
                    <a:lnTo>
                      <a:pt x="2" y="57"/>
                    </a:lnTo>
                    <a:lnTo>
                      <a:pt x="7" y="62"/>
                    </a:lnTo>
                    <a:lnTo>
                      <a:pt x="12" y="66"/>
                    </a:lnTo>
                    <a:lnTo>
                      <a:pt x="12" y="66"/>
                    </a:lnTo>
                    <a:lnTo>
                      <a:pt x="19" y="69"/>
                    </a:lnTo>
                    <a:lnTo>
                      <a:pt x="25" y="69"/>
                    </a:lnTo>
                    <a:lnTo>
                      <a:pt x="32" y="66"/>
                    </a:lnTo>
                    <a:lnTo>
                      <a:pt x="39" y="64"/>
                    </a:lnTo>
                    <a:lnTo>
                      <a:pt x="51" y="57"/>
                    </a:lnTo>
                    <a:lnTo>
                      <a:pt x="58" y="56"/>
                    </a:lnTo>
                    <a:lnTo>
                      <a:pt x="65" y="55"/>
                    </a:lnTo>
                    <a:lnTo>
                      <a:pt x="65" y="55"/>
                    </a:lnTo>
                    <a:lnTo>
                      <a:pt x="81" y="56"/>
                    </a:lnTo>
                    <a:lnTo>
                      <a:pt x="95" y="60"/>
                    </a:lnTo>
                    <a:lnTo>
                      <a:pt x="126" y="67"/>
                    </a:lnTo>
                    <a:lnTo>
                      <a:pt x="141" y="71"/>
                    </a:lnTo>
                    <a:lnTo>
                      <a:pt x="157" y="74"/>
                    </a:lnTo>
                    <a:lnTo>
                      <a:pt x="172" y="75"/>
                    </a:lnTo>
                    <a:lnTo>
                      <a:pt x="188" y="75"/>
                    </a:lnTo>
                    <a:lnTo>
                      <a:pt x="188" y="75"/>
                    </a:lnTo>
                    <a:lnTo>
                      <a:pt x="194" y="73"/>
                    </a:lnTo>
                    <a:lnTo>
                      <a:pt x="198" y="72"/>
                    </a:lnTo>
                    <a:lnTo>
                      <a:pt x="202" y="69"/>
                    </a:lnTo>
                    <a:lnTo>
                      <a:pt x="205" y="66"/>
                    </a:lnTo>
                    <a:lnTo>
                      <a:pt x="207" y="63"/>
                    </a:lnTo>
                    <a:lnTo>
                      <a:pt x="207" y="58"/>
                    </a:lnTo>
                    <a:lnTo>
                      <a:pt x="206" y="54"/>
                    </a:lnTo>
                    <a:lnTo>
                      <a:pt x="206" y="5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32" name="Freeform: Shape 272"/>
              <p:cNvSpPr/>
              <p:nvPr/>
            </p:nvSpPr>
            <p:spPr bwMode="auto">
              <a:xfrm>
                <a:off x="3776614" y="3989441"/>
                <a:ext cx="23812" cy="23812"/>
              </a:xfrm>
              <a:custGeom>
                <a:avLst/>
                <a:gdLst>
                  <a:gd name="T0" fmla="*/ 24 w 31"/>
                  <a:gd name="T1" fmla="*/ 1 h 32"/>
                  <a:gd name="T2" fmla="*/ 24 w 31"/>
                  <a:gd name="T3" fmla="*/ 1 h 32"/>
                  <a:gd name="T4" fmla="*/ 22 w 31"/>
                  <a:gd name="T5" fmla="*/ 0 h 32"/>
                  <a:gd name="T6" fmla="*/ 18 w 31"/>
                  <a:gd name="T7" fmla="*/ 1 h 32"/>
                  <a:gd name="T8" fmla="*/ 12 w 31"/>
                  <a:gd name="T9" fmla="*/ 3 h 32"/>
                  <a:gd name="T10" fmla="*/ 7 w 31"/>
                  <a:gd name="T11" fmla="*/ 6 h 32"/>
                  <a:gd name="T12" fmla="*/ 3 w 31"/>
                  <a:gd name="T13" fmla="*/ 7 h 32"/>
                  <a:gd name="T14" fmla="*/ 0 w 31"/>
                  <a:gd name="T15" fmla="*/ 6 h 32"/>
                  <a:gd name="T16" fmla="*/ 0 w 31"/>
                  <a:gd name="T17" fmla="*/ 6 h 32"/>
                  <a:gd name="T18" fmla="*/ 0 w 31"/>
                  <a:gd name="T19" fmla="*/ 11 h 32"/>
                  <a:gd name="T20" fmla="*/ 0 w 31"/>
                  <a:gd name="T21" fmla="*/ 14 h 32"/>
                  <a:gd name="T22" fmla="*/ 1 w 31"/>
                  <a:gd name="T23" fmla="*/ 16 h 32"/>
                  <a:gd name="T24" fmla="*/ 1 w 31"/>
                  <a:gd name="T25" fmla="*/ 16 h 32"/>
                  <a:gd name="T26" fmla="*/ 3 w 31"/>
                  <a:gd name="T27" fmla="*/ 19 h 32"/>
                  <a:gd name="T28" fmla="*/ 7 w 31"/>
                  <a:gd name="T29" fmla="*/ 23 h 32"/>
                  <a:gd name="T30" fmla="*/ 14 w 31"/>
                  <a:gd name="T31" fmla="*/ 26 h 32"/>
                  <a:gd name="T32" fmla="*/ 22 w 31"/>
                  <a:gd name="T33" fmla="*/ 30 h 32"/>
                  <a:gd name="T34" fmla="*/ 30 w 31"/>
                  <a:gd name="T35" fmla="*/ 32 h 32"/>
                  <a:gd name="T36" fmla="*/ 30 w 31"/>
                  <a:gd name="T37" fmla="*/ 32 h 32"/>
                  <a:gd name="T38" fmla="*/ 28 w 31"/>
                  <a:gd name="T39" fmla="*/ 27 h 32"/>
                  <a:gd name="T40" fmla="*/ 30 w 31"/>
                  <a:gd name="T41" fmla="*/ 24 h 32"/>
                  <a:gd name="T42" fmla="*/ 31 w 31"/>
                  <a:gd name="T43" fmla="*/ 16 h 32"/>
                  <a:gd name="T44" fmla="*/ 31 w 31"/>
                  <a:gd name="T45" fmla="*/ 11 h 32"/>
                  <a:gd name="T46" fmla="*/ 30 w 31"/>
                  <a:gd name="T47" fmla="*/ 8 h 32"/>
                  <a:gd name="T48" fmla="*/ 28 w 31"/>
                  <a:gd name="T49" fmla="*/ 5 h 32"/>
                  <a:gd name="T50" fmla="*/ 24 w 31"/>
                  <a:gd name="T51" fmla="*/ 1 h 32"/>
                  <a:gd name="T52" fmla="*/ 24 w 31"/>
                  <a:gd name="T53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1" h="32">
                    <a:moveTo>
                      <a:pt x="24" y="1"/>
                    </a:moveTo>
                    <a:lnTo>
                      <a:pt x="24" y="1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2" y="3"/>
                    </a:lnTo>
                    <a:lnTo>
                      <a:pt x="7" y="6"/>
                    </a:lnTo>
                    <a:lnTo>
                      <a:pt x="3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1" y="16"/>
                    </a:lnTo>
                    <a:lnTo>
                      <a:pt x="1" y="16"/>
                    </a:lnTo>
                    <a:lnTo>
                      <a:pt x="3" y="19"/>
                    </a:lnTo>
                    <a:lnTo>
                      <a:pt x="7" y="23"/>
                    </a:lnTo>
                    <a:lnTo>
                      <a:pt x="14" y="26"/>
                    </a:lnTo>
                    <a:lnTo>
                      <a:pt x="22" y="30"/>
                    </a:lnTo>
                    <a:lnTo>
                      <a:pt x="30" y="32"/>
                    </a:lnTo>
                    <a:lnTo>
                      <a:pt x="30" y="32"/>
                    </a:lnTo>
                    <a:lnTo>
                      <a:pt x="28" y="27"/>
                    </a:lnTo>
                    <a:lnTo>
                      <a:pt x="30" y="24"/>
                    </a:lnTo>
                    <a:lnTo>
                      <a:pt x="31" y="16"/>
                    </a:lnTo>
                    <a:lnTo>
                      <a:pt x="31" y="11"/>
                    </a:lnTo>
                    <a:lnTo>
                      <a:pt x="30" y="8"/>
                    </a:lnTo>
                    <a:lnTo>
                      <a:pt x="28" y="5"/>
                    </a:lnTo>
                    <a:lnTo>
                      <a:pt x="24" y="1"/>
                    </a:lnTo>
                    <a:lnTo>
                      <a:pt x="2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33" name="Freeform: Shape 273"/>
              <p:cNvSpPr/>
              <p:nvPr/>
            </p:nvSpPr>
            <p:spPr bwMode="auto">
              <a:xfrm>
                <a:off x="2932074" y="3721149"/>
                <a:ext cx="58737" cy="66676"/>
              </a:xfrm>
              <a:custGeom>
                <a:avLst/>
                <a:gdLst>
                  <a:gd name="T0" fmla="*/ 50 w 74"/>
                  <a:gd name="T1" fmla="*/ 6 h 84"/>
                  <a:gd name="T2" fmla="*/ 50 w 74"/>
                  <a:gd name="T3" fmla="*/ 6 h 84"/>
                  <a:gd name="T4" fmla="*/ 45 w 74"/>
                  <a:gd name="T5" fmla="*/ 3 h 84"/>
                  <a:gd name="T6" fmla="*/ 39 w 74"/>
                  <a:gd name="T7" fmla="*/ 1 h 84"/>
                  <a:gd name="T8" fmla="*/ 35 w 74"/>
                  <a:gd name="T9" fmla="*/ 0 h 84"/>
                  <a:gd name="T10" fmla="*/ 30 w 74"/>
                  <a:gd name="T11" fmla="*/ 3 h 84"/>
                  <a:gd name="T12" fmla="*/ 30 w 74"/>
                  <a:gd name="T13" fmla="*/ 3 h 84"/>
                  <a:gd name="T14" fmla="*/ 29 w 74"/>
                  <a:gd name="T15" fmla="*/ 4 h 84"/>
                  <a:gd name="T16" fmla="*/ 29 w 74"/>
                  <a:gd name="T17" fmla="*/ 6 h 84"/>
                  <a:gd name="T18" fmla="*/ 29 w 74"/>
                  <a:gd name="T19" fmla="*/ 12 h 84"/>
                  <a:gd name="T20" fmla="*/ 29 w 74"/>
                  <a:gd name="T21" fmla="*/ 12 h 84"/>
                  <a:gd name="T22" fmla="*/ 26 w 74"/>
                  <a:gd name="T23" fmla="*/ 11 h 84"/>
                  <a:gd name="T24" fmla="*/ 22 w 74"/>
                  <a:gd name="T25" fmla="*/ 11 h 84"/>
                  <a:gd name="T26" fmla="*/ 14 w 74"/>
                  <a:gd name="T27" fmla="*/ 13 h 84"/>
                  <a:gd name="T28" fmla="*/ 8 w 74"/>
                  <a:gd name="T29" fmla="*/ 15 h 84"/>
                  <a:gd name="T30" fmla="*/ 4 w 74"/>
                  <a:gd name="T31" fmla="*/ 16 h 84"/>
                  <a:gd name="T32" fmla="*/ 1 w 74"/>
                  <a:gd name="T33" fmla="*/ 16 h 84"/>
                  <a:gd name="T34" fmla="*/ 1 w 74"/>
                  <a:gd name="T35" fmla="*/ 16 h 84"/>
                  <a:gd name="T36" fmla="*/ 0 w 74"/>
                  <a:gd name="T37" fmla="*/ 48 h 84"/>
                  <a:gd name="T38" fmla="*/ 0 w 74"/>
                  <a:gd name="T39" fmla="*/ 56 h 84"/>
                  <a:gd name="T40" fmla="*/ 0 w 74"/>
                  <a:gd name="T41" fmla="*/ 63 h 84"/>
                  <a:gd name="T42" fmla="*/ 2 w 74"/>
                  <a:gd name="T43" fmla="*/ 69 h 84"/>
                  <a:gd name="T44" fmla="*/ 4 w 74"/>
                  <a:gd name="T45" fmla="*/ 74 h 84"/>
                  <a:gd name="T46" fmla="*/ 4 w 74"/>
                  <a:gd name="T47" fmla="*/ 74 h 84"/>
                  <a:gd name="T48" fmla="*/ 6 w 74"/>
                  <a:gd name="T49" fmla="*/ 76 h 84"/>
                  <a:gd name="T50" fmla="*/ 9 w 74"/>
                  <a:gd name="T51" fmla="*/ 79 h 84"/>
                  <a:gd name="T52" fmla="*/ 16 w 74"/>
                  <a:gd name="T53" fmla="*/ 82 h 84"/>
                  <a:gd name="T54" fmla="*/ 24 w 74"/>
                  <a:gd name="T55" fmla="*/ 84 h 84"/>
                  <a:gd name="T56" fmla="*/ 33 w 74"/>
                  <a:gd name="T57" fmla="*/ 84 h 84"/>
                  <a:gd name="T58" fmla="*/ 41 w 74"/>
                  <a:gd name="T59" fmla="*/ 84 h 84"/>
                  <a:gd name="T60" fmla="*/ 47 w 74"/>
                  <a:gd name="T61" fmla="*/ 82 h 84"/>
                  <a:gd name="T62" fmla="*/ 51 w 74"/>
                  <a:gd name="T63" fmla="*/ 80 h 84"/>
                  <a:gd name="T64" fmla="*/ 53 w 74"/>
                  <a:gd name="T65" fmla="*/ 78 h 84"/>
                  <a:gd name="T66" fmla="*/ 54 w 74"/>
                  <a:gd name="T67" fmla="*/ 75 h 84"/>
                  <a:gd name="T68" fmla="*/ 55 w 74"/>
                  <a:gd name="T69" fmla="*/ 72 h 84"/>
                  <a:gd name="T70" fmla="*/ 55 w 74"/>
                  <a:gd name="T71" fmla="*/ 72 h 84"/>
                  <a:gd name="T72" fmla="*/ 56 w 74"/>
                  <a:gd name="T73" fmla="*/ 59 h 84"/>
                  <a:gd name="T74" fmla="*/ 59 w 74"/>
                  <a:gd name="T75" fmla="*/ 48 h 84"/>
                  <a:gd name="T76" fmla="*/ 61 w 74"/>
                  <a:gd name="T77" fmla="*/ 43 h 84"/>
                  <a:gd name="T78" fmla="*/ 64 w 74"/>
                  <a:gd name="T79" fmla="*/ 39 h 84"/>
                  <a:gd name="T80" fmla="*/ 69 w 74"/>
                  <a:gd name="T81" fmla="*/ 36 h 84"/>
                  <a:gd name="T82" fmla="*/ 74 w 74"/>
                  <a:gd name="T83" fmla="*/ 32 h 84"/>
                  <a:gd name="T84" fmla="*/ 74 w 74"/>
                  <a:gd name="T85" fmla="*/ 32 h 84"/>
                  <a:gd name="T86" fmla="*/ 66 w 74"/>
                  <a:gd name="T87" fmla="*/ 29 h 84"/>
                  <a:gd name="T88" fmla="*/ 56 w 74"/>
                  <a:gd name="T89" fmla="*/ 25 h 84"/>
                  <a:gd name="T90" fmla="*/ 39 w 74"/>
                  <a:gd name="T91" fmla="*/ 22 h 84"/>
                  <a:gd name="T92" fmla="*/ 39 w 74"/>
                  <a:gd name="T93" fmla="*/ 22 h 84"/>
                  <a:gd name="T94" fmla="*/ 41 w 74"/>
                  <a:gd name="T95" fmla="*/ 20 h 84"/>
                  <a:gd name="T96" fmla="*/ 42 w 74"/>
                  <a:gd name="T97" fmla="*/ 17 h 84"/>
                  <a:gd name="T98" fmla="*/ 43 w 74"/>
                  <a:gd name="T99" fmla="*/ 13 h 84"/>
                  <a:gd name="T100" fmla="*/ 45 w 74"/>
                  <a:gd name="T101" fmla="*/ 8 h 84"/>
                  <a:gd name="T102" fmla="*/ 46 w 74"/>
                  <a:gd name="T103" fmla="*/ 7 h 84"/>
                  <a:gd name="T104" fmla="*/ 50 w 74"/>
                  <a:gd name="T105" fmla="*/ 6 h 84"/>
                  <a:gd name="T106" fmla="*/ 50 w 74"/>
                  <a:gd name="T107" fmla="*/ 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74" h="84">
                    <a:moveTo>
                      <a:pt x="50" y="6"/>
                    </a:moveTo>
                    <a:lnTo>
                      <a:pt x="50" y="6"/>
                    </a:lnTo>
                    <a:lnTo>
                      <a:pt x="45" y="3"/>
                    </a:lnTo>
                    <a:lnTo>
                      <a:pt x="39" y="1"/>
                    </a:lnTo>
                    <a:lnTo>
                      <a:pt x="35" y="0"/>
                    </a:lnTo>
                    <a:lnTo>
                      <a:pt x="30" y="3"/>
                    </a:lnTo>
                    <a:lnTo>
                      <a:pt x="30" y="3"/>
                    </a:lnTo>
                    <a:lnTo>
                      <a:pt x="29" y="4"/>
                    </a:lnTo>
                    <a:lnTo>
                      <a:pt x="29" y="6"/>
                    </a:lnTo>
                    <a:lnTo>
                      <a:pt x="29" y="12"/>
                    </a:lnTo>
                    <a:lnTo>
                      <a:pt x="29" y="12"/>
                    </a:lnTo>
                    <a:lnTo>
                      <a:pt x="26" y="11"/>
                    </a:lnTo>
                    <a:lnTo>
                      <a:pt x="22" y="11"/>
                    </a:lnTo>
                    <a:lnTo>
                      <a:pt x="14" y="13"/>
                    </a:lnTo>
                    <a:lnTo>
                      <a:pt x="8" y="15"/>
                    </a:lnTo>
                    <a:lnTo>
                      <a:pt x="4" y="16"/>
                    </a:lnTo>
                    <a:lnTo>
                      <a:pt x="1" y="16"/>
                    </a:lnTo>
                    <a:lnTo>
                      <a:pt x="1" y="16"/>
                    </a:lnTo>
                    <a:lnTo>
                      <a:pt x="0" y="48"/>
                    </a:lnTo>
                    <a:lnTo>
                      <a:pt x="0" y="56"/>
                    </a:lnTo>
                    <a:lnTo>
                      <a:pt x="0" y="63"/>
                    </a:lnTo>
                    <a:lnTo>
                      <a:pt x="2" y="69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6" y="76"/>
                    </a:lnTo>
                    <a:lnTo>
                      <a:pt x="9" y="79"/>
                    </a:lnTo>
                    <a:lnTo>
                      <a:pt x="16" y="82"/>
                    </a:lnTo>
                    <a:lnTo>
                      <a:pt x="24" y="84"/>
                    </a:lnTo>
                    <a:lnTo>
                      <a:pt x="33" y="84"/>
                    </a:lnTo>
                    <a:lnTo>
                      <a:pt x="41" y="84"/>
                    </a:lnTo>
                    <a:lnTo>
                      <a:pt x="47" y="82"/>
                    </a:lnTo>
                    <a:lnTo>
                      <a:pt x="51" y="80"/>
                    </a:lnTo>
                    <a:lnTo>
                      <a:pt x="53" y="78"/>
                    </a:lnTo>
                    <a:lnTo>
                      <a:pt x="54" y="75"/>
                    </a:lnTo>
                    <a:lnTo>
                      <a:pt x="55" y="72"/>
                    </a:lnTo>
                    <a:lnTo>
                      <a:pt x="55" y="72"/>
                    </a:lnTo>
                    <a:lnTo>
                      <a:pt x="56" y="59"/>
                    </a:lnTo>
                    <a:lnTo>
                      <a:pt x="59" y="48"/>
                    </a:lnTo>
                    <a:lnTo>
                      <a:pt x="61" y="43"/>
                    </a:lnTo>
                    <a:lnTo>
                      <a:pt x="64" y="39"/>
                    </a:lnTo>
                    <a:lnTo>
                      <a:pt x="69" y="36"/>
                    </a:lnTo>
                    <a:lnTo>
                      <a:pt x="74" y="32"/>
                    </a:lnTo>
                    <a:lnTo>
                      <a:pt x="74" y="32"/>
                    </a:lnTo>
                    <a:lnTo>
                      <a:pt x="66" y="29"/>
                    </a:lnTo>
                    <a:lnTo>
                      <a:pt x="56" y="25"/>
                    </a:lnTo>
                    <a:lnTo>
                      <a:pt x="39" y="22"/>
                    </a:lnTo>
                    <a:lnTo>
                      <a:pt x="39" y="22"/>
                    </a:lnTo>
                    <a:lnTo>
                      <a:pt x="41" y="20"/>
                    </a:lnTo>
                    <a:lnTo>
                      <a:pt x="42" y="17"/>
                    </a:lnTo>
                    <a:lnTo>
                      <a:pt x="43" y="13"/>
                    </a:lnTo>
                    <a:lnTo>
                      <a:pt x="45" y="8"/>
                    </a:lnTo>
                    <a:lnTo>
                      <a:pt x="46" y="7"/>
                    </a:lnTo>
                    <a:lnTo>
                      <a:pt x="50" y="6"/>
                    </a:lnTo>
                    <a:lnTo>
                      <a:pt x="50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34" name="Freeform: Shape 274"/>
              <p:cNvSpPr/>
              <p:nvPr/>
            </p:nvSpPr>
            <p:spPr bwMode="auto">
              <a:xfrm>
                <a:off x="3424193" y="3689399"/>
                <a:ext cx="19050" cy="12700"/>
              </a:xfrm>
              <a:custGeom>
                <a:avLst/>
                <a:gdLst>
                  <a:gd name="T0" fmla="*/ 19 w 23"/>
                  <a:gd name="T1" fmla="*/ 16 h 16"/>
                  <a:gd name="T2" fmla="*/ 19 w 23"/>
                  <a:gd name="T3" fmla="*/ 16 h 16"/>
                  <a:gd name="T4" fmla="*/ 18 w 23"/>
                  <a:gd name="T5" fmla="*/ 12 h 16"/>
                  <a:gd name="T6" fmla="*/ 19 w 23"/>
                  <a:gd name="T7" fmla="*/ 8 h 16"/>
                  <a:gd name="T8" fmla="*/ 23 w 23"/>
                  <a:gd name="T9" fmla="*/ 0 h 16"/>
                  <a:gd name="T10" fmla="*/ 23 w 23"/>
                  <a:gd name="T11" fmla="*/ 0 h 16"/>
                  <a:gd name="T12" fmla="*/ 20 w 23"/>
                  <a:gd name="T13" fmla="*/ 4 h 16"/>
                  <a:gd name="T14" fmla="*/ 15 w 23"/>
                  <a:gd name="T15" fmla="*/ 5 h 16"/>
                  <a:gd name="T16" fmla="*/ 14 w 23"/>
                  <a:gd name="T17" fmla="*/ 6 h 16"/>
                  <a:gd name="T18" fmla="*/ 12 w 23"/>
                  <a:gd name="T19" fmla="*/ 5 h 16"/>
                  <a:gd name="T20" fmla="*/ 11 w 23"/>
                  <a:gd name="T21" fmla="*/ 4 h 16"/>
                  <a:gd name="T22" fmla="*/ 8 w 23"/>
                  <a:gd name="T23" fmla="*/ 0 h 16"/>
                  <a:gd name="T24" fmla="*/ 8 w 23"/>
                  <a:gd name="T25" fmla="*/ 0 h 16"/>
                  <a:gd name="T26" fmla="*/ 7 w 23"/>
                  <a:gd name="T27" fmla="*/ 4 h 16"/>
                  <a:gd name="T28" fmla="*/ 5 w 23"/>
                  <a:gd name="T29" fmla="*/ 6 h 16"/>
                  <a:gd name="T30" fmla="*/ 0 w 23"/>
                  <a:gd name="T31" fmla="*/ 11 h 16"/>
                  <a:gd name="T32" fmla="*/ 0 w 23"/>
                  <a:gd name="T33" fmla="*/ 11 h 16"/>
                  <a:gd name="T34" fmla="*/ 2 w 23"/>
                  <a:gd name="T35" fmla="*/ 11 h 16"/>
                  <a:gd name="T36" fmla="*/ 3 w 23"/>
                  <a:gd name="T37" fmla="*/ 12 h 16"/>
                  <a:gd name="T38" fmla="*/ 8 w 23"/>
                  <a:gd name="T39" fmla="*/ 12 h 16"/>
                  <a:gd name="T40" fmla="*/ 13 w 23"/>
                  <a:gd name="T41" fmla="*/ 12 h 16"/>
                  <a:gd name="T42" fmla="*/ 16 w 23"/>
                  <a:gd name="T43" fmla="*/ 14 h 16"/>
                  <a:gd name="T44" fmla="*/ 19 w 23"/>
                  <a:gd name="T45" fmla="*/ 16 h 16"/>
                  <a:gd name="T46" fmla="*/ 19 w 23"/>
                  <a:gd name="T4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16">
                    <a:moveTo>
                      <a:pt x="19" y="16"/>
                    </a:moveTo>
                    <a:lnTo>
                      <a:pt x="19" y="16"/>
                    </a:lnTo>
                    <a:lnTo>
                      <a:pt x="18" y="12"/>
                    </a:lnTo>
                    <a:lnTo>
                      <a:pt x="19" y="8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0" y="4"/>
                    </a:lnTo>
                    <a:lnTo>
                      <a:pt x="15" y="5"/>
                    </a:lnTo>
                    <a:lnTo>
                      <a:pt x="14" y="6"/>
                    </a:lnTo>
                    <a:lnTo>
                      <a:pt x="12" y="5"/>
                    </a:lnTo>
                    <a:lnTo>
                      <a:pt x="11" y="4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4"/>
                    </a:lnTo>
                    <a:lnTo>
                      <a:pt x="5" y="6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8" y="12"/>
                    </a:lnTo>
                    <a:lnTo>
                      <a:pt x="13" y="12"/>
                    </a:lnTo>
                    <a:lnTo>
                      <a:pt x="16" y="14"/>
                    </a:lnTo>
                    <a:lnTo>
                      <a:pt x="19" y="16"/>
                    </a:lnTo>
                    <a:lnTo>
                      <a:pt x="19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35" name="Freeform: Shape 275"/>
              <p:cNvSpPr/>
              <p:nvPr/>
            </p:nvSpPr>
            <p:spPr bwMode="auto">
              <a:xfrm>
                <a:off x="2030106" y="2702975"/>
                <a:ext cx="2049437" cy="1193816"/>
              </a:xfrm>
              <a:custGeom>
                <a:avLst/>
                <a:gdLst>
                  <a:gd name="T0" fmla="*/ 2400 w 2583"/>
                  <a:gd name="T1" fmla="*/ 124 h 1503"/>
                  <a:gd name="T2" fmla="*/ 2237 w 2583"/>
                  <a:gd name="T3" fmla="*/ 3 h 1503"/>
                  <a:gd name="T4" fmla="*/ 2173 w 2583"/>
                  <a:gd name="T5" fmla="*/ 131 h 1503"/>
                  <a:gd name="T6" fmla="*/ 1914 w 2583"/>
                  <a:gd name="T7" fmla="*/ 137 h 1503"/>
                  <a:gd name="T8" fmla="*/ 1766 w 2583"/>
                  <a:gd name="T9" fmla="*/ 75 h 1503"/>
                  <a:gd name="T10" fmla="*/ 1660 w 2583"/>
                  <a:gd name="T11" fmla="*/ 131 h 1503"/>
                  <a:gd name="T12" fmla="*/ 1476 w 2583"/>
                  <a:gd name="T13" fmla="*/ 102 h 1503"/>
                  <a:gd name="T14" fmla="*/ 1289 w 2583"/>
                  <a:gd name="T15" fmla="*/ 207 h 1503"/>
                  <a:gd name="T16" fmla="*/ 1237 w 2583"/>
                  <a:gd name="T17" fmla="*/ 269 h 1503"/>
                  <a:gd name="T18" fmla="*/ 1109 w 2583"/>
                  <a:gd name="T19" fmla="*/ 397 h 1503"/>
                  <a:gd name="T20" fmla="*/ 1038 w 2583"/>
                  <a:gd name="T21" fmla="*/ 507 h 1503"/>
                  <a:gd name="T22" fmla="*/ 947 w 2583"/>
                  <a:gd name="T23" fmla="*/ 495 h 1503"/>
                  <a:gd name="T24" fmla="*/ 730 w 2583"/>
                  <a:gd name="T25" fmla="*/ 551 h 1503"/>
                  <a:gd name="T26" fmla="*/ 599 w 2583"/>
                  <a:gd name="T27" fmla="*/ 493 h 1503"/>
                  <a:gd name="T28" fmla="*/ 417 w 2583"/>
                  <a:gd name="T29" fmla="*/ 471 h 1503"/>
                  <a:gd name="T30" fmla="*/ 306 w 2583"/>
                  <a:gd name="T31" fmla="*/ 433 h 1503"/>
                  <a:gd name="T32" fmla="*/ 221 w 2583"/>
                  <a:gd name="T33" fmla="*/ 462 h 1503"/>
                  <a:gd name="T34" fmla="*/ 138 w 2583"/>
                  <a:gd name="T35" fmla="*/ 509 h 1503"/>
                  <a:gd name="T36" fmla="*/ 8 w 2583"/>
                  <a:gd name="T37" fmla="*/ 579 h 1503"/>
                  <a:gd name="T38" fmla="*/ 30 w 2583"/>
                  <a:gd name="T39" fmla="*/ 661 h 1503"/>
                  <a:gd name="T40" fmla="*/ 55 w 2583"/>
                  <a:gd name="T41" fmla="*/ 757 h 1503"/>
                  <a:gd name="T42" fmla="*/ 182 w 2583"/>
                  <a:gd name="T43" fmla="*/ 1014 h 1503"/>
                  <a:gd name="T44" fmla="*/ 241 w 2583"/>
                  <a:gd name="T45" fmla="*/ 1122 h 1503"/>
                  <a:gd name="T46" fmla="*/ 334 w 2583"/>
                  <a:gd name="T47" fmla="*/ 1146 h 1503"/>
                  <a:gd name="T48" fmla="*/ 461 w 2583"/>
                  <a:gd name="T49" fmla="*/ 1056 h 1503"/>
                  <a:gd name="T50" fmla="*/ 608 w 2583"/>
                  <a:gd name="T51" fmla="*/ 1009 h 1503"/>
                  <a:gd name="T52" fmla="*/ 654 w 2583"/>
                  <a:gd name="T53" fmla="*/ 882 h 1503"/>
                  <a:gd name="T54" fmla="*/ 512 w 2583"/>
                  <a:gd name="T55" fmla="*/ 843 h 1503"/>
                  <a:gd name="T56" fmla="*/ 380 w 2583"/>
                  <a:gd name="T57" fmla="*/ 753 h 1503"/>
                  <a:gd name="T58" fmla="*/ 513 w 2583"/>
                  <a:gd name="T59" fmla="*/ 779 h 1503"/>
                  <a:gd name="T60" fmla="*/ 697 w 2583"/>
                  <a:gd name="T61" fmla="*/ 829 h 1503"/>
                  <a:gd name="T62" fmla="*/ 814 w 2583"/>
                  <a:gd name="T63" fmla="*/ 853 h 1503"/>
                  <a:gd name="T64" fmla="*/ 916 w 2583"/>
                  <a:gd name="T65" fmla="*/ 972 h 1503"/>
                  <a:gd name="T66" fmla="*/ 983 w 2583"/>
                  <a:gd name="T67" fmla="*/ 1076 h 1503"/>
                  <a:gd name="T68" fmla="*/ 1070 w 2583"/>
                  <a:gd name="T69" fmla="*/ 1260 h 1503"/>
                  <a:gd name="T70" fmla="*/ 1158 w 2583"/>
                  <a:gd name="T71" fmla="*/ 1213 h 1503"/>
                  <a:gd name="T72" fmla="*/ 1153 w 2583"/>
                  <a:gd name="T73" fmla="*/ 1104 h 1503"/>
                  <a:gd name="T74" fmla="*/ 1358 w 2583"/>
                  <a:gd name="T75" fmla="*/ 944 h 1503"/>
                  <a:gd name="T76" fmla="*/ 1492 w 2583"/>
                  <a:gd name="T77" fmla="*/ 1026 h 1503"/>
                  <a:gd name="T78" fmla="*/ 1558 w 2583"/>
                  <a:gd name="T79" fmla="*/ 1070 h 1503"/>
                  <a:gd name="T80" fmla="*/ 1643 w 2583"/>
                  <a:gd name="T81" fmla="*/ 1332 h 1503"/>
                  <a:gd name="T82" fmla="*/ 1764 w 2583"/>
                  <a:gd name="T83" fmla="*/ 1464 h 1503"/>
                  <a:gd name="T84" fmla="*/ 1649 w 2583"/>
                  <a:gd name="T85" fmla="*/ 1236 h 1503"/>
                  <a:gd name="T86" fmla="*/ 1711 w 2583"/>
                  <a:gd name="T87" fmla="*/ 1190 h 1503"/>
                  <a:gd name="T88" fmla="*/ 1770 w 2583"/>
                  <a:gd name="T89" fmla="*/ 1238 h 1503"/>
                  <a:gd name="T90" fmla="*/ 1786 w 2583"/>
                  <a:gd name="T91" fmla="*/ 1262 h 1503"/>
                  <a:gd name="T92" fmla="*/ 1885 w 2583"/>
                  <a:gd name="T93" fmla="*/ 1104 h 1503"/>
                  <a:gd name="T94" fmla="*/ 1820 w 2583"/>
                  <a:gd name="T95" fmla="*/ 975 h 1503"/>
                  <a:gd name="T96" fmla="*/ 1897 w 2583"/>
                  <a:gd name="T97" fmla="*/ 997 h 1503"/>
                  <a:gd name="T98" fmla="*/ 1965 w 2583"/>
                  <a:gd name="T99" fmla="*/ 915 h 1503"/>
                  <a:gd name="T100" fmla="*/ 2064 w 2583"/>
                  <a:gd name="T101" fmla="*/ 876 h 1503"/>
                  <a:gd name="T102" fmla="*/ 2182 w 2583"/>
                  <a:gd name="T103" fmla="*/ 730 h 1503"/>
                  <a:gd name="T104" fmla="*/ 2165 w 2583"/>
                  <a:gd name="T105" fmla="*/ 606 h 1503"/>
                  <a:gd name="T106" fmla="*/ 2201 w 2583"/>
                  <a:gd name="T107" fmla="*/ 507 h 1503"/>
                  <a:gd name="T108" fmla="*/ 2098 w 2583"/>
                  <a:gd name="T109" fmla="*/ 450 h 1503"/>
                  <a:gd name="T110" fmla="*/ 2187 w 2583"/>
                  <a:gd name="T111" fmla="*/ 395 h 1503"/>
                  <a:gd name="T112" fmla="*/ 2251 w 2583"/>
                  <a:gd name="T113" fmla="*/ 445 h 1503"/>
                  <a:gd name="T114" fmla="*/ 2279 w 2583"/>
                  <a:gd name="T115" fmla="*/ 492 h 1503"/>
                  <a:gd name="T116" fmla="*/ 2287 w 2583"/>
                  <a:gd name="T117" fmla="*/ 572 h 1503"/>
                  <a:gd name="T118" fmla="*/ 2358 w 2583"/>
                  <a:gd name="T119" fmla="*/ 547 h 1503"/>
                  <a:gd name="T120" fmla="*/ 2334 w 2583"/>
                  <a:gd name="T121" fmla="*/ 448 h 1503"/>
                  <a:gd name="T122" fmla="*/ 2375 w 2583"/>
                  <a:gd name="T123" fmla="*/ 370 h 1503"/>
                  <a:gd name="T124" fmla="*/ 2569 w 2583"/>
                  <a:gd name="T125" fmla="*/ 207 h 1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83" h="1503">
                    <a:moveTo>
                      <a:pt x="2499" y="188"/>
                    </a:moveTo>
                    <a:lnTo>
                      <a:pt x="2499" y="188"/>
                    </a:lnTo>
                    <a:lnTo>
                      <a:pt x="2490" y="185"/>
                    </a:lnTo>
                    <a:lnTo>
                      <a:pt x="2483" y="182"/>
                    </a:lnTo>
                    <a:lnTo>
                      <a:pt x="2477" y="178"/>
                    </a:lnTo>
                    <a:lnTo>
                      <a:pt x="2474" y="174"/>
                    </a:lnTo>
                    <a:lnTo>
                      <a:pt x="2470" y="170"/>
                    </a:lnTo>
                    <a:lnTo>
                      <a:pt x="2467" y="166"/>
                    </a:lnTo>
                    <a:lnTo>
                      <a:pt x="2466" y="160"/>
                    </a:lnTo>
                    <a:lnTo>
                      <a:pt x="2465" y="156"/>
                    </a:lnTo>
                    <a:lnTo>
                      <a:pt x="2465" y="156"/>
                    </a:lnTo>
                    <a:lnTo>
                      <a:pt x="2463" y="153"/>
                    </a:lnTo>
                    <a:lnTo>
                      <a:pt x="2462" y="151"/>
                    </a:lnTo>
                    <a:lnTo>
                      <a:pt x="2455" y="148"/>
                    </a:lnTo>
                    <a:lnTo>
                      <a:pt x="2446" y="144"/>
                    </a:lnTo>
                    <a:lnTo>
                      <a:pt x="2436" y="141"/>
                    </a:lnTo>
                    <a:lnTo>
                      <a:pt x="2425" y="137"/>
                    </a:lnTo>
                    <a:lnTo>
                      <a:pt x="2414" y="133"/>
                    </a:lnTo>
                    <a:lnTo>
                      <a:pt x="2404" y="127"/>
                    </a:lnTo>
                    <a:lnTo>
                      <a:pt x="2400" y="124"/>
                    </a:lnTo>
                    <a:lnTo>
                      <a:pt x="2396" y="119"/>
                    </a:lnTo>
                    <a:lnTo>
                      <a:pt x="2396" y="119"/>
                    </a:lnTo>
                    <a:lnTo>
                      <a:pt x="2385" y="103"/>
                    </a:lnTo>
                    <a:lnTo>
                      <a:pt x="2375" y="85"/>
                    </a:lnTo>
                    <a:lnTo>
                      <a:pt x="2364" y="64"/>
                    </a:lnTo>
                    <a:lnTo>
                      <a:pt x="2351" y="33"/>
                    </a:lnTo>
                    <a:lnTo>
                      <a:pt x="2351" y="33"/>
                    </a:lnTo>
                    <a:lnTo>
                      <a:pt x="2346" y="25"/>
                    </a:lnTo>
                    <a:lnTo>
                      <a:pt x="2342" y="18"/>
                    </a:lnTo>
                    <a:lnTo>
                      <a:pt x="2336" y="12"/>
                    </a:lnTo>
                    <a:lnTo>
                      <a:pt x="2329" y="8"/>
                    </a:lnTo>
                    <a:lnTo>
                      <a:pt x="2322" y="4"/>
                    </a:lnTo>
                    <a:lnTo>
                      <a:pt x="2314" y="2"/>
                    </a:lnTo>
                    <a:lnTo>
                      <a:pt x="2308" y="1"/>
                    </a:lnTo>
                    <a:lnTo>
                      <a:pt x="2300" y="0"/>
                    </a:lnTo>
                    <a:lnTo>
                      <a:pt x="2283" y="0"/>
                    </a:lnTo>
                    <a:lnTo>
                      <a:pt x="2267" y="1"/>
                    </a:lnTo>
                    <a:lnTo>
                      <a:pt x="2251" y="2"/>
                    </a:lnTo>
                    <a:lnTo>
                      <a:pt x="2237" y="3"/>
                    </a:lnTo>
                    <a:lnTo>
                      <a:pt x="2237" y="3"/>
                    </a:lnTo>
                    <a:lnTo>
                      <a:pt x="2231" y="3"/>
                    </a:lnTo>
                    <a:lnTo>
                      <a:pt x="2227" y="4"/>
                    </a:lnTo>
                    <a:lnTo>
                      <a:pt x="2223" y="7"/>
                    </a:lnTo>
                    <a:lnTo>
                      <a:pt x="2221" y="9"/>
                    </a:lnTo>
                    <a:lnTo>
                      <a:pt x="2219" y="11"/>
                    </a:lnTo>
                    <a:lnTo>
                      <a:pt x="2219" y="15"/>
                    </a:lnTo>
                    <a:lnTo>
                      <a:pt x="2218" y="21"/>
                    </a:lnTo>
                    <a:lnTo>
                      <a:pt x="2219" y="36"/>
                    </a:lnTo>
                    <a:lnTo>
                      <a:pt x="2218" y="42"/>
                    </a:lnTo>
                    <a:lnTo>
                      <a:pt x="2217" y="44"/>
                    </a:lnTo>
                    <a:lnTo>
                      <a:pt x="2214" y="47"/>
                    </a:lnTo>
                    <a:lnTo>
                      <a:pt x="2214" y="47"/>
                    </a:lnTo>
                    <a:lnTo>
                      <a:pt x="2212" y="49"/>
                    </a:lnTo>
                    <a:lnTo>
                      <a:pt x="2209" y="52"/>
                    </a:lnTo>
                    <a:lnTo>
                      <a:pt x="2204" y="62"/>
                    </a:lnTo>
                    <a:lnTo>
                      <a:pt x="2193" y="89"/>
                    </a:lnTo>
                    <a:lnTo>
                      <a:pt x="2182" y="115"/>
                    </a:lnTo>
                    <a:lnTo>
                      <a:pt x="2178" y="125"/>
                    </a:lnTo>
                    <a:lnTo>
                      <a:pt x="2173" y="131"/>
                    </a:lnTo>
                    <a:lnTo>
                      <a:pt x="2173" y="131"/>
                    </a:lnTo>
                    <a:lnTo>
                      <a:pt x="2171" y="132"/>
                    </a:lnTo>
                    <a:lnTo>
                      <a:pt x="2168" y="133"/>
                    </a:lnTo>
                    <a:lnTo>
                      <a:pt x="2160" y="133"/>
                    </a:lnTo>
                    <a:lnTo>
                      <a:pt x="2149" y="133"/>
                    </a:lnTo>
                    <a:lnTo>
                      <a:pt x="2139" y="131"/>
                    </a:lnTo>
                    <a:lnTo>
                      <a:pt x="2122" y="126"/>
                    </a:lnTo>
                    <a:lnTo>
                      <a:pt x="2114" y="124"/>
                    </a:lnTo>
                    <a:lnTo>
                      <a:pt x="2114" y="124"/>
                    </a:lnTo>
                    <a:lnTo>
                      <a:pt x="2089" y="125"/>
                    </a:lnTo>
                    <a:lnTo>
                      <a:pt x="2069" y="126"/>
                    </a:lnTo>
                    <a:lnTo>
                      <a:pt x="2060" y="127"/>
                    </a:lnTo>
                    <a:lnTo>
                      <a:pt x="2053" y="128"/>
                    </a:lnTo>
                    <a:lnTo>
                      <a:pt x="2053" y="128"/>
                    </a:lnTo>
                    <a:lnTo>
                      <a:pt x="2026" y="133"/>
                    </a:lnTo>
                    <a:lnTo>
                      <a:pt x="1981" y="139"/>
                    </a:lnTo>
                    <a:lnTo>
                      <a:pt x="1957" y="140"/>
                    </a:lnTo>
                    <a:lnTo>
                      <a:pt x="1937" y="141"/>
                    </a:lnTo>
                    <a:lnTo>
                      <a:pt x="1922" y="140"/>
                    </a:lnTo>
                    <a:lnTo>
                      <a:pt x="1917" y="139"/>
                    </a:lnTo>
                    <a:lnTo>
                      <a:pt x="1914" y="137"/>
                    </a:lnTo>
                    <a:lnTo>
                      <a:pt x="1914" y="137"/>
                    </a:lnTo>
                    <a:lnTo>
                      <a:pt x="1910" y="134"/>
                    </a:lnTo>
                    <a:lnTo>
                      <a:pt x="1903" y="131"/>
                    </a:lnTo>
                    <a:lnTo>
                      <a:pt x="1887" y="124"/>
                    </a:lnTo>
                    <a:lnTo>
                      <a:pt x="1867" y="115"/>
                    </a:lnTo>
                    <a:lnTo>
                      <a:pt x="1858" y="110"/>
                    </a:lnTo>
                    <a:lnTo>
                      <a:pt x="1850" y="103"/>
                    </a:lnTo>
                    <a:lnTo>
                      <a:pt x="1850" y="103"/>
                    </a:lnTo>
                    <a:lnTo>
                      <a:pt x="1846" y="100"/>
                    </a:lnTo>
                    <a:lnTo>
                      <a:pt x="1841" y="98"/>
                    </a:lnTo>
                    <a:lnTo>
                      <a:pt x="1830" y="93"/>
                    </a:lnTo>
                    <a:lnTo>
                      <a:pt x="1819" y="90"/>
                    </a:lnTo>
                    <a:lnTo>
                      <a:pt x="1806" y="89"/>
                    </a:lnTo>
                    <a:lnTo>
                      <a:pt x="1786" y="85"/>
                    </a:lnTo>
                    <a:lnTo>
                      <a:pt x="1779" y="83"/>
                    </a:lnTo>
                    <a:lnTo>
                      <a:pt x="1776" y="82"/>
                    </a:lnTo>
                    <a:lnTo>
                      <a:pt x="1775" y="81"/>
                    </a:lnTo>
                    <a:lnTo>
                      <a:pt x="1775" y="81"/>
                    </a:lnTo>
                    <a:lnTo>
                      <a:pt x="1772" y="78"/>
                    </a:lnTo>
                    <a:lnTo>
                      <a:pt x="1766" y="75"/>
                    </a:lnTo>
                    <a:lnTo>
                      <a:pt x="1747" y="68"/>
                    </a:lnTo>
                    <a:lnTo>
                      <a:pt x="1726" y="60"/>
                    </a:lnTo>
                    <a:lnTo>
                      <a:pt x="1718" y="57"/>
                    </a:lnTo>
                    <a:lnTo>
                      <a:pt x="1714" y="53"/>
                    </a:lnTo>
                    <a:lnTo>
                      <a:pt x="1714" y="53"/>
                    </a:lnTo>
                    <a:lnTo>
                      <a:pt x="1709" y="51"/>
                    </a:lnTo>
                    <a:lnTo>
                      <a:pt x="1704" y="51"/>
                    </a:lnTo>
                    <a:lnTo>
                      <a:pt x="1698" y="52"/>
                    </a:lnTo>
                    <a:lnTo>
                      <a:pt x="1692" y="54"/>
                    </a:lnTo>
                    <a:lnTo>
                      <a:pt x="1687" y="58"/>
                    </a:lnTo>
                    <a:lnTo>
                      <a:pt x="1682" y="62"/>
                    </a:lnTo>
                    <a:lnTo>
                      <a:pt x="1679" y="68"/>
                    </a:lnTo>
                    <a:lnTo>
                      <a:pt x="1678" y="75"/>
                    </a:lnTo>
                    <a:lnTo>
                      <a:pt x="1678" y="75"/>
                    </a:lnTo>
                    <a:lnTo>
                      <a:pt x="1676" y="91"/>
                    </a:lnTo>
                    <a:lnTo>
                      <a:pt x="1674" y="100"/>
                    </a:lnTo>
                    <a:lnTo>
                      <a:pt x="1672" y="109"/>
                    </a:lnTo>
                    <a:lnTo>
                      <a:pt x="1668" y="117"/>
                    </a:lnTo>
                    <a:lnTo>
                      <a:pt x="1664" y="125"/>
                    </a:lnTo>
                    <a:lnTo>
                      <a:pt x="1660" y="131"/>
                    </a:lnTo>
                    <a:lnTo>
                      <a:pt x="1655" y="134"/>
                    </a:lnTo>
                    <a:lnTo>
                      <a:pt x="1655" y="134"/>
                    </a:lnTo>
                    <a:lnTo>
                      <a:pt x="1648" y="137"/>
                    </a:lnTo>
                    <a:lnTo>
                      <a:pt x="1650" y="135"/>
                    </a:lnTo>
                    <a:lnTo>
                      <a:pt x="1650" y="135"/>
                    </a:lnTo>
                    <a:lnTo>
                      <a:pt x="1632" y="130"/>
                    </a:lnTo>
                    <a:lnTo>
                      <a:pt x="1617" y="124"/>
                    </a:lnTo>
                    <a:lnTo>
                      <a:pt x="1612" y="120"/>
                    </a:lnTo>
                    <a:lnTo>
                      <a:pt x="1608" y="118"/>
                    </a:lnTo>
                    <a:lnTo>
                      <a:pt x="1608" y="118"/>
                    </a:lnTo>
                    <a:lnTo>
                      <a:pt x="1604" y="115"/>
                    </a:lnTo>
                    <a:lnTo>
                      <a:pt x="1596" y="111"/>
                    </a:lnTo>
                    <a:lnTo>
                      <a:pt x="1575" y="103"/>
                    </a:lnTo>
                    <a:lnTo>
                      <a:pt x="1527" y="89"/>
                    </a:lnTo>
                    <a:lnTo>
                      <a:pt x="1527" y="89"/>
                    </a:lnTo>
                    <a:lnTo>
                      <a:pt x="1522" y="87"/>
                    </a:lnTo>
                    <a:lnTo>
                      <a:pt x="1515" y="89"/>
                    </a:lnTo>
                    <a:lnTo>
                      <a:pt x="1506" y="90"/>
                    </a:lnTo>
                    <a:lnTo>
                      <a:pt x="1497" y="93"/>
                    </a:lnTo>
                    <a:lnTo>
                      <a:pt x="1476" y="102"/>
                    </a:lnTo>
                    <a:lnTo>
                      <a:pt x="1453" y="114"/>
                    </a:lnTo>
                    <a:lnTo>
                      <a:pt x="1415" y="135"/>
                    </a:lnTo>
                    <a:lnTo>
                      <a:pt x="1394" y="147"/>
                    </a:lnTo>
                    <a:lnTo>
                      <a:pt x="1394" y="147"/>
                    </a:lnTo>
                    <a:lnTo>
                      <a:pt x="1391" y="149"/>
                    </a:lnTo>
                    <a:lnTo>
                      <a:pt x="1386" y="151"/>
                    </a:lnTo>
                    <a:lnTo>
                      <a:pt x="1376" y="161"/>
                    </a:lnTo>
                    <a:lnTo>
                      <a:pt x="1366" y="174"/>
                    </a:lnTo>
                    <a:lnTo>
                      <a:pt x="1361" y="181"/>
                    </a:lnTo>
                    <a:lnTo>
                      <a:pt x="1358" y="188"/>
                    </a:lnTo>
                    <a:lnTo>
                      <a:pt x="1358" y="188"/>
                    </a:lnTo>
                    <a:lnTo>
                      <a:pt x="1356" y="191"/>
                    </a:lnTo>
                    <a:lnTo>
                      <a:pt x="1352" y="193"/>
                    </a:lnTo>
                    <a:lnTo>
                      <a:pt x="1344" y="199"/>
                    </a:lnTo>
                    <a:lnTo>
                      <a:pt x="1334" y="202"/>
                    </a:lnTo>
                    <a:lnTo>
                      <a:pt x="1322" y="206"/>
                    </a:lnTo>
                    <a:lnTo>
                      <a:pt x="1310" y="208"/>
                    </a:lnTo>
                    <a:lnTo>
                      <a:pt x="1300" y="209"/>
                    </a:lnTo>
                    <a:lnTo>
                      <a:pt x="1292" y="209"/>
                    </a:lnTo>
                    <a:lnTo>
                      <a:pt x="1289" y="207"/>
                    </a:lnTo>
                    <a:lnTo>
                      <a:pt x="1289" y="207"/>
                    </a:lnTo>
                    <a:lnTo>
                      <a:pt x="1286" y="207"/>
                    </a:lnTo>
                    <a:lnTo>
                      <a:pt x="1283" y="208"/>
                    </a:lnTo>
                    <a:lnTo>
                      <a:pt x="1281" y="211"/>
                    </a:lnTo>
                    <a:lnTo>
                      <a:pt x="1277" y="216"/>
                    </a:lnTo>
                    <a:lnTo>
                      <a:pt x="1273" y="225"/>
                    </a:lnTo>
                    <a:lnTo>
                      <a:pt x="1272" y="230"/>
                    </a:lnTo>
                    <a:lnTo>
                      <a:pt x="1272" y="232"/>
                    </a:lnTo>
                    <a:lnTo>
                      <a:pt x="1272" y="232"/>
                    </a:lnTo>
                    <a:lnTo>
                      <a:pt x="1272" y="235"/>
                    </a:lnTo>
                    <a:lnTo>
                      <a:pt x="1270" y="240"/>
                    </a:lnTo>
                    <a:lnTo>
                      <a:pt x="1269" y="246"/>
                    </a:lnTo>
                    <a:lnTo>
                      <a:pt x="1266" y="252"/>
                    </a:lnTo>
                    <a:lnTo>
                      <a:pt x="1262" y="258"/>
                    </a:lnTo>
                    <a:lnTo>
                      <a:pt x="1258" y="263"/>
                    </a:lnTo>
                    <a:lnTo>
                      <a:pt x="1251" y="266"/>
                    </a:lnTo>
                    <a:lnTo>
                      <a:pt x="1244" y="267"/>
                    </a:lnTo>
                    <a:lnTo>
                      <a:pt x="1244" y="267"/>
                    </a:lnTo>
                    <a:lnTo>
                      <a:pt x="1241" y="267"/>
                    </a:lnTo>
                    <a:lnTo>
                      <a:pt x="1237" y="269"/>
                    </a:lnTo>
                    <a:lnTo>
                      <a:pt x="1234" y="273"/>
                    </a:lnTo>
                    <a:lnTo>
                      <a:pt x="1232" y="276"/>
                    </a:lnTo>
                    <a:lnTo>
                      <a:pt x="1226" y="286"/>
                    </a:lnTo>
                    <a:lnTo>
                      <a:pt x="1221" y="298"/>
                    </a:lnTo>
                    <a:lnTo>
                      <a:pt x="1217" y="310"/>
                    </a:lnTo>
                    <a:lnTo>
                      <a:pt x="1215" y="323"/>
                    </a:lnTo>
                    <a:lnTo>
                      <a:pt x="1210" y="340"/>
                    </a:lnTo>
                    <a:lnTo>
                      <a:pt x="1210" y="340"/>
                    </a:lnTo>
                    <a:lnTo>
                      <a:pt x="1208" y="346"/>
                    </a:lnTo>
                    <a:lnTo>
                      <a:pt x="1203" y="351"/>
                    </a:lnTo>
                    <a:lnTo>
                      <a:pt x="1198" y="357"/>
                    </a:lnTo>
                    <a:lnTo>
                      <a:pt x="1191" y="363"/>
                    </a:lnTo>
                    <a:lnTo>
                      <a:pt x="1183" y="368"/>
                    </a:lnTo>
                    <a:lnTo>
                      <a:pt x="1174" y="373"/>
                    </a:lnTo>
                    <a:lnTo>
                      <a:pt x="1163" y="376"/>
                    </a:lnTo>
                    <a:lnTo>
                      <a:pt x="1153" y="379"/>
                    </a:lnTo>
                    <a:lnTo>
                      <a:pt x="1153" y="379"/>
                    </a:lnTo>
                    <a:lnTo>
                      <a:pt x="1142" y="381"/>
                    </a:lnTo>
                    <a:lnTo>
                      <a:pt x="1130" y="385"/>
                    </a:lnTo>
                    <a:lnTo>
                      <a:pt x="1109" y="397"/>
                    </a:lnTo>
                    <a:lnTo>
                      <a:pt x="1092" y="406"/>
                    </a:lnTo>
                    <a:lnTo>
                      <a:pt x="1085" y="409"/>
                    </a:lnTo>
                    <a:lnTo>
                      <a:pt x="1080" y="409"/>
                    </a:lnTo>
                    <a:lnTo>
                      <a:pt x="1080" y="409"/>
                    </a:lnTo>
                    <a:lnTo>
                      <a:pt x="1077" y="409"/>
                    </a:lnTo>
                    <a:lnTo>
                      <a:pt x="1072" y="412"/>
                    </a:lnTo>
                    <a:lnTo>
                      <a:pt x="1068" y="416"/>
                    </a:lnTo>
                    <a:lnTo>
                      <a:pt x="1062" y="421"/>
                    </a:lnTo>
                    <a:lnTo>
                      <a:pt x="1054" y="430"/>
                    </a:lnTo>
                    <a:lnTo>
                      <a:pt x="1052" y="434"/>
                    </a:lnTo>
                    <a:lnTo>
                      <a:pt x="1052" y="437"/>
                    </a:lnTo>
                    <a:lnTo>
                      <a:pt x="1052" y="437"/>
                    </a:lnTo>
                    <a:lnTo>
                      <a:pt x="1053" y="445"/>
                    </a:lnTo>
                    <a:lnTo>
                      <a:pt x="1053" y="459"/>
                    </a:lnTo>
                    <a:lnTo>
                      <a:pt x="1050" y="479"/>
                    </a:lnTo>
                    <a:lnTo>
                      <a:pt x="1047" y="489"/>
                    </a:lnTo>
                    <a:lnTo>
                      <a:pt x="1044" y="499"/>
                    </a:lnTo>
                    <a:lnTo>
                      <a:pt x="1044" y="499"/>
                    </a:lnTo>
                    <a:lnTo>
                      <a:pt x="1042" y="504"/>
                    </a:lnTo>
                    <a:lnTo>
                      <a:pt x="1038" y="507"/>
                    </a:lnTo>
                    <a:lnTo>
                      <a:pt x="1035" y="511"/>
                    </a:lnTo>
                    <a:lnTo>
                      <a:pt x="1030" y="513"/>
                    </a:lnTo>
                    <a:lnTo>
                      <a:pt x="1022" y="515"/>
                    </a:lnTo>
                    <a:lnTo>
                      <a:pt x="1013" y="515"/>
                    </a:lnTo>
                    <a:lnTo>
                      <a:pt x="1005" y="514"/>
                    </a:lnTo>
                    <a:lnTo>
                      <a:pt x="1000" y="512"/>
                    </a:lnTo>
                    <a:lnTo>
                      <a:pt x="995" y="509"/>
                    </a:lnTo>
                    <a:lnTo>
                      <a:pt x="994" y="507"/>
                    </a:lnTo>
                    <a:lnTo>
                      <a:pt x="994" y="506"/>
                    </a:lnTo>
                    <a:lnTo>
                      <a:pt x="994" y="506"/>
                    </a:lnTo>
                    <a:lnTo>
                      <a:pt x="994" y="504"/>
                    </a:lnTo>
                    <a:lnTo>
                      <a:pt x="993" y="500"/>
                    </a:lnTo>
                    <a:lnTo>
                      <a:pt x="991" y="497"/>
                    </a:lnTo>
                    <a:lnTo>
                      <a:pt x="987" y="493"/>
                    </a:lnTo>
                    <a:lnTo>
                      <a:pt x="984" y="491"/>
                    </a:lnTo>
                    <a:lnTo>
                      <a:pt x="979" y="489"/>
                    </a:lnTo>
                    <a:lnTo>
                      <a:pt x="976" y="489"/>
                    </a:lnTo>
                    <a:lnTo>
                      <a:pt x="971" y="489"/>
                    </a:lnTo>
                    <a:lnTo>
                      <a:pt x="971" y="489"/>
                    </a:lnTo>
                    <a:lnTo>
                      <a:pt x="947" y="495"/>
                    </a:lnTo>
                    <a:lnTo>
                      <a:pt x="934" y="497"/>
                    </a:lnTo>
                    <a:lnTo>
                      <a:pt x="926" y="498"/>
                    </a:lnTo>
                    <a:lnTo>
                      <a:pt x="926" y="498"/>
                    </a:lnTo>
                    <a:lnTo>
                      <a:pt x="912" y="497"/>
                    </a:lnTo>
                    <a:lnTo>
                      <a:pt x="887" y="498"/>
                    </a:lnTo>
                    <a:lnTo>
                      <a:pt x="859" y="500"/>
                    </a:lnTo>
                    <a:lnTo>
                      <a:pt x="847" y="501"/>
                    </a:lnTo>
                    <a:lnTo>
                      <a:pt x="838" y="504"/>
                    </a:lnTo>
                    <a:lnTo>
                      <a:pt x="838" y="504"/>
                    </a:lnTo>
                    <a:lnTo>
                      <a:pt x="829" y="508"/>
                    </a:lnTo>
                    <a:lnTo>
                      <a:pt x="818" y="515"/>
                    </a:lnTo>
                    <a:lnTo>
                      <a:pt x="792" y="536"/>
                    </a:lnTo>
                    <a:lnTo>
                      <a:pt x="768" y="554"/>
                    </a:lnTo>
                    <a:lnTo>
                      <a:pt x="760" y="559"/>
                    </a:lnTo>
                    <a:lnTo>
                      <a:pt x="756" y="562"/>
                    </a:lnTo>
                    <a:lnTo>
                      <a:pt x="756" y="562"/>
                    </a:lnTo>
                    <a:lnTo>
                      <a:pt x="749" y="561"/>
                    </a:lnTo>
                    <a:lnTo>
                      <a:pt x="739" y="557"/>
                    </a:lnTo>
                    <a:lnTo>
                      <a:pt x="734" y="555"/>
                    </a:lnTo>
                    <a:lnTo>
                      <a:pt x="730" y="551"/>
                    </a:lnTo>
                    <a:lnTo>
                      <a:pt x="728" y="548"/>
                    </a:lnTo>
                    <a:lnTo>
                      <a:pt x="728" y="544"/>
                    </a:lnTo>
                    <a:lnTo>
                      <a:pt x="728" y="544"/>
                    </a:lnTo>
                    <a:lnTo>
                      <a:pt x="728" y="541"/>
                    </a:lnTo>
                    <a:lnTo>
                      <a:pt x="727" y="539"/>
                    </a:lnTo>
                    <a:lnTo>
                      <a:pt x="724" y="534"/>
                    </a:lnTo>
                    <a:lnTo>
                      <a:pt x="719" y="531"/>
                    </a:lnTo>
                    <a:lnTo>
                      <a:pt x="712" y="526"/>
                    </a:lnTo>
                    <a:lnTo>
                      <a:pt x="696" y="516"/>
                    </a:lnTo>
                    <a:lnTo>
                      <a:pt x="687" y="511"/>
                    </a:lnTo>
                    <a:lnTo>
                      <a:pt x="678" y="503"/>
                    </a:lnTo>
                    <a:lnTo>
                      <a:pt x="678" y="503"/>
                    </a:lnTo>
                    <a:lnTo>
                      <a:pt x="673" y="499"/>
                    </a:lnTo>
                    <a:lnTo>
                      <a:pt x="668" y="496"/>
                    </a:lnTo>
                    <a:lnTo>
                      <a:pt x="661" y="493"/>
                    </a:lnTo>
                    <a:lnTo>
                      <a:pt x="654" y="492"/>
                    </a:lnTo>
                    <a:lnTo>
                      <a:pt x="640" y="490"/>
                    </a:lnTo>
                    <a:lnTo>
                      <a:pt x="626" y="490"/>
                    </a:lnTo>
                    <a:lnTo>
                      <a:pt x="612" y="491"/>
                    </a:lnTo>
                    <a:lnTo>
                      <a:pt x="599" y="493"/>
                    </a:lnTo>
                    <a:lnTo>
                      <a:pt x="586" y="496"/>
                    </a:lnTo>
                    <a:lnTo>
                      <a:pt x="586" y="496"/>
                    </a:lnTo>
                    <a:lnTo>
                      <a:pt x="556" y="511"/>
                    </a:lnTo>
                    <a:lnTo>
                      <a:pt x="538" y="520"/>
                    </a:lnTo>
                    <a:lnTo>
                      <a:pt x="525" y="525"/>
                    </a:lnTo>
                    <a:lnTo>
                      <a:pt x="525" y="525"/>
                    </a:lnTo>
                    <a:lnTo>
                      <a:pt x="515" y="526"/>
                    </a:lnTo>
                    <a:lnTo>
                      <a:pt x="498" y="526"/>
                    </a:lnTo>
                    <a:lnTo>
                      <a:pt x="489" y="526"/>
                    </a:lnTo>
                    <a:lnTo>
                      <a:pt x="479" y="524"/>
                    </a:lnTo>
                    <a:lnTo>
                      <a:pt x="469" y="521"/>
                    </a:lnTo>
                    <a:lnTo>
                      <a:pt x="459" y="516"/>
                    </a:lnTo>
                    <a:lnTo>
                      <a:pt x="459" y="516"/>
                    </a:lnTo>
                    <a:lnTo>
                      <a:pt x="450" y="511"/>
                    </a:lnTo>
                    <a:lnTo>
                      <a:pt x="442" y="504"/>
                    </a:lnTo>
                    <a:lnTo>
                      <a:pt x="436" y="497"/>
                    </a:lnTo>
                    <a:lnTo>
                      <a:pt x="430" y="490"/>
                    </a:lnTo>
                    <a:lnTo>
                      <a:pt x="422" y="478"/>
                    </a:lnTo>
                    <a:lnTo>
                      <a:pt x="417" y="471"/>
                    </a:lnTo>
                    <a:lnTo>
                      <a:pt x="417" y="471"/>
                    </a:lnTo>
                    <a:lnTo>
                      <a:pt x="415" y="467"/>
                    </a:lnTo>
                    <a:lnTo>
                      <a:pt x="413" y="465"/>
                    </a:lnTo>
                    <a:lnTo>
                      <a:pt x="404" y="459"/>
                    </a:lnTo>
                    <a:lnTo>
                      <a:pt x="388" y="449"/>
                    </a:lnTo>
                    <a:lnTo>
                      <a:pt x="388" y="449"/>
                    </a:lnTo>
                    <a:lnTo>
                      <a:pt x="386" y="448"/>
                    </a:lnTo>
                    <a:lnTo>
                      <a:pt x="383" y="449"/>
                    </a:lnTo>
                    <a:lnTo>
                      <a:pt x="376" y="454"/>
                    </a:lnTo>
                    <a:lnTo>
                      <a:pt x="369" y="458"/>
                    </a:lnTo>
                    <a:lnTo>
                      <a:pt x="361" y="463"/>
                    </a:lnTo>
                    <a:lnTo>
                      <a:pt x="361" y="463"/>
                    </a:lnTo>
                    <a:lnTo>
                      <a:pt x="355" y="464"/>
                    </a:lnTo>
                    <a:lnTo>
                      <a:pt x="349" y="463"/>
                    </a:lnTo>
                    <a:lnTo>
                      <a:pt x="341" y="460"/>
                    </a:lnTo>
                    <a:lnTo>
                      <a:pt x="333" y="456"/>
                    </a:lnTo>
                    <a:lnTo>
                      <a:pt x="325" y="451"/>
                    </a:lnTo>
                    <a:lnTo>
                      <a:pt x="317" y="446"/>
                    </a:lnTo>
                    <a:lnTo>
                      <a:pt x="310" y="440"/>
                    </a:lnTo>
                    <a:lnTo>
                      <a:pt x="306" y="433"/>
                    </a:lnTo>
                    <a:lnTo>
                      <a:pt x="306" y="433"/>
                    </a:lnTo>
                    <a:lnTo>
                      <a:pt x="303" y="429"/>
                    </a:lnTo>
                    <a:lnTo>
                      <a:pt x="298" y="424"/>
                    </a:lnTo>
                    <a:lnTo>
                      <a:pt x="295" y="422"/>
                    </a:lnTo>
                    <a:lnTo>
                      <a:pt x="290" y="420"/>
                    </a:lnTo>
                    <a:lnTo>
                      <a:pt x="282" y="416"/>
                    </a:lnTo>
                    <a:lnTo>
                      <a:pt x="276" y="416"/>
                    </a:lnTo>
                    <a:lnTo>
                      <a:pt x="276" y="416"/>
                    </a:lnTo>
                    <a:lnTo>
                      <a:pt x="273" y="426"/>
                    </a:lnTo>
                    <a:lnTo>
                      <a:pt x="271" y="433"/>
                    </a:lnTo>
                    <a:lnTo>
                      <a:pt x="266" y="439"/>
                    </a:lnTo>
                    <a:lnTo>
                      <a:pt x="259" y="443"/>
                    </a:lnTo>
                    <a:lnTo>
                      <a:pt x="259" y="443"/>
                    </a:lnTo>
                    <a:lnTo>
                      <a:pt x="255" y="447"/>
                    </a:lnTo>
                    <a:lnTo>
                      <a:pt x="250" y="449"/>
                    </a:lnTo>
                    <a:lnTo>
                      <a:pt x="242" y="456"/>
                    </a:lnTo>
                    <a:lnTo>
                      <a:pt x="239" y="459"/>
                    </a:lnTo>
                    <a:lnTo>
                      <a:pt x="233" y="462"/>
                    </a:lnTo>
                    <a:lnTo>
                      <a:pt x="227" y="463"/>
                    </a:lnTo>
                    <a:lnTo>
                      <a:pt x="221" y="462"/>
                    </a:lnTo>
                    <a:lnTo>
                      <a:pt x="221" y="462"/>
                    </a:lnTo>
                    <a:lnTo>
                      <a:pt x="209" y="460"/>
                    </a:lnTo>
                    <a:lnTo>
                      <a:pt x="200" y="459"/>
                    </a:lnTo>
                    <a:lnTo>
                      <a:pt x="193" y="460"/>
                    </a:lnTo>
                    <a:lnTo>
                      <a:pt x="184" y="465"/>
                    </a:lnTo>
                    <a:lnTo>
                      <a:pt x="184" y="465"/>
                    </a:lnTo>
                    <a:lnTo>
                      <a:pt x="180" y="467"/>
                    </a:lnTo>
                    <a:lnTo>
                      <a:pt x="174" y="467"/>
                    </a:lnTo>
                    <a:lnTo>
                      <a:pt x="163" y="465"/>
                    </a:lnTo>
                    <a:lnTo>
                      <a:pt x="157" y="465"/>
                    </a:lnTo>
                    <a:lnTo>
                      <a:pt x="154" y="466"/>
                    </a:lnTo>
                    <a:lnTo>
                      <a:pt x="150" y="470"/>
                    </a:lnTo>
                    <a:lnTo>
                      <a:pt x="148" y="475"/>
                    </a:lnTo>
                    <a:lnTo>
                      <a:pt x="148" y="475"/>
                    </a:lnTo>
                    <a:lnTo>
                      <a:pt x="148" y="489"/>
                    </a:lnTo>
                    <a:lnTo>
                      <a:pt x="148" y="497"/>
                    </a:lnTo>
                    <a:lnTo>
                      <a:pt x="147" y="500"/>
                    </a:lnTo>
                    <a:lnTo>
                      <a:pt x="146" y="504"/>
                    </a:lnTo>
                    <a:lnTo>
                      <a:pt x="142" y="506"/>
                    </a:lnTo>
                    <a:lnTo>
                      <a:pt x="138" y="509"/>
                    </a:lnTo>
                    <a:lnTo>
                      <a:pt x="138" y="509"/>
                    </a:lnTo>
                    <a:lnTo>
                      <a:pt x="133" y="512"/>
                    </a:lnTo>
                    <a:lnTo>
                      <a:pt x="130" y="514"/>
                    </a:lnTo>
                    <a:lnTo>
                      <a:pt x="127" y="518"/>
                    </a:lnTo>
                    <a:lnTo>
                      <a:pt x="126" y="520"/>
                    </a:lnTo>
                    <a:lnTo>
                      <a:pt x="124" y="522"/>
                    </a:lnTo>
                    <a:lnTo>
                      <a:pt x="121" y="523"/>
                    </a:lnTo>
                    <a:lnTo>
                      <a:pt x="115" y="525"/>
                    </a:lnTo>
                    <a:lnTo>
                      <a:pt x="115" y="525"/>
                    </a:lnTo>
                    <a:lnTo>
                      <a:pt x="93" y="532"/>
                    </a:lnTo>
                    <a:lnTo>
                      <a:pt x="64" y="540"/>
                    </a:lnTo>
                    <a:lnTo>
                      <a:pt x="35" y="548"/>
                    </a:lnTo>
                    <a:lnTo>
                      <a:pt x="25" y="550"/>
                    </a:lnTo>
                    <a:lnTo>
                      <a:pt x="19" y="553"/>
                    </a:lnTo>
                    <a:lnTo>
                      <a:pt x="19" y="553"/>
                    </a:lnTo>
                    <a:lnTo>
                      <a:pt x="14" y="555"/>
                    </a:lnTo>
                    <a:lnTo>
                      <a:pt x="5" y="556"/>
                    </a:lnTo>
                    <a:lnTo>
                      <a:pt x="5" y="556"/>
                    </a:lnTo>
                    <a:lnTo>
                      <a:pt x="6" y="569"/>
                    </a:lnTo>
                    <a:lnTo>
                      <a:pt x="6" y="574"/>
                    </a:lnTo>
                    <a:lnTo>
                      <a:pt x="8" y="579"/>
                    </a:lnTo>
                    <a:lnTo>
                      <a:pt x="8" y="579"/>
                    </a:lnTo>
                    <a:lnTo>
                      <a:pt x="14" y="584"/>
                    </a:lnTo>
                    <a:lnTo>
                      <a:pt x="19" y="589"/>
                    </a:lnTo>
                    <a:lnTo>
                      <a:pt x="32" y="596"/>
                    </a:lnTo>
                    <a:lnTo>
                      <a:pt x="38" y="599"/>
                    </a:lnTo>
                    <a:lnTo>
                      <a:pt x="40" y="602"/>
                    </a:lnTo>
                    <a:lnTo>
                      <a:pt x="41" y="604"/>
                    </a:lnTo>
                    <a:lnTo>
                      <a:pt x="41" y="607"/>
                    </a:lnTo>
                    <a:lnTo>
                      <a:pt x="41" y="611"/>
                    </a:lnTo>
                    <a:lnTo>
                      <a:pt x="41" y="615"/>
                    </a:lnTo>
                    <a:lnTo>
                      <a:pt x="39" y="621"/>
                    </a:lnTo>
                    <a:lnTo>
                      <a:pt x="39" y="621"/>
                    </a:lnTo>
                    <a:lnTo>
                      <a:pt x="38" y="621"/>
                    </a:lnTo>
                    <a:lnTo>
                      <a:pt x="35" y="621"/>
                    </a:lnTo>
                    <a:lnTo>
                      <a:pt x="31" y="621"/>
                    </a:lnTo>
                    <a:lnTo>
                      <a:pt x="31" y="621"/>
                    </a:lnTo>
                    <a:lnTo>
                      <a:pt x="33" y="631"/>
                    </a:lnTo>
                    <a:lnTo>
                      <a:pt x="34" y="641"/>
                    </a:lnTo>
                    <a:lnTo>
                      <a:pt x="33" y="652"/>
                    </a:lnTo>
                    <a:lnTo>
                      <a:pt x="30" y="661"/>
                    </a:lnTo>
                    <a:lnTo>
                      <a:pt x="30" y="661"/>
                    </a:lnTo>
                    <a:lnTo>
                      <a:pt x="28" y="662"/>
                    </a:lnTo>
                    <a:lnTo>
                      <a:pt x="25" y="661"/>
                    </a:lnTo>
                    <a:lnTo>
                      <a:pt x="23" y="661"/>
                    </a:lnTo>
                    <a:lnTo>
                      <a:pt x="22" y="662"/>
                    </a:lnTo>
                    <a:lnTo>
                      <a:pt x="22" y="662"/>
                    </a:lnTo>
                    <a:lnTo>
                      <a:pt x="20" y="665"/>
                    </a:lnTo>
                    <a:lnTo>
                      <a:pt x="20" y="669"/>
                    </a:lnTo>
                    <a:lnTo>
                      <a:pt x="20" y="672"/>
                    </a:lnTo>
                    <a:lnTo>
                      <a:pt x="19" y="675"/>
                    </a:lnTo>
                    <a:lnTo>
                      <a:pt x="19" y="675"/>
                    </a:lnTo>
                    <a:lnTo>
                      <a:pt x="15" y="681"/>
                    </a:lnTo>
                    <a:lnTo>
                      <a:pt x="10" y="686"/>
                    </a:lnTo>
                    <a:lnTo>
                      <a:pt x="6" y="688"/>
                    </a:lnTo>
                    <a:lnTo>
                      <a:pt x="0" y="689"/>
                    </a:lnTo>
                    <a:lnTo>
                      <a:pt x="0" y="689"/>
                    </a:lnTo>
                    <a:lnTo>
                      <a:pt x="41" y="756"/>
                    </a:lnTo>
                    <a:lnTo>
                      <a:pt x="41" y="756"/>
                    </a:lnTo>
                    <a:lnTo>
                      <a:pt x="48" y="756"/>
                    </a:lnTo>
                    <a:lnTo>
                      <a:pt x="55" y="757"/>
                    </a:lnTo>
                    <a:lnTo>
                      <a:pt x="61" y="760"/>
                    </a:lnTo>
                    <a:lnTo>
                      <a:pt x="67" y="764"/>
                    </a:lnTo>
                    <a:lnTo>
                      <a:pt x="67" y="764"/>
                    </a:lnTo>
                    <a:lnTo>
                      <a:pt x="74" y="773"/>
                    </a:lnTo>
                    <a:lnTo>
                      <a:pt x="81" y="783"/>
                    </a:lnTo>
                    <a:lnTo>
                      <a:pt x="93" y="804"/>
                    </a:lnTo>
                    <a:lnTo>
                      <a:pt x="104" y="826"/>
                    </a:lnTo>
                    <a:lnTo>
                      <a:pt x="113" y="848"/>
                    </a:lnTo>
                    <a:lnTo>
                      <a:pt x="113" y="848"/>
                    </a:lnTo>
                    <a:lnTo>
                      <a:pt x="114" y="855"/>
                    </a:lnTo>
                    <a:lnTo>
                      <a:pt x="114" y="863"/>
                    </a:lnTo>
                    <a:lnTo>
                      <a:pt x="114" y="878"/>
                    </a:lnTo>
                    <a:lnTo>
                      <a:pt x="114" y="878"/>
                    </a:lnTo>
                    <a:lnTo>
                      <a:pt x="118" y="878"/>
                    </a:lnTo>
                    <a:lnTo>
                      <a:pt x="122" y="879"/>
                    </a:lnTo>
                    <a:lnTo>
                      <a:pt x="125" y="881"/>
                    </a:lnTo>
                    <a:lnTo>
                      <a:pt x="127" y="884"/>
                    </a:lnTo>
                    <a:lnTo>
                      <a:pt x="127" y="884"/>
                    </a:lnTo>
                    <a:lnTo>
                      <a:pt x="156" y="948"/>
                    </a:lnTo>
                    <a:lnTo>
                      <a:pt x="182" y="1014"/>
                    </a:lnTo>
                    <a:lnTo>
                      <a:pt x="182" y="1014"/>
                    </a:lnTo>
                    <a:lnTo>
                      <a:pt x="177" y="1016"/>
                    </a:lnTo>
                    <a:lnTo>
                      <a:pt x="176" y="1018"/>
                    </a:lnTo>
                    <a:lnTo>
                      <a:pt x="176" y="1020"/>
                    </a:lnTo>
                    <a:lnTo>
                      <a:pt x="176" y="1023"/>
                    </a:lnTo>
                    <a:lnTo>
                      <a:pt x="177" y="1027"/>
                    </a:lnTo>
                    <a:lnTo>
                      <a:pt x="177" y="1030"/>
                    </a:lnTo>
                    <a:lnTo>
                      <a:pt x="176" y="1033"/>
                    </a:lnTo>
                    <a:lnTo>
                      <a:pt x="173" y="1035"/>
                    </a:lnTo>
                    <a:lnTo>
                      <a:pt x="173" y="1035"/>
                    </a:lnTo>
                    <a:lnTo>
                      <a:pt x="193" y="1048"/>
                    </a:lnTo>
                    <a:lnTo>
                      <a:pt x="202" y="1055"/>
                    </a:lnTo>
                    <a:lnTo>
                      <a:pt x="213" y="1063"/>
                    </a:lnTo>
                    <a:lnTo>
                      <a:pt x="221" y="1072"/>
                    </a:lnTo>
                    <a:lnTo>
                      <a:pt x="227" y="1083"/>
                    </a:lnTo>
                    <a:lnTo>
                      <a:pt x="232" y="1095"/>
                    </a:lnTo>
                    <a:lnTo>
                      <a:pt x="235" y="1109"/>
                    </a:lnTo>
                    <a:lnTo>
                      <a:pt x="235" y="1109"/>
                    </a:lnTo>
                    <a:lnTo>
                      <a:pt x="239" y="1118"/>
                    </a:lnTo>
                    <a:lnTo>
                      <a:pt x="241" y="1122"/>
                    </a:lnTo>
                    <a:lnTo>
                      <a:pt x="245" y="1128"/>
                    </a:lnTo>
                    <a:lnTo>
                      <a:pt x="249" y="1133"/>
                    </a:lnTo>
                    <a:lnTo>
                      <a:pt x="254" y="1136"/>
                    </a:lnTo>
                    <a:lnTo>
                      <a:pt x="259" y="1138"/>
                    </a:lnTo>
                    <a:lnTo>
                      <a:pt x="265" y="1138"/>
                    </a:lnTo>
                    <a:lnTo>
                      <a:pt x="265" y="1138"/>
                    </a:lnTo>
                    <a:lnTo>
                      <a:pt x="273" y="1136"/>
                    </a:lnTo>
                    <a:lnTo>
                      <a:pt x="276" y="1135"/>
                    </a:lnTo>
                    <a:lnTo>
                      <a:pt x="280" y="1136"/>
                    </a:lnTo>
                    <a:lnTo>
                      <a:pt x="280" y="1136"/>
                    </a:lnTo>
                    <a:lnTo>
                      <a:pt x="284" y="1139"/>
                    </a:lnTo>
                    <a:lnTo>
                      <a:pt x="288" y="1143"/>
                    </a:lnTo>
                    <a:lnTo>
                      <a:pt x="290" y="1149"/>
                    </a:lnTo>
                    <a:lnTo>
                      <a:pt x="290" y="1155"/>
                    </a:lnTo>
                    <a:lnTo>
                      <a:pt x="290" y="1155"/>
                    </a:lnTo>
                    <a:lnTo>
                      <a:pt x="301" y="1155"/>
                    </a:lnTo>
                    <a:lnTo>
                      <a:pt x="313" y="1153"/>
                    </a:lnTo>
                    <a:lnTo>
                      <a:pt x="323" y="1151"/>
                    </a:lnTo>
                    <a:lnTo>
                      <a:pt x="334" y="1146"/>
                    </a:lnTo>
                    <a:lnTo>
                      <a:pt x="334" y="1146"/>
                    </a:lnTo>
                    <a:lnTo>
                      <a:pt x="339" y="1145"/>
                    </a:lnTo>
                    <a:lnTo>
                      <a:pt x="345" y="1145"/>
                    </a:lnTo>
                    <a:lnTo>
                      <a:pt x="355" y="1146"/>
                    </a:lnTo>
                    <a:lnTo>
                      <a:pt x="364" y="1146"/>
                    </a:lnTo>
                    <a:lnTo>
                      <a:pt x="367" y="1145"/>
                    </a:lnTo>
                    <a:lnTo>
                      <a:pt x="370" y="1143"/>
                    </a:lnTo>
                    <a:lnTo>
                      <a:pt x="370" y="1143"/>
                    </a:lnTo>
                    <a:lnTo>
                      <a:pt x="379" y="1133"/>
                    </a:lnTo>
                    <a:lnTo>
                      <a:pt x="388" y="1122"/>
                    </a:lnTo>
                    <a:lnTo>
                      <a:pt x="398" y="1114"/>
                    </a:lnTo>
                    <a:lnTo>
                      <a:pt x="407" y="1106"/>
                    </a:lnTo>
                    <a:lnTo>
                      <a:pt x="417" y="1099"/>
                    </a:lnTo>
                    <a:lnTo>
                      <a:pt x="427" y="1091"/>
                    </a:lnTo>
                    <a:lnTo>
                      <a:pt x="436" y="1081"/>
                    </a:lnTo>
                    <a:lnTo>
                      <a:pt x="442" y="1072"/>
                    </a:lnTo>
                    <a:lnTo>
                      <a:pt x="442" y="1072"/>
                    </a:lnTo>
                    <a:lnTo>
                      <a:pt x="446" y="1068"/>
                    </a:lnTo>
                    <a:lnTo>
                      <a:pt x="449" y="1066"/>
                    </a:lnTo>
                    <a:lnTo>
                      <a:pt x="457" y="1060"/>
                    </a:lnTo>
                    <a:lnTo>
                      <a:pt x="461" y="1056"/>
                    </a:lnTo>
                    <a:lnTo>
                      <a:pt x="463" y="1053"/>
                    </a:lnTo>
                    <a:lnTo>
                      <a:pt x="465" y="1050"/>
                    </a:lnTo>
                    <a:lnTo>
                      <a:pt x="466" y="1044"/>
                    </a:lnTo>
                    <a:lnTo>
                      <a:pt x="466" y="1044"/>
                    </a:lnTo>
                    <a:lnTo>
                      <a:pt x="475" y="1046"/>
                    </a:lnTo>
                    <a:lnTo>
                      <a:pt x="483" y="1047"/>
                    </a:lnTo>
                    <a:lnTo>
                      <a:pt x="499" y="1051"/>
                    </a:lnTo>
                    <a:lnTo>
                      <a:pt x="507" y="1052"/>
                    </a:lnTo>
                    <a:lnTo>
                      <a:pt x="514" y="1051"/>
                    </a:lnTo>
                    <a:lnTo>
                      <a:pt x="522" y="1048"/>
                    </a:lnTo>
                    <a:lnTo>
                      <a:pt x="529" y="1043"/>
                    </a:lnTo>
                    <a:lnTo>
                      <a:pt x="529" y="1043"/>
                    </a:lnTo>
                    <a:lnTo>
                      <a:pt x="537" y="1036"/>
                    </a:lnTo>
                    <a:lnTo>
                      <a:pt x="545" y="1030"/>
                    </a:lnTo>
                    <a:lnTo>
                      <a:pt x="553" y="1025"/>
                    </a:lnTo>
                    <a:lnTo>
                      <a:pt x="561" y="1021"/>
                    </a:lnTo>
                    <a:lnTo>
                      <a:pt x="579" y="1016"/>
                    </a:lnTo>
                    <a:lnTo>
                      <a:pt x="597" y="1010"/>
                    </a:lnTo>
                    <a:lnTo>
                      <a:pt x="597" y="1010"/>
                    </a:lnTo>
                    <a:lnTo>
                      <a:pt x="608" y="1009"/>
                    </a:lnTo>
                    <a:lnTo>
                      <a:pt x="614" y="1008"/>
                    </a:lnTo>
                    <a:lnTo>
                      <a:pt x="615" y="1005"/>
                    </a:lnTo>
                    <a:lnTo>
                      <a:pt x="616" y="1004"/>
                    </a:lnTo>
                    <a:lnTo>
                      <a:pt x="616" y="1004"/>
                    </a:lnTo>
                    <a:lnTo>
                      <a:pt x="620" y="992"/>
                    </a:lnTo>
                    <a:lnTo>
                      <a:pt x="626" y="981"/>
                    </a:lnTo>
                    <a:lnTo>
                      <a:pt x="638" y="961"/>
                    </a:lnTo>
                    <a:lnTo>
                      <a:pt x="644" y="951"/>
                    </a:lnTo>
                    <a:lnTo>
                      <a:pt x="649" y="940"/>
                    </a:lnTo>
                    <a:lnTo>
                      <a:pt x="654" y="930"/>
                    </a:lnTo>
                    <a:lnTo>
                      <a:pt x="656" y="918"/>
                    </a:lnTo>
                    <a:lnTo>
                      <a:pt x="656" y="918"/>
                    </a:lnTo>
                    <a:lnTo>
                      <a:pt x="656" y="915"/>
                    </a:lnTo>
                    <a:lnTo>
                      <a:pt x="654" y="914"/>
                    </a:lnTo>
                    <a:lnTo>
                      <a:pt x="651" y="913"/>
                    </a:lnTo>
                    <a:lnTo>
                      <a:pt x="647" y="913"/>
                    </a:lnTo>
                    <a:lnTo>
                      <a:pt x="647" y="913"/>
                    </a:lnTo>
                    <a:lnTo>
                      <a:pt x="653" y="892"/>
                    </a:lnTo>
                    <a:lnTo>
                      <a:pt x="654" y="887"/>
                    </a:lnTo>
                    <a:lnTo>
                      <a:pt x="654" y="882"/>
                    </a:lnTo>
                    <a:lnTo>
                      <a:pt x="653" y="879"/>
                    </a:lnTo>
                    <a:lnTo>
                      <a:pt x="651" y="876"/>
                    </a:lnTo>
                    <a:lnTo>
                      <a:pt x="651" y="876"/>
                    </a:lnTo>
                    <a:lnTo>
                      <a:pt x="647" y="873"/>
                    </a:lnTo>
                    <a:lnTo>
                      <a:pt x="643" y="872"/>
                    </a:lnTo>
                    <a:lnTo>
                      <a:pt x="633" y="873"/>
                    </a:lnTo>
                    <a:lnTo>
                      <a:pt x="623" y="873"/>
                    </a:lnTo>
                    <a:lnTo>
                      <a:pt x="619" y="872"/>
                    </a:lnTo>
                    <a:lnTo>
                      <a:pt x="615" y="871"/>
                    </a:lnTo>
                    <a:lnTo>
                      <a:pt x="615" y="871"/>
                    </a:lnTo>
                    <a:lnTo>
                      <a:pt x="604" y="862"/>
                    </a:lnTo>
                    <a:lnTo>
                      <a:pt x="593" y="856"/>
                    </a:lnTo>
                    <a:lnTo>
                      <a:pt x="581" y="851"/>
                    </a:lnTo>
                    <a:lnTo>
                      <a:pt x="570" y="847"/>
                    </a:lnTo>
                    <a:lnTo>
                      <a:pt x="557" y="845"/>
                    </a:lnTo>
                    <a:lnTo>
                      <a:pt x="546" y="844"/>
                    </a:lnTo>
                    <a:lnTo>
                      <a:pt x="533" y="843"/>
                    </a:lnTo>
                    <a:lnTo>
                      <a:pt x="520" y="844"/>
                    </a:lnTo>
                    <a:lnTo>
                      <a:pt x="520" y="844"/>
                    </a:lnTo>
                    <a:lnTo>
                      <a:pt x="512" y="843"/>
                    </a:lnTo>
                    <a:lnTo>
                      <a:pt x="504" y="840"/>
                    </a:lnTo>
                    <a:lnTo>
                      <a:pt x="497" y="837"/>
                    </a:lnTo>
                    <a:lnTo>
                      <a:pt x="490" y="832"/>
                    </a:lnTo>
                    <a:lnTo>
                      <a:pt x="483" y="827"/>
                    </a:lnTo>
                    <a:lnTo>
                      <a:pt x="475" y="823"/>
                    </a:lnTo>
                    <a:lnTo>
                      <a:pt x="466" y="821"/>
                    </a:lnTo>
                    <a:lnTo>
                      <a:pt x="456" y="820"/>
                    </a:lnTo>
                    <a:lnTo>
                      <a:pt x="456" y="820"/>
                    </a:lnTo>
                    <a:lnTo>
                      <a:pt x="447" y="820"/>
                    </a:lnTo>
                    <a:lnTo>
                      <a:pt x="439" y="816"/>
                    </a:lnTo>
                    <a:lnTo>
                      <a:pt x="431" y="812"/>
                    </a:lnTo>
                    <a:lnTo>
                      <a:pt x="423" y="805"/>
                    </a:lnTo>
                    <a:lnTo>
                      <a:pt x="409" y="791"/>
                    </a:lnTo>
                    <a:lnTo>
                      <a:pt x="403" y="785"/>
                    </a:lnTo>
                    <a:lnTo>
                      <a:pt x="396" y="778"/>
                    </a:lnTo>
                    <a:lnTo>
                      <a:pt x="396" y="778"/>
                    </a:lnTo>
                    <a:lnTo>
                      <a:pt x="391" y="773"/>
                    </a:lnTo>
                    <a:lnTo>
                      <a:pt x="387" y="766"/>
                    </a:lnTo>
                    <a:lnTo>
                      <a:pt x="383" y="760"/>
                    </a:lnTo>
                    <a:lnTo>
                      <a:pt x="380" y="753"/>
                    </a:lnTo>
                    <a:lnTo>
                      <a:pt x="378" y="744"/>
                    </a:lnTo>
                    <a:lnTo>
                      <a:pt x="376" y="735"/>
                    </a:lnTo>
                    <a:lnTo>
                      <a:pt x="376" y="725"/>
                    </a:lnTo>
                    <a:lnTo>
                      <a:pt x="378" y="716"/>
                    </a:lnTo>
                    <a:lnTo>
                      <a:pt x="378" y="716"/>
                    </a:lnTo>
                    <a:lnTo>
                      <a:pt x="384" y="720"/>
                    </a:lnTo>
                    <a:lnTo>
                      <a:pt x="391" y="723"/>
                    </a:lnTo>
                    <a:lnTo>
                      <a:pt x="404" y="732"/>
                    </a:lnTo>
                    <a:lnTo>
                      <a:pt x="415" y="743"/>
                    </a:lnTo>
                    <a:lnTo>
                      <a:pt x="425" y="753"/>
                    </a:lnTo>
                    <a:lnTo>
                      <a:pt x="437" y="763"/>
                    </a:lnTo>
                    <a:lnTo>
                      <a:pt x="448" y="772"/>
                    </a:lnTo>
                    <a:lnTo>
                      <a:pt x="455" y="776"/>
                    </a:lnTo>
                    <a:lnTo>
                      <a:pt x="461" y="778"/>
                    </a:lnTo>
                    <a:lnTo>
                      <a:pt x="469" y="780"/>
                    </a:lnTo>
                    <a:lnTo>
                      <a:pt x="477" y="782"/>
                    </a:lnTo>
                    <a:lnTo>
                      <a:pt x="477" y="782"/>
                    </a:lnTo>
                    <a:lnTo>
                      <a:pt x="486" y="782"/>
                    </a:lnTo>
                    <a:lnTo>
                      <a:pt x="495" y="781"/>
                    </a:lnTo>
                    <a:lnTo>
                      <a:pt x="513" y="779"/>
                    </a:lnTo>
                    <a:lnTo>
                      <a:pt x="531" y="774"/>
                    </a:lnTo>
                    <a:lnTo>
                      <a:pt x="540" y="774"/>
                    </a:lnTo>
                    <a:lnTo>
                      <a:pt x="549" y="774"/>
                    </a:lnTo>
                    <a:lnTo>
                      <a:pt x="549" y="774"/>
                    </a:lnTo>
                    <a:lnTo>
                      <a:pt x="558" y="776"/>
                    </a:lnTo>
                    <a:lnTo>
                      <a:pt x="566" y="778"/>
                    </a:lnTo>
                    <a:lnTo>
                      <a:pt x="575" y="781"/>
                    </a:lnTo>
                    <a:lnTo>
                      <a:pt x="582" y="785"/>
                    </a:lnTo>
                    <a:lnTo>
                      <a:pt x="582" y="785"/>
                    </a:lnTo>
                    <a:lnTo>
                      <a:pt x="591" y="791"/>
                    </a:lnTo>
                    <a:lnTo>
                      <a:pt x="599" y="798"/>
                    </a:lnTo>
                    <a:lnTo>
                      <a:pt x="615" y="814"/>
                    </a:lnTo>
                    <a:lnTo>
                      <a:pt x="624" y="822"/>
                    </a:lnTo>
                    <a:lnTo>
                      <a:pt x="632" y="828"/>
                    </a:lnTo>
                    <a:lnTo>
                      <a:pt x="643" y="832"/>
                    </a:lnTo>
                    <a:lnTo>
                      <a:pt x="653" y="836"/>
                    </a:lnTo>
                    <a:lnTo>
                      <a:pt x="653" y="836"/>
                    </a:lnTo>
                    <a:lnTo>
                      <a:pt x="664" y="836"/>
                    </a:lnTo>
                    <a:lnTo>
                      <a:pt x="674" y="835"/>
                    </a:lnTo>
                    <a:lnTo>
                      <a:pt x="697" y="829"/>
                    </a:lnTo>
                    <a:lnTo>
                      <a:pt x="707" y="826"/>
                    </a:lnTo>
                    <a:lnTo>
                      <a:pt x="719" y="824"/>
                    </a:lnTo>
                    <a:lnTo>
                      <a:pt x="729" y="823"/>
                    </a:lnTo>
                    <a:lnTo>
                      <a:pt x="739" y="826"/>
                    </a:lnTo>
                    <a:lnTo>
                      <a:pt x="739" y="826"/>
                    </a:lnTo>
                    <a:lnTo>
                      <a:pt x="742" y="827"/>
                    </a:lnTo>
                    <a:lnTo>
                      <a:pt x="744" y="829"/>
                    </a:lnTo>
                    <a:lnTo>
                      <a:pt x="748" y="837"/>
                    </a:lnTo>
                    <a:lnTo>
                      <a:pt x="752" y="845"/>
                    </a:lnTo>
                    <a:lnTo>
                      <a:pt x="756" y="851"/>
                    </a:lnTo>
                    <a:lnTo>
                      <a:pt x="756" y="851"/>
                    </a:lnTo>
                    <a:lnTo>
                      <a:pt x="760" y="854"/>
                    </a:lnTo>
                    <a:lnTo>
                      <a:pt x="763" y="855"/>
                    </a:lnTo>
                    <a:lnTo>
                      <a:pt x="771" y="857"/>
                    </a:lnTo>
                    <a:lnTo>
                      <a:pt x="779" y="856"/>
                    </a:lnTo>
                    <a:lnTo>
                      <a:pt x="787" y="855"/>
                    </a:lnTo>
                    <a:lnTo>
                      <a:pt x="795" y="853"/>
                    </a:lnTo>
                    <a:lnTo>
                      <a:pt x="803" y="852"/>
                    </a:lnTo>
                    <a:lnTo>
                      <a:pt x="811" y="852"/>
                    </a:lnTo>
                    <a:lnTo>
                      <a:pt x="814" y="853"/>
                    </a:lnTo>
                    <a:lnTo>
                      <a:pt x="818" y="855"/>
                    </a:lnTo>
                    <a:lnTo>
                      <a:pt x="818" y="855"/>
                    </a:lnTo>
                    <a:lnTo>
                      <a:pt x="825" y="860"/>
                    </a:lnTo>
                    <a:lnTo>
                      <a:pt x="829" y="865"/>
                    </a:lnTo>
                    <a:lnTo>
                      <a:pt x="834" y="873"/>
                    </a:lnTo>
                    <a:lnTo>
                      <a:pt x="838" y="880"/>
                    </a:lnTo>
                    <a:lnTo>
                      <a:pt x="842" y="888"/>
                    </a:lnTo>
                    <a:lnTo>
                      <a:pt x="845" y="895"/>
                    </a:lnTo>
                    <a:lnTo>
                      <a:pt x="850" y="900"/>
                    </a:lnTo>
                    <a:lnTo>
                      <a:pt x="855" y="904"/>
                    </a:lnTo>
                    <a:lnTo>
                      <a:pt x="855" y="904"/>
                    </a:lnTo>
                    <a:lnTo>
                      <a:pt x="867" y="910"/>
                    </a:lnTo>
                    <a:lnTo>
                      <a:pt x="876" y="917"/>
                    </a:lnTo>
                    <a:lnTo>
                      <a:pt x="885" y="923"/>
                    </a:lnTo>
                    <a:lnTo>
                      <a:pt x="893" y="931"/>
                    </a:lnTo>
                    <a:lnTo>
                      <a:pt x="900" y="940"/>
                    </a:lnTo>
                    <a:lnTo>
                      <a:pt x="905" y="950"/>
                    </a:lnTo>
                    <a:lnTo>
                      <a:pt x="911" y="961"/>
                    </a:lnTo>
                    <a:lnTo>
                      <a:pt x="916" y="972"/>
                    </a:lnTo>
                    <a:lnTo>
                      <a:pt x="916" y="972"/>
                    </a:lnTo>
                    <a:lnTo>
                      <a:pt x="917" y="976"/>
                    </a:lnTo>
                    <a:lnTo>
                      <a:pt x="919" y="978"/>
                    </a:lnTo>
                    <a:lnTo>
                      <a:pt x="921" y="978"/>
                    </a:lnTo>
                    <a:lnTo>
                      <a:pt x="923" y="979"/>
                    </a:lnTo>
                    <a:lnTo>
                      <a:pt x="929" y="978"/>
                    </a:lnTo>
                    <a:lnTo>
                      <a:pt x="935" y="976"/>
                    </a:lnTo>
                    <a:lnTo>
                      <a:pt x="942" y="975"/>
                    </a:lnTo>
                    <a:lnTo>
                      <a:pt x="949" y="975"/>
                    </a:lnTo>
                    <a:lnTo>
                      <a:pt x="952" y="976"/>
                    </a:lnTo>
                    <a:lnTo>
                      <a:pt x="954" y="978"/>
                    </a:lnTo>
                    <a:lnTo>
                      <a:pt x="958" y="980"/>
                    </a:lnTo>
                    <a:lnTo>
                      <a:pt x="960" y="985"/>
                    </a:lnTo>
                    <a:lnTo>
                      <a:pt x="960" y="985"/>
                    </a:lnTo>
                    <a:lnTo>
                      <a:pt x="964" y="995"/>
                    </a:lnTo>
                    <a:lnTo>
                      <a:pt x="967" y="1006"/>
                    </a:lnTo>
                    <a:lnTo>
                      <a:pt x="971" y="1030"/>
                    </a:lnTo>
                    <a:lnTo>
                      <a:pt x="976" y="1053"/>
                    </a:lnTo>
                    <a:lnTo>
                      <a:pt x="978" y="1064"/>
                    </a:lnTo>
                    <a:lnTo>
                      <a:pt x="983" y="1076"/>
                    </a:lnTo>
                    <a:lnTo>
                      <a:pt x="983" y="1076"/>
                    </a:lnTo>
                    <a:lnTo>
                      <a:pt x="986" y="1086"/>
                    </a:lnTo>
                    <a:lnTo>
                      <a:pt x="987" y="1097"/>
                    </a:lnTo>
                    <a:lnTo>
                      <a:pt x="989" y="1109"/>
                    </a:lnTo>
                    <a:lnTo>
                      <a:pt x="992" y="1120"/>
                    </a:lnTo>
                    <a:lnTo>
                      <a:pt x="992" y="1120"/>
                    </a:lnTo>
                    <a:lnTo>
                      <a:pt x="995" y="1130"/>
                    </a:lnTo>
                    <a:lnTo>
                      <a:pt x="1001" y="1141"/>
                    </a:lnTo>
                    <a:lnTo>
                      <a:pt x="1008" y="1150"/>
                    </a:lnTo>
                    <a:lnTo>
                      <a:pt x="1016" y="1159"/>
                    </a:lnTo>
                    <a:lnTo>
                      <a:pt x="1032" y="1175"/>
                    </a:lnTo>
                    <a:lnTo>
                      <a:pt x="1047" y="1192"/>
                    </a:lnTo>
                    <a:lnTo>
                      <a:pt x="1047" y="1192"/>
                    </a:lnTo>
                    <a:lnTo>
                      <a:pt x="1052" y="1200"/>
                    </a:lnTo>
                    <a:lnTo>
                      <a:pt x="1055" y="1208"/>
                    </a:lnTo>
                    <a:lnTo>
                      <a:pt x="1058" y="1217"/>
                    </a:lnTo>
                    <a:lnTo>
                      <a:pt x="1059" y="1226"/>
                    </a:lnTo>
                    <a:lnTo>
                      <a:pt x="1063" y="1243"/>
                    </a:lnTo>
                    <a:lnTo>
                      <a:pt x="1066" y="1252"/>
                    </a:lnTo>
                    <a:lnTo>
                      <a:pt x="1070" y="1260"/>
                    </a:lnTo>
                    <a:lnTo>
                      <a:pt x="1070" y="1260"/>
                    </a:lnTo>
                    <a:lnTo>
                      <a:pt x="1079" y="1273"/>
                    </a:lnTo>
                    <a:lnTo>
                      <a:pt x="1085" y="1277"/>
                    </a:lnTo>
                    <a:lnTo>
                      <a:pt x="1091" y="1282"/>
                    </a:lnTo>
                    <a:lnTo>
                      <a:pt x="1098" y="1285"/>
                    </a:lnTo>
                    <a:lnTo>
                      <a:pt x="1103" y="1287"/>
                    </a:lnTo>
                    <a:lnTo>
                      <a:pt x="1110" y="1287"/>
                    </a:lnTo>
                    <a:lnTo>
                      <a:pt x="1117" y="1285"/>
                    </a:lnTo>
                    <a:lnTo>
                      <a:pt x="1117" y="1285"/>
                    </a:lnTo>
                    <a:lnTo>
                      <a:pt x="1124" y="1282"/>
                    </a:lnTo>
                    <a:lnTo>
                      <a:pt x="1128" y="1276"/>
                    </a:lnTo>
                    <a:lnTo>
                      <a:pt x="1133" y="1270"/>
                    </a:lnTo>
                    <a:lnTo>
                      <a:pt x="1137" y="1265"/>
                    </a:lnTo>
                    <a:lnTo>
                      <a:pt x="1145" y="1251"/>
                    </a:lnTo>
                    <a:lnTo>
                      <a:pt x="1153" y="1238"/>
                    </a:lnTo>
                    <a:lnTo>
                      <a:pt x="1153" y="1238"/>
                    </a:lnTo>
                    <a:lnTo>
                      <a:pt x="1157" y="1234"/>
                    </a:lnTo>
                    <a:lnTo>
                      <a:pt x="1158" y="1230"/>
                    </a:lnTo>
                    <a:lnTo>
                      <a:pt x="1159" y="1226"/>
                    </a:lnTo>
                    <a:lnTo>
                      <a:pt x="1159" y="1221"/>
                    </a:lnTo>
                    <a:lnTo>
                      <a:pt x="1158" y="1213"/>
                    </a:lnTo>
                    <a:lnTo>
                      <a:pt x="1154" y="1204"/>
                    </a:lnTo>
                    <a:lnTo>
                      <a:pt x="1146" y="1185"/>
                    </a:lnTo>
                    <a:lnTo>
                      <a:pt x="1144" y="1176"/>
                    </a:lnTo>
                    <a:lnTo>
                      <a:pt x="1143" y="1166"/>
                    </a:lnTo>
                    <a:lnTo>
                      <a:pt x="1143" y="1166"/>
                    </a:lnTo>
                    <a:lnTo>
                      <a:pt x="1144" y="1160"/>
                    </a:lnTo>
                    <a:lnTo>
                      <a:pt x="1146" y="1154"/>
                    </a:lnTo>
                    <a:lnTo>
                      <a:pt x="1153" y="1143"/>
                    </a:lnTo>
                    <a:lnTo>
                      <a:pt x="1157" y="1138"/>
                    </a:lnTo>
                    <a:lnTo>
                      <a:pt x="1159" y="1133"/>
                    </a:lnTo>
                    <a:lnTo>
                      <a:pt x="1161" y="1127"/>
                    </a:lnTo>
                    <a:lnTo>
                      <a:pt x="1161" y="1120"/>
                    </a:lnTo>
                    <a:lnTo>
                      <a:pt x="1161" y="1120"/>
                    </a:lnTo>
                    <a:lnTo>
                      <a:pt x="1160" y="1118"/>
                    </a:lnTo>
                    <a:lnTo>
                      <a:pt x="1158" y="1116"/>
                    </a:lnTo>
                    <a:lnTo>
                      <a:pt x="1156" y="1114"/>
                    </a:lnTo>
                    <a:lnTo>
                      <a:pt x="1152" y="1114"/>
                    </a:lnTo>
                    <a:lnTo>
                      <a:pt x="1152" y="1114"/>
                    </a:lnTo>
                    <a:lnTo>
                      <a:pt x="1152" y="1110"/>
                    </a:lnTo>
                    <a:lnTo>
                      <a:pt x="1153" y="1104"/>
                    </a:lnTo>
                    <a:lnTo>
                      <a:pt x="1156" y="1100"/>
                    </a:lnTo>
                    <a:lnTo>
                      <a:pt x="1158" y="1096"/>
                    </a:lnTo>
                    <a:lnTo>
                      <a:pt x="1161" y="1093"/>
                    </a:lnTo>
                    <a:lnTo>
                      <a:pt x="1166" y="1091"/>
                    </a:lnTo>
                    <a:lnTo>
                      <a:pt x="1176" y="1086"/>
                    </a:lnTo>
                    <a:lnTo>
                      <a:pt x="1196" y="1077"/>
                    </a:lnTo>
                    <a:lnTo>
                      <a:pt x="1206" y="1074"/>
                    </a:lnTo>
                    <a:lnTo>
                      <a:pt x="1214" y="1068"/>
                    </a:lnTo>
                    <a:lnTo>
                      <a:pt x="1214" y="1068"/>
                    </a:lnTo>
                    <a:lnTo>
                      <a:pt x="1225" y="1058"/>
                    </a:lnTo>
                    <a:lnTo>
                      <a:pt x="1236" y="1048"/>
                    </a:lnTo>
                    <a:lnTo>
                      <a:pt x="1260" y="1033"/>
                    </a:lnTo>
                    <a:lnTo>
                      <a:pt x="1283" y="1017"/>
                    </a:lnTo>
                    <a:lnTo>
                      <a:pt x="1293" y="1009"/>
                    </a:lnTo>
                    <a:lnTo>
                      <a:pt x="1303" y="998"/>
                    </a:lnTo>
                    <a:lnTo>
                      <a:pt x="1303" y="998"/>
                    </a:lnTo>
                    <a:lnTo>
                      <a:pt x="1318" y="983"/>
                    </a:lnTo>
                    <a:lnTo>
                      <a:pt x="1333" y="967"/>
                    </a:lnTo>
                    <a:lnTo>
                      <a:pt x="1350" y="951"/>
                    </a:lnTo>
                    <a:lnTo>
                      <a:pt x="1358" y="944"/>
                    </a:lnTo>
                    <a:lnTo>
                      <a:pt x="1367" y="938"/>
                    </a:lnTo>
                    <a:lnTo>
                      <a:pt x="1376" y="932"/>
                    </a:lnTo>
                    <a:lnTo>
                      <a:pt x="1385" y="928"/>
                    </a:lnTo>
                    <a:lnTo>
                      <a:pt x="1394" y="926"/>
                    </a:lnTo>
                    <a:lnTo>
                      <a:pt x="1403" y="925"/>
                    </a:lnTo>
                    <a:lnTo>
                      <a:pt x="1414" y="925"/>
                    </a:lnTo>
                    <a:lnTo>
                      <a:pt x="1424" y="926"/>
                    </a:lnTo>
                    <a:lnTo>
                      <a:pt x="1434" y="930"/>
                    </a:lnTo>
                    <a:lnTo>
                      <a:pt x="1444" y="936"/>
                    </a:lnTo>
                    <a:lnTo>
                      <a:pt x="1444" y="936"/>
                    </a:lnTo>
                    <a:lnTo>
                      <a:pt x="1450" y="940"/>
                    </a:lnTo>
                    <a:lnTo>
                      <a:pt x="1456" y="946"/>
                    </a:lnTo>
                    <a:lnTo>
                      <a:pt x="1460" y="952"/>
                    </a:lnTo>
                    <a:lnTo>
                      <a:pt x="1464" y="958"/>
                    </a:lnTo>
                    <a:lnTo>
                      <a:pt x="1469" y="971"/>
                    </a:lnTo>
                    <a:lnTo>
                      <a:pt x="1474" y="985"/>
                    </a:lnTo>
                    <a:lnTo>
                      <a:pt x="1478" y="998"/>
                    </a:lnTo>
                    <a:lnTo>
                      <a:pt x="1484" y="1012"/>
                    </a:lnTo>
                    <a:lnTo>
                      <a:pt x="1488" y="1019"/>
                    </a:lnTo>
                    <a:lnTo>
                      <a:pt x="1492" y="1026"/>
                    </a:lnTo>
                    <a:lnTo>
                      <a:pt x="1497" y="1031"/>
                    </a:lnTo>
                    <a:lnTo>
                      <a:pt x="1502" y="1037"/>
                    </a:lnTo>
                    <a:lnTo>
                      <a:pt x="1502" y="1037"/>
                    </a:lnTo>
                    <a:lnTo>
                      <a:pt x="1507" y="1043"/>
                    </a:lnTo>
                    <a:lnTo>
                      <a:pt x="1510" y="1051"/>
                    </a:lnTo>
                    <a:lnTo>
                      <a:pt x="1513" y="1059"/>
                    </a:lnTo>
                    <a:lnTo>
                      <a:pt x="1515" y="1067"/>
                    </a:lnTo>
                    <a:lnTo>
                      <a:pt x="1516" y="1076"/>
                    </a:lnTo>
                    <a:lnTo>
                      <a:pt x="1518" y="1084"/>
                    </a:lnTo>
                    <a:lnTo>
                      <a:pt x="1522" y="1092"/>
                    </a:lnTo>
                    <a:lnTo>
                      <a:pt x="1526" y="1097"/>
                    </a:lnTo>
                    <a:lnTo>
                      <a:pt x="1526" y="1097"/>
                    </a:lnTo>
                    <a:lnTo>
                      <a:pt x="1532" y="1101"/>
                    </a:lnTo>
                    <a:lnTo>
                      <a:pt x="1534" y="1102"/>
                    </a:lnTo>
                    <a:lnTo>
                      <a:pt x="1538" y="1102"/>
                    </a:lnTo>
                    <a:lnTo>
                      <a:pt x="1542" y="1100"/>
                    </a:lnTo>
                    <a:lnTo>
                      <a:pt x="1546" y="1095"/>
                    </a:lnTo>
                    <a:lnTo>
                      <a:pt x="1550" y="1089"/>
                    </a:lnTo>
                    <a:lnTo>
                      <a:pt x="1554" y="1084"/>
                    </a:lnTo>
                    <a:lnTo>
                      <a:pt x="1558" y="1070"/>
                    </a:lnTo>
                    <a:lnTo>
                      <a:pt x="1558" y="1070"/>
                    </a:lnTo>
                    <a:lnTo>
                      <a:pt x="1568" y="1101"/>
                    </a:lnTo>
                    <a:lnTo>
                      <a:pt x="1576" y="1134"/>
                    </a:lnTo>
                    <a:lnTo>
                      <a:pt x="1584" y="1166"/>
                    </a:lnTo>
                    <a:lnTo>
                      <a:pt x="1589" y="1182"/>
                    </a:lnTo>
                    <a:lnTo>
                      <a:pt x="1594" y="1196"/>
                    </a:lnTo>
                    <a:lnTo>
                      <a:pt x="1594" y="1196"/>
                    </a:lnTo>
                    <a:lnTo>
                      <a:pt x="1597" y="1204"/>
                    </a:lnTo>
                    <a:lnTo>
                      <a:pt x="1598" y="1212"/>
                    </a:lnTo>
                    <a:lnTo>
                      <a:pt x="1598" y="1228"/>
                    </a:lnTo>
                    <a:lnTo>
                      <a:pt x="1597" y="1245"/>
                    </a:lnTo>
                    <a:lnTo>
                      <a:pt x="1597" y="1261"/>
                    </a:lnTo>
                    <a:lnTo>
                      <a:pt x="1597" y="1261"/>
                    </a:lnTo>
                    <a:lnTo>
                      <a:pt x="1598" y="1267"/>
                    </a:lnTo>
                    <a:lnTo>
                      <a:pt x="1600" y="1271"/>
                    </a:lnTo>
                    <a:lnTo>
                      <a:pt x="1605" y="1283"/>
                    </a:lnTo>
                    <a:lnTo>
                      <a:pt x="1612" y="1293"/>
                    </a:lnTo>
                    <a:lnTo>
                      <a:pt x="1620" y="1302"/>
                    </a:lnTo>
                    <a:lnTo>
                      <a:pt x="1637" y="1321"/>
                    </a:lnTo>
                    <a:lnTo>
                      <a:pt x="1643" y="1332"/>
                    </a:lnTo>
                    <a:lnTo>
                      <a:pt x="1649" y="1343"/>
                    </a:lnTo>
                    <a:lnTo>
                      <a:pt x="1649" y="1343"/>
                    </a:lnTo>
                    <a:lnTo>
                      <a:pt x="1654" y="1360"/>
                    </a:lnTo>
                    <a:lnTo>
                      <a:pt x="1659" y="1376"/>
                    </a:lnTo>
                    <a:lnTo>
                      <a:pt x="1659" y="1376"/>
                    </a:lnTo>
                    <a:lnTo>
                      <a:pt x="1664" y="1385"/>
                    </a:lnTo>
                    <a:lnTo>
                      <a:pt x="1670" y="1394"/>
                    </a:lnTo>
                    <a:lnTo>
                      <a:pt x="1682" y="1412"/>
                    </a:lnTo>
                    <a:lnTo>
                      <a:pt x="1696" y="1428"/>
                    </a:lnTo>
                    <a:lnTo>
                      <a:pt x="1712" y="1443"/>
                    </a:lnTo>
                    <a:lnTo>
                      <a:pt x="1743" y="1473"/>
                    </a:lnTo>
                    <a:lnTo>
                      <a:pt x="1759" y="1487"/>
                    </a:lnTo>
                    <a:lnTo>
                      <a:pt x="1774" y="1503"/>
                    </a:lnTo>
                    <a:lnTo>
                      <a:pt x="1774" y="1503"/>
                    </a:lnTo>
                    <a:lnTo>
                      <a:pt x="1774" y="1498"/>
                    </a:lnTo>
                    <a:lnTo>
                      <a:pt x="1773" y="1492"/>
                    </a:lnTo>
                    <a:lnTo>
                      <a:pt x="1770" y="1481"/>
                    </a:lnTo>
                    <a:lnTo>
                      <a:pt x="1765" y="1472"/>
                    </a:lnTo>
                    <a:lnTo>
                      <a:pt x="1764" y="1467"/>
                    </a:lnTo>
                    <a:lnTo>
                      <a:pt x="1764" y="1464"/>
                    </a:lnTo>
                    <a:lnTo>
                      <a:pt x="1764" y="1464"/>
                    </a:lnTo>
                    <a:lnTo>
                      <a:pt x="1765" y="1451"/>
                    </a:lnTo>
                    <a:lnTo>
                      <a:pt x="1765" y="1439"/>
                    </a:lnTo>
                    <a:lnTo>
                      <a:pt x="1764" y="1427"/>
                    </a:lnTo>
                    <a:lnTo>
                      <a:pt x="1762" y="1415"/>
                    </a:lnTo>
                    <a:lnTo>
                      <a:pt x="1758" y="1404"/>
                    </a:lnTo>
                    <a:lnTo>
                      <a:pt x="1754" y="1393"/>
                    </a:lnTo>
                    <a:lnTo>
                      <a:pt x="1749" y="1383"/>
                    </a:lnTo>
                    <a:lnTo>
                      <a:pt x="1742" y="1373"/>
                    </a:lnTo>
                    <a:lnTo>
                      <a:pt x="1729" y="1353"/>
                    </a:lnTo>
                    <a:lnTo>
                      <a:pt x="1714" y="1335"/>
                    </a:lnTo>
                    <a:lnTo>
                      <a:pt x="1682" y="1300"/>
                    </a:lnTo>
                    <a:lnTo>
                      <a:pt x="1682" y="1300"/>
                    </a:lnTo>
                    <a:lnTo>
                      <a:pt x="1674" y="1290"/>
                    </a:lnTo>
                    <a:lnTo>
                      <a:pt x="1666" y="1279"/>
                    </a:lnTo>
                    <a:lnTo>
                      <a:pt x="1658" y="1268"/>
                    </a:lnTo>
                    <a:lnTo>
                      <a:pt x="1653" y="1255"/>
                    </a:lnTo>
                    <a:lnTo>
                      <a:pt x="1653" y="1255"/>
                    </a:lnTo>
                    <a:lnTo>
                      <a:pt x="1650" y="1246"/>
                    </a:lnTo>
                    <a:lnTo>
                      <a:pt x="1649" y="1236"/>
                    </a:lnTo>
                    <a:lnTo>
                      <a:pt x="1648" y="1226"/>
                    </a:lnTo>
                    <a:lnTo>
                      <a:pt x="1649" y="1216"/>
                    </a:lnTo>
                    <a:lnTo>
                      <a:pt x="1650" y="1196"/>
                    </a:lnTo>
                    <a:lnTo>
                      <a:pt x="1654" y="1176"/>
                    </a:lnTo>
                    <a:lnTo>
                      <a:pt x="1654" y="1176"/>
                    </a:lnTo>
                    <a:lnTo>
                      <a:pt x="1655" y="1172"/>
                    </a:lnTo>
                    <a:lnTo>
                      <a:pt x="1656" y="1170"/>
                    </a:lnTo>
                    <a:lnTo>
                      <a:pt x="1659" y="1170"/>
                    </a:lnTo>
                    <a:lnTo>
                      <a:pt x="1662" y="1170"/>
                    </a:lnTo>
                    <a:lnTo>
                      <a:pt x="1670" y="1171"/>
                    </a:lnTo>
                    <a:lnTo>
                      <a:pt x="1673" y="1171"/>
                    </a:lnTo>
                    <a:lnTo>
                      <a:pt x="1676" y="1170"/>
                    </a:lnTo>
                    <a:lnTo>
                      <a:pt x="1676" y="1170"/>
                    </a:lnTo>
                    <a:lnTo>
                      <a:pt x="1676" y="1180"/>
                    </a:lnTo>
                    <a:lnTo>
                      <a:pt x="1676" y="1180"/>
                    </a:lnTo>
                    <a:lnTo>
                      <a:pt x="1682" y="1180"/>
                    </a:lnTo>
                    <a:lnTo>
                      <a:pt x="1689" y="1180"/>
                    </a:lnTo>
                    <a:lnTo>
                      <a:pt x="1695" y="1182"/>
                    </a:lnTo>
                    <a:lnTo>
                      <a:pt x="1700" y="1184"/>
                    </a:lnTo>
                    <a:lnTo>
                      <a:pt x="1711" y="1190"/>
                    </a:lnTo>
                    <a:lnTo>
                      <a:pt x="1721" y="1197"/>
                    </a:lnTo>
                    <a:lnTo>
                      <a:pt x="1730" y="1207"/>
                    </a:lnTo>
                    <a:lnTo>
                      <a:pt x="1738" y="1218"/>
                    </a:lnTo>
                    <a:lnTo>
                      <a:pt x="1745" y="1229"/>
                    </a:lnTo>
                    <a:lnTo>
                      <a:pt x="1751" y="1241"/>
                    </a:lnTo>
                    <a:lnTo>
                      <a:pt x="1751" y="1241"/>
                    </a:lnTo>
                    <a:lnTo>
                      <a:pt x="1751" y="1241"/>
                    </a:lnTo>
                    <a:lnTo>
                      <a:pt x="1751" y="1241"/>
                    </a:lnTo>
                    <a:lnTo>
                      <a:pt x="1756" y="1236"/>
                    </a:lnTo>
                    <a:lnTo>
                      <a:pt x="1758" y="1234"/>
                    </a:lnTo>
                    <a:lnTo>
                      <a:pt x="1759" y="1230"/>
                    </a:lnTo>
                    <a:lnTo>
                      <a:pt x="1759" y="1230"/>
                    </a:lnTo>
                    <a:lnTo>
                      <a:pt x="1762" y="1234"/>
                    </a:lnTo>
                    <a:lnTo>
                      <a:pt x="1763" y="1235"/>
                    </a:lnTo>
                    <a:lnTo>
                      <a:pt x="1765" y="1236"/>
                    </a:lnTo>
                    <a:lnTo>
                      <a:pt x="1766" y="1235"/>
                    </a:lnTo>
                    <a:lnTo>
                      <a:pt x="1771" y="1234"/>
                    </a:lnTo>
                    <a:lnTo>
                      <a:pt x="1774" y="1230"/>
                    </a:lnTo>
                    <a:lnTo>
                      <a:pt x="1774" y="1230"/>
                    </a:lnTo>
                    <a:lnTo>
                      <a:pt x="1770" y="1238"/>
                    </a:lnTo>
                    <a:lnTo>
                      <a:pt x="1769" y="1242"/>
                    </a:lnTo>
                    <a:lnTo>
                      <a:pt x="1770" y="1246"/>
                    </a:lnTo>
                    <a:lnTo>
                      <a:pt x="1770" y="1246"/>
                    </a:lnTo>
                    <a:lnTo>
                      <a:pt x="1767" y="1244"/>
                    </a:lnTo>
                    <a:lnTo>
                      <a:pt x="1764" y="1242"/>
                    </a:lnTo>
                    <a:lnTo>
                      <a:pt x="1759" y="1242"/>
                    </a:lnTo>
                    <a:lnTo>
                      <a:pt x="1754" y="1242"/>
                    </a:lnTo>
                    <a:lnTo>
                      <a:pt x="1753" y="1241"/>
                    </a:lnTo>
                    <a:lnTo>
                      <a:pt x="1751" y="1241"/>
                    </a:lnTo>
                    <a:lnTo>
                      <a:pt x="1751" y="1241"/>
                    </a:lnTo>
                    <a:lnTo>
                      <a:pt x="1749" y="1242"/>
                    </a:lnTo>
                    <a:lnTo>
                      <a:pt x="1747" y="1244"/>
                    </a:lnTo>
                    <a:lnTo>
                      <a:pt x="1748" y="1246"/>
                    </a:lnTo>
                    <a:lnTo>
                      <a:pt x="1750" y="1250"/>
                    </a:lnTo>
                    <a:lnTo>
                      <a:pt x="1750" y="1250"/>
                    </a:lnTo>
                    <a:lnTo>
                      <a:pt x="1757" y="1253"/>
                    </a:lnTo>
                    <a:lnTo>
                      <a:pt x="1764" y="1257"/>
                    </a:lnTo>
                    <a:lnTo>
                      <a:pt x="1772" y="1260"/>
                    </a:lnTo>
                    <a:lnTo>
                      <a:pt x="1779" y="1261"/>
                    </a:lnTo>
                    <a:lnTo>
                      <a:pt x="1786" y="1262"/>
                    </a:lnTo>
                    <a:lnTo>
                      <a:pt x="1791" y="1261"/>
                    </a:lnTo>
                    <a:lnTo>
                      <a:pt x="1796" y="1259"/>
                    </a:lnTo>
                    <a:lnTo>
                      <a:pt x="1799" y="1254"/>
                    </a:lnTo>
                    <a:lnTo>
                      <a:pt x="1799" y="1254"/>
                    </a:lnTo>
                    <a:lnTo>
                      <a:pt x="1806" y="1243"/>
                    </a:lnTo>
                    <a:lnTo>
                      <a:pt x="1814" y="1233"/>
                    </a:lnTo>
                    <a:lnTo>
                      <a:pt x="1823" y="1225"/>
                    </a:lnTo>
                    <a:lnTo>
                      <a:pt x="1829" y="1221"/>
                    </a:lnTo>
                    <a:lnTo>
                      <a:pt x="1833" y="1219"/>
                    </a:lnTo>
                    <a:lnTo>
                      <a:pt x="1833" y="1219"/>
                    </a:lnTo>
                    <a:lnTo>
                      <a:pt x="1853" y="1213"/>
                    </a:lnTo>
                    <a:lnTo>
                      <a:pt x="1859" y="1210"/>
                    </a:lnTo>
                    <a:lnTo>
                      <a:pt x="1862" y="1208"/>
                    </a:lnTo>
                    <a:lnTo>
                      <a:pt x="1863" y="1205"/>
                    </a:lnTo>
                    <a:lnTo>
                      <a:pt x="1863" y="1205"/>
                    </a:lnTo>
                    <a:lnTo>
                      <a:pt x="1875" y="1155"/>
                    </a:lnTo>
                    <a:lnTo>
                      <a:pt x="1881" y="1132"/>
                    </a:lnTo>
                    <a:lnTo>
                      <a:pt x="1885" y="1109"/>
                    </a:lnTo>
                    <a:lnTo>
                      <a:pt x="1885" y="1109"/>
                    </a:lnTo>
                    <a:lnTo>
                      <a:pt x="1885" y="1104"/>
                    </a:lnTo>
                    <a:lnTo>
                      <a:pt x="1885" y="1101"/>
                    </a:lnTo>
                    <a:lnTo>
                      <a:pt x="1881" y="1092"/>
                    </a:lnTo>
                    <a:lnTo>
                      <a:pt x="1875" y="1084"/>
                    </a:lnTo>
                    <a:lnTo>
                      <a:pt x="1870" y="1076"/>
                    </a:lnTo>
                    <a:lnTo>
                      <a:pt x="1855" y="1058"/>
                    </a:lnTo>
                    <a:lnTo>
                      <a:pt x="1848" y="1047"/>
                    </a:lnTo>
                    <a:lnTo>
                      <a:pt x="1842" y="1037"/>
                    </a:lnTo>
                    <a:lnTo>
                      <a:pt x="1842" y="1037"/>
                    </a:lnTo>
                    <a:lnTo>
                      <a:pt x="1840" y="1034"/>
                    </a:lnTo>
                    <a:lnTo>
                      <a:pt x="1837" y="1029"/>
                    </a:lnTo>
                    <a:lnTo>
                      <a:pt x="1829" y="1021"/>
                    </a:lnTo>
                    <a:lnTo>
                      <a:pt x="1819" y="1013"/>
                    </a:lnTo>
                    <a:lnTo>
                      <a:pt x="1809" y="1003"/>
                    </a:lnTo>
                    <a:lnTo>
                      <a:pt x="1809" y="1003"/>
                    </a:lnTo>
                    <a:lnTo>
                      <a:pt x="1807" y="998"/>
                    </a:lnTo>
                    <a:lnTo>
                      <a:pt x="1807" y="994"/>
                    </a:lnTo>
                    <a:lnTo>
                      <a:pt x="1807" y="988"/>
                    </a:lnTo>
                    <a:lnTo>
                      <a:pt x="1809" y="985"/>
                    </a:lnTo>
                    <a:lnTo>
                      <a:pt x="1809" y="985"/>
                    </a:lnTo>
                    <a:lnTo>
                      <a:pt x="1820" y="975"/>
                    </a:lnTo>
                    <a:lnTo>
                      <a:pt x="1825" y="971"/>
                    </a:lnTo>
                    <a:lnTo>
                      <a:pt x="1830" y="967"/>
                    </a:lnTo>
                    <a:lnTo>
                      <a:pt x="1837" y="964"/>
                    </a:lnTo>
                    <a:lnTo>
                      <a:pt x="1842" y="962"/>
                    </a:lnTo>
                    <a:lnTo>
                      <a:pt x="1849" y="962"/>
                    </a:lnTo>
                    <a:lnTo>
                      <a:pt x="1857" y="963"/>
                    </a:lnTo>
                    <a:lnTo>
                      <a:pt x="1857" y="963"/>
                    </a:lnTo>
                    <a:lnTo>
                      <a:pt x="1856" y="971"/>
                    </a:lnTo>
                    <a:lnTo>
                      <a:pt x="1857" y="977"/>
                    </a:lnTo>
                    <a:lnTo>
                      <a:pt x="1861" y="983"/>
                    </a:lnTo>
                    <a:lnTo>
                      <a:pt x="1864" y="987"/>
                    </a:lnTo>
                    <a:lnTo>
                      <a:pt x="1870" y="990"/>
                    </a:lnTo>
                    <a:lnTo>
                      <a:pt x="1875" y="994"/>
                    </a:lnTo>
                    <a:lnTo>
                      <a:pt x="1887" y="998"/>
                    </a:lnTo>
                    <a:lnTo>
                      <a:pt x="1887" y="998"/>
                    </a:lnTo>
                    <a:lnTo>
                      <a:pt x="1890" y="1000"/>
                    </a:lnTo>
                    <a:lnTo>
                      <a:pt x="1894" y="1001"/>
                    </a:lnTo>
                    <a:lnTo>
                      <a:pt x="1895" y="1001"/>
                    </a:lnTo>
                    <a:lnTo>
                      <a:pt x="1896" y="1000"/>
                    </a:lnTo>
                    <a:lnTo>
                      <a:pt x="1897" y="997"/>
                    </a:lnTo>
                    <a:lnTo>
                      <a:pt x="1896" y="994"/>
                    </a:lnTo>
                    <a:lnTo>
                      <a:pt x="1896" y="994"/>
                    </a:lnTo>
                    <a:lnTo>
                      <a:pt x="1894" y="994"/>
                    </a:lnTo>
                    <a:lnTo>
                      <a:pt x="1891" y="994"/>
                    </a:lnTo>
                    <a:lnTo>
                      <a:pt x="1891" y="992"/>
                    </a:lnTo>
                    <a:lnTo>
                      <a:pt x="1891" y="990"/>
                    </a:lnTo>
                    <a:lnTo>
                      <a:pt x="1892" y="987"/>
                    </a:lnTo>
                    <a:lnTo>
                      <a:pt x="1892" y="985"/>
                    </a:lnTo>
                    <a:lnTo>
                      <a:pt x="1891" y="984"/>
                    </a:lnTo>
                    <a:lnTo>
                      <a:pt x="1891" y="984"/>
                    </a:lnTo>
                    <a:lnTo>
                      <a:pt x="1897" y="980"/>
                    </a:lnTo>
                    <a:lnTo>
                      <a:pt x="1902" y="976"/>
                    </a:lnTo>
                    <a:lnTo>
                      <a:pt x="1908" y="965"/>
                    </a:lnTo>
                    <a:lnTo>
                      <a:pt x="1914" y="955"/>
                    </a:lnTo>
                    <a:lnTo>
                      <a:pt x="1920" y="947"/>
                    </a:lnTo>
                    <a:lnTo>
                      <a:pt x="1920" y="947"/>
                    </a:lnTo>
                    <a:lnTo>
                      <a:pt x="1930" y="937"/>
                    </a:lnTo>
                    <a:lnTo>
                      <a:pt x="1940" y="928"/>
                    </a:lnTo>
                    <a:lnTo>
                      <a:pt x="1953" y="921"/>
                    </a:lnTo>
                    <a:lnTo>
                      <a:pt x="1965" y="915"/>
                    </a:lnTo>
                    <a:lnTo>
                      <a:pt x="1980" y="911"/>
                    </a:lnTo>
                    <a:lnTo>
                      <a:pt x="1994" y="907"/>
                    </a:lnTo>
                    <a:lnTo>
                      <a:pt x="2008" y="905"/>
                    </a:lnTo>
                    <a:lnTo>
                      <a:pt x="2023" y="903"/>
                    </a:lnTo>
                    <a:lnTo>
                      <a:pt x="2023" y="903"/>
                    </a:lnTo>
                    <a:lnTo>
                      <a:pt x="2022" y="903"/>
                    </a:lnTo>
                    <a:lnTo>
                      <a:pt x="2021" y="903"/>
                    </a:lnTo>
                    <a:lnTo>
                      <a:pt x="2016" y="903"/>
                    </a:lnTo>
                    <a:lnTo>
                      <a:pt x="2015" y="904"/>
                    </a:lnTo>
                    <a:lnTo>
                      <a:pt x="2014" y="903"/>
                    </a:lnTo>
                    <a:lnTo>
                      <a:pt x="2014" y="902"/>
                    </a:lnTo>
                    <a:lnTo>
                      <a:pt x="2015" y="900"/>
                    </a:lnTo>
                    <a:lnTo>
                      <a:pt x="2015" y="900"/>
                    </a:lnTo>
                    <a:lnTo>
                      <a:pt x="2019" y="895"/>
                    </a:lnTo>
                    <a:lnTo>
                      <a:pt x="2021" y="892"/>
                    </a:lnTo>
                    <a:lnTo>
                      <a:pt x="2029" y="887"/>
                    </a:lnTo>
                    <a:lnTo>
                      <a:pt x="2038" y="885"/>
                    </a:lnTo>
                    <a:lnTo>
                      <a:pt x="2047" y="881"/>
                    </a:lnTo>
                    <a:lnTo>
                      <a:pt x="2055" y="879"/>
                    </a:lnTo>
                    <a:lnTo>
                      <a:pt x="2064" y="876"/>
                    </a:lnTo>
                    <a:lnTo>
                      <a:pt x="2068" y="873"/>
                    </a:lnTo>
                    <a:lnTo>
                      <a:pt x="2071" y="870"/>
                    </a:lnTo>
                    <a:lnTo>
                      <a:pt x="2074" y="867"/>
                    </a:lnTo>
                    <a:lnTo>
                      <a:pt x="2077" y="862"/>
                    </a:lnTo>
                    <a:lnTo>
                      <a:pt x="2077" y="862"/>
                    </a:lnTo>
                    <a:lnTo>
                      <a:pt x="2081" y="854"/>
                    </a:lnTo>
                    <a:lnTo>
                      <a:pt x="2086" y="847"/>
                    </a:lnTo>
                    <a:lnTo>
                      <a:pt x="2091" y="840"/>
                    </a:lnTo>
                    <a:lnTo>
                      <a:pt x="2098" y="834"/>
                    </a:lnTo>
                    <a:lnTo>
                      <a:pt x="2112" y="822"/>
                    </a:lnTo>
                    <a:lnTo>
                      <a:pt x="2126" y="811"/>
                    </a:lnTo>
                    <a:lnTo>
                      <a:pt x="2126" y="811"/>
                    </a:lnTo>
                    <a:lnTo>
                      <a:pt x="2135" y="803"/>
                    </a:lnTo>
                    <a:lnTo>
                      <a:pt x="2143" y="794"/>
                    </a:lnTo>
                    <a:lnTo>
                      <a:pt x="2151" y="783"/>
                    </a:lnTo>
                    <a:lnTo>
                      <a:pt x="2156" y="773"/>
                    </a:lnTo>
                    <a:lnTo>
                      <a:pt x="2169" y="752"/>
                    </a:lnTo>
                    <a:lnTo>
                      <a:pt x="2176" y="740"/>
                    </a:lnTo>
                    <a:lnTo>
                      <a:pt x="2182" y="730"/>
                    </a:lnTo>
                    <a:lnTo>
                      <a:pt x="2182" y="730"/>
                    </a:lnTo>
                    <a:lnTo>
                      <a:pt x="2186" y="724"/>
                    </a:lnTo>
                    <a:lnTo>
                      <a:pt x="2187" y="718"/>
                    </a:lnTo>
                    <a:lnTo>
                      <a:pt x="2189" y="711"/>
                    </a:lnTo>
                    <a:lnTo>
                      <a:pt x="2189" y="704"/>
                    </a:lnTo>
                    <a:lnTo>
                      <a:pt x="2189" y="696"/>
                    </a:lnTo>
                    <a:lnTo>
                      <a:pt x="2187" y="689"/>
                    </a:lnTo>
                    <a:lnTo>
                      <a:pt x="2186" y="683"/>
                    </a:lnTo>
                    <a:lnTo>
                      <a:pt x="2182" y="679"/>
                    </a:lnTo>
                    <a:lnTo>
                      <a:pt x="2182" y="679"/>
                    </a:lnTo>
                    <a:lnTo>
                      <a:pt x="2177" y="672"/>
                    </a:lnTo>
                    <a:lnTo>
                      <a:pt x="2171" y="665"/>
                    </a:lnTo>
                    <a:lnTo>
                      <a:pt x="2167" y="656"/>
                    </a:lnTo>
                    <a:lnTo>
                      <a:pt x="2162" y="648"/>
                    </a:lnTo>
                    <a:lnTo>
                      <a:pt x="2155" y="630"/>
                    </a:lnTo>
                    <a:lnTo>
                      <a:pt x="2151" y="611"/>
                    </a:lnTo>
                    <a:lnTo>
                      <a:pt x="2151" y="611"/>
                    </a:lnTo>
                    <a:lnTo>
                      <a:pt x="2154" y="611"/>
                    </a:lnTo>
                    <a:lnTo>
                      <a:pt x="2156" y="611"/>
                    </a:lnTo>
                    <a:lnTo>
                      <a:pt x="2161" y="608"/>
                    </a:lnTo>
                    <a:lnTo>
                      <a:pt x="2165" y="606"/>
                    </a:lnTo>
                    <a:lnTo>
                      <a:pt x="2168" y="606"/>
                    </a:lnTo>
                    <a:lnTo>
                      <a:pt x="2171" y="606"/>
                    </a:lnTo>
                    <a:lnTo>
                      <a:pt x="2171" y="606"/>
                    </a:lnTo>
                    <a:lnTo>
                      <a:pt x="2165" y="599"/>
                    </a:lnTo>
                    <a:lnTo>
                      <a:pt x="2159" y="594"/>
                    </a:lnTo>
                    <a:lnTo>
                      <a:pt x="2153" y="589"/>
                    </a:lnTo>
                    <a:lnTo>
                      <a:pt x="2148" y="583"/>
                    </a:lnTo>
                    <a:lnTo>
                      <a:pt x="2145" y="578"/>
                    </a:lnTo>
                    <a:lnTo>
                      <a:pt x="2144" y="572"/>
                    </a:lnTo>
                    <a:lnTo>
                      <a:pt x="2145" y="565"/>
                    </a:lnTo>
                    <a:lnTo>
                      <a:pt x="2148" y="557"/>
                    </a:lnTo>
                    <a:lnTo>
                      <a:pt x="2148" y="557"/>
                    </a:lnTo>
                    <a:lnTo>
                      <a:pt x="2159" y="542"/>
                    </a:lnTo>
                    <a:lnTo>
                      <a:pt x="2170" y="529"/>
                    </a:lnTo>
                    <a:lnTo>
                      <a:pt x="2177" y="523"/>
                    </a:lnTo>
                    <a:lnTo>
                      <a:pt x="2184" y="517"/>
                    </a:lnTo>
                    <a:lnTo>
                      <a:pt x="2190" y="513"/>
                    </a:lnTo>
                    <a:lnTo>
                      <a:pt x="2200" y="508"/>
                    </a:lnTo>
                    <a:lnTo>
                      <a:pt x="2200" y="508"/>
                    </a:lnTo>
                    <a:lnTo>
                      <a:pt x="2201" y="507"/>
                    </a:lnTo>
                    <a:lnTo>
                      <a:pt x="2202" y="505"/>
                    </a:lnTo>
                    <a:lnTo>
                      <a:pt x="2204" y="499"/>
                    </a:lnTo>
                    <a:lnTo>
                      <a:pt x="2205" y="495"/>
                    </a:lnTo>
                    <a:lnTo>
                      <a:pt x="2205" y="492"/>
                    </a:lnTo>
                    <a:lnTo>
                      <a:pt x="2204" y="492"/>
                    </a:lnTo>
                    <a:lnTo>
                      <a:pt x="2204" y="492"/>
                    </a:lnTo>
                    <a:lnTo>
                      <a:pt x="2190" y="490"/>
                    </a:lnTo>
                    <a:lnTo>
                      <a:pt x="2177" y="489"/>
                    </a:lnTo>
                    <a:lnTo>
                      <a:pt x="2148" y="486"/>
                    </a:lnTo>
                    <a:lnTo>
                      <a:pt x="2135" y="483"/>
                    </a:lnTo>
                    <a:lnTo>
                      <a:pt x="2122" y="479"/>
                    </a:lnTo>
                    <a:lnTo>
                      <a:pt x="2110" y="472"/>
                    </a:lnTo>
                    <a:lnTo>
                      <a:pt x="2104" y="468"/>
                    </a:lnTo>
                    <a:lnTo>
                      <a:pt x="2098" y="464"/>
                    </a:lnTo>
                    <a:lnTo>
                      <a:pt x="2098" y="464"/>
                    </a:lnTo>
                    <a:lnTo>
                      <a:pt x="2097" y="460"/>
                    </a:lnTo>
                    <a:lnTo>
                      <a:pt x="2096" y="457"/>
                    </a:lnTo>
                    <a:lnTo>
                      <a:pt x="2097" y="454"/>
                    </a:lnTo>
                    <a:lnTo>
                      <a:pt x="2098" y="450"/>
                    </a:lnTo>
                    <a:lnTo>
                      <a:pt x="2098" y="450"/>
                    </a:lnTo>
                    <a:lnTo>
                      <a:pt x="2101" y="448"/>
                    </a:lnTo>
                    <a:lnTo>
                      <a:pt x="2103" y="446"/>
                    </a:lnTo>
                    <a:lnTo>
                      <a:pt x="2109" y="445"/>
                    </a:lnTo>
                    <a:lnTo>
                      <a:pt x="2114" y="446"/>
                    </a:lnTo>
                    <a:lnTo>
                      <a:pt x="2121" y="447"/>
                    </a:lnTo>
                    <a:lnTo>
                      <a:pt x="2126" y="449"/>
                    </a:lnTo>
                    <a:lnTo>
                      <a:pt x="2131" y="450"/>
                    </a:lnTo>
                    <a:lnTo>
                      <a:pt x="2136" y="450"/>
                    </a:lnTo>
                    <a:lnTo>
                      <a:pt x="2137" y="449"/>
                    </a:lnTo>
                    <a:lnTo>
                      <a:pt x="2138" y="448"/>
                    </a:lnTo>
                    <a:lnTo>
                      <a:pt x="2138" y="448"/>
                    </a:lnTo>
                    <a:lnTo>
                      <a:pt x="2147" y="430"/>
                    </a:lnTo>
                    <a:lnTo>
                      <a:pt x="2156" y="413"/>
                    </a:lnTo>
                    <a:lnTo>
                      <a:pt x="2162" y="406"/>
                    </a:lnTo>
                    <a:lnTo>
                      <a:pt x="2168" y="400"/>
                    </a:lnTo>
                    <a:lnTo>
                      <a:pt x="2173" y="396"/>
                    </a:lnTo>
                    <a:lnTo>
                      <a:pt x="2181" y="393"/>
                    </a:lnTo>
                    <a:lnTo>
                      <a:pt x="2181" y="393"/>
                    </a:lnTo>
                    <a:lnTo>
                      <a:pt x="2185" y="393"/>
                    </a:lnTo>
                    <a:lnTo>
                      <a:pt x="2187" y="395"/>
                    </a:lnTo>
                    <a:lnTo>
                      <a:pt x="2188" y="396"/>
                    </a:lnTo>
                    <a:lnTo>
                      <a:pt x="2189" y="398"/>
                    </a:lnTo>
                    <a:lnTo>
                      <a:pt x="2188" y="405"/>
                    </a:lnTo>
                    <a:lnTo>
                      <a:pt x="2187" y="413"/>
                    </a:lnTo>
                    <a:lnTo>
                      <a:pt x="2185" y="421"/>
                    </a:lnTo>
                    <a:lnTo>
                      <a:pt x="2184" y="429"/>
                    </a:lnTo>
                    <a:lnTo>
                      <a:pt x="2185" y="433"/>
                    </a:lnTo>
                    <a:lnTo>
                      <a:pt x="2186" y="437"/>
                    </a:lnTo>
                    <a:lnTo>
                      <a:pt x="2188" y="440"/>
                    </a:lnTo>
                    <a:lnTo>
                      <a:pt x="2192" y="442"/>
                    </a:lnTo>
                    <a:lnTo>
                      <a:pt x="2192" y="442"/>
                    </a:lnTo>
                    <a:lnTo>
                      <a:pt x="2196" y="445"/>
                    </a:lnTo>
                    <a:lnTo>
                      <a:pt x="2200" y="446"/>
                    </a:lnTo>
                    <a:lnTo>
                      <a:pt x="2210" y="446"/>
                    </a:lnTo>
                    <a:lnTo>
                      <a:pt x="2220" y="445"/>
                    </a:lnTo>
                    <a:lnTo>
                      <a:pt x="2230" y="442"/>
                    </a:lnTo>
                    <a:lnTo>
                      <a:pt x="2238" y="441"/>
                    </a:lnTo>
                    <a:lnTo>
                      <a:pt x="2246" y="441"/>
                    </a:lnTo>
                    <a:lnTo>
                      <a:pt x="2248" y="442"/>
                    </a:lnTo>
                    <a:lnTo>
                      <a:pt x="2251" y="445"/>
                    </a:lnTo>
                    <a:lnTo>
                      <a:pt x="2252" y="448"/>
                    </a:lnTo>
                    <a:lnTo>
                      <a:pt x="2252" y="453"/>
                    </a:lnTo>
                    <a:lnTo>
                      <a:pt x="2252" y="453"/>
                    </a:lnTo>
                    <a:lnTo>
                      <a:pt x="2253" y="454"/>
                    </a:lnTo>
                    <a:lnTo>
                      <a:pt x="2256" y="456"/>
                    </a:lnTo>
                    <a:lnTo>
                      <a:pt x="2267" y="459"/>
                    </a:lnTo>
                    <a:lnTo>
                      <a:pt x="2276" y="463"/>
                    </a:lnTo>
                    <a:lnTo>
                      <a:pt x="2279" y="465"/>
                    </a:lnTo>
                    <a:lnTo>
                      <a:pt x="2281" y="467"/>
                    </a:lnTo>
                    <a:lnTo>
                      <a:pt x="2281" y="467"/>
                    </a:lnTo>
                    <a:lnTo>
                      <a:pt x="2280" y="470"/>
                    </a:lnTo>
                    <a:lnTo>
                      <a:pt x="2279" y="473"/>
                    </a:lnTo>
                    <a:lnTo>
                      <a:pt x="2276" y="479"/>
                    </a:lnTo>
                    <a:lnTo>
                      <a:pt x="2271" y="483"/>
                    </a:lnTo>
                    <a:lnTo>
                      <a:pt x="2271" y="487"/>
                    </a:lnTo>
                    <a:lnTo>
                      <a:pt x="2271" y="489"/>
                    </a:lnTo>
                    <a:lnTo>
                      <a:pt x="2271" y="489"/>
                    </a:lnTo>
                    <a:lnTo>
                      <a:pt x="2272" y="491"/>
                    </a:lnTo>
                    <a:lnTo>
                      <a:pt x="2273" y="492"/>
                    </a:lnTo>
                    <a:lnTo>
                      <a:pt x="2279" y="492"/>
                    </a:lnTo>
                    <a:lnTo>
                      <a:pt x="2286" y="493"/>
                    </a:lnTo>
                    <a:lnTo>
                      <a:pt x="2288" y="495"/>
                    </a:lnTo>
                    <a:lnTo>
                      <a:pt x="2291" y="497"/>
                    </a:lnTo>
                    <a:lnTo>
                      <a:pt x="2291" y="497"/>
                    </a:lnTo>
                    <a:lnTo>
                      <a:pt x="2294" y="503"/>
                    </a:lnTo>
                    <a:lnTo>
                      <a:pt x="2295" y="507"/>
                    </a:lnTo>
                    <a:lnTo>
                      <a:pt x="2295" y="512"/>
                    </a:lnTo>
                    <a:lnTo>
                      <a:pt x="2294" y="516"/>
                    </a:lnTo>
                    <a:lnTo>
                      <a:pt x="2292" y="522"/>
                    </a:lnTo>
                    <a:lnTo>
                      <a:pt x="2292" y="524"/>
                    </a:lnTo>
                    <a:lnTo>
                      <a:pt x="2293" y="526"/>
                    </a:lnTo>
                    <a:lnTo>
                      <a:pt x="2293" y="526"/>
                    </a:lnTo>
                    <a:lnTo>
                      <a:pt x="2295" y="530"/>
                    </a:lnTo>
                    <a:lnTo>
                      <a:pt x="2296" y="532"/>
                    </a:lnTo>
                    <a:lnTo>
                      <a:pt x="2297" y="536"/>
                    </a:lnTo>
                    <a:lnTo>
                      <a:pt x="2296" y="538"/>
                    </a:lnTo>
                    <a:lnTo>
                      <a:pt x="2292" y="554"/>
                    </a:lnTo>
                    <a:lnTo>
                      <a:pt x="2292" y="554"/>
                    </a:lnTo>
                    <a:lnTo>
                      <a:pt x="2288" y="566"/>
                    </a:lnTo>
                    <a:lnTo>
                      <a:pt x="2287" y="572"/>
                    </a:lnTo>
                    <a:lnTo>
                      <a:pt x="2287" y="574"/>
                    </a:lnTo>
                    <a:lnTo>
                      <a:pt x="2288" y="575"/>
                    </a:lnTo>
                    <a:lnTo>
                      <a:pt x="2288" y="575"/>
                    </a:lnTo>
                    <a:lnTo>
                      <a:pt x="2289" y="578"/>
                    </a:lnTo>
                    <a:lnTo>
                      <a:pt x="2291" y="581"/>
                    </a:lnTo>
                    <a:lnTo>
                      <a:pt x="2291" y="586"/>
                    </a:lnTo>
                    <a:lnTo>
                      <a:pt x="2291" y="589"/>
                    </a:lnTo>
                    <a:lnTo>
                      <a:pt x="2292" y="590"/>
                    </a:lnTo>
                    <a:lnTo>
                      <a:pt x="2294" y="590"/>
                    </a:lnTo>
                    <a:lnTo>
                      <a:pt x="2294" y="590"/>
                    </a:lnTo>
                    <a:lnTo>
                      <a:pt x="2306" y="588"/>
                    </a:lnTo>
                    <a:lnTo>
                      <a:pt x="2314" y="586"/>
                    </a:lnTo>
                    <a:lnTo>
                      <a:pt x="2320" y="582"/>
                    </a:lnTo>
                    <a:lnTo>
                      <a:pt x="2325" y="579"/>
                    </a:lnTo>
                    <a:lnTo>
                      <a:pt x="2334" y="567"/>
                    </a:lnTo>
                    <a:lnTo>
                      <a:pt x="2341" y="561"/>
                    </a:lnTo>
                    <a:lnTo>
                      <a:pt x="2351" y="554"/>
                    </a:lnTo>
                    <a:lnTo>
                      <a:pt x="2351" y="554"/>
                    </a:lnTo>
                    <a:lnTo>
                      <a:pt x="2354" y="551"/>
                    </a:lnTo>
                    <a:lnTo>
                      <a:pt x="2358" y="547"/>
                    </a:lnTo>
                    <a:lnTo>
                      <a:pt x="2364" y="539"/>
                    </a:lnTo>
                    <a:lnTo>
                      <a:pt x="2368" y="531"/>
                    </a:lnTo>
                    <a:lnTo>
                      <a:pt x="2368" y="528"/>
                    </a:lnTo>
                    <a:lnTo>
                      <a:pt x="2367" y="526"/>
                    </a:lnTo>
                    <a:lnTo>
                      <a:pt x="2367" y="526"/>
                    </a:lnTo>
                    <a:lnTo>
                      <a:pt x="2363" y="526"/>
                    </a:lnTo>
                    <a:lnTo>
                      <a:pt x="2362" y="523"/>
                    </a:lnTo>
                    <a:lnTo>
                      <a:pt x="2360" y="520"/>
                    </a:lnTo>
                    <a:lnTo>
                      <a:pt x="2360" y="514"/>
                    </a:lnTo>
                    <a:lnTo>
                      <a:pt x="2358" y="503"/>
                    </a:lnTo>
                    <a:lnTo>
                      <a:pt x="2355" y="497"/>
                    </a:lnTo>
                    <a:lnTo>
                      <a:pt x="2352" y="491"/>
                    </a:lnTo>
                    <a:lnTo>
                      <a:pt x="2352" y="491"/>
                    </a:lnTo>
                    <a:lnTo>
                      <a:pt x="2345" y="481"/>
                    </a:lnTo>
                    <a:lnTo>
                      <a:pt x="2339" y="473"/>
                    </a:lnTo>
                    <a:lnTo>
                      <a:pt x="2335" y="466"/>
                    </a:lnTo>
                    <a:lnTo>
                      <a:pt x="2333" y="457"/>
                    </a:lnTo>
                    <a:lnTo>
                      <a:pt x="2333" y="457"/>
                    </a:lnTo>
                    <a:lnTo>
                      <a:pt x="2333" y="453"/>
                    </a:lnTo>
                    <a:lnTo>
                      <a:pt x="2334" y="448"/>
                    </a:lnTo>
                    <a:lnTo>
                      <a:pt x="2339" y="439"/>
                    </a:lnTo>
                    <a:lnTo>
                      <a:pt x="2343" y="430"/>
                    </a:lnTo>
                    <a:lnTo>
                      <a:pt x="2344" y="426"/>
                    </a:lnTo>
                    <a:lnTo>
                      <a:pt x="2342" y="423"/>
                    </a:lnTo>
                    <a:lnTo>
                      <a:pt x="2342" y="423"/>
                    </a:lnTo>
                    <a:lnTo>
                      <a:pt x="2343" y="421"/>
                    </a:lnTo>
                    <a:lnTo>
                      <a:pt x="2345" y="417"/>
                    </a:lnTo>
                    <a:lnTo>
                      <a:pt x="2354" y="409"/>
                    </a:lnTo>
                    <a:lnTo>
                      <a:pt x="2362" y="402"/>
                    </a:lnTo>
                    <a:lnTo>
                      <a:pt x="2363" y="399"/>
                    </a:lnTo>
                    <a:lnTo>
                      <a:pt x="2363" y="399"/>
                    </a:lnTo>
                    <a:lnTo>
                      <a:pt x="2363" y="398"/>
                    </a:lnTo>
                    <a:lnTo>
                      <a:pt x="2363" y="398"/>
                    </a:lnTo>
                    <a:lnTo>
                      <a:pt x="2364" y="395"/>
                    </a:lnTo>
                    <a:lnTo>
                      <a:pt x="2366" y="391"/>
                    </a:lnTo>
                    <a:lnTo>
                      <a:pt x="2366" y="387"/>
                    </a:lnTo>
                    <a:lnTo>
                      <a:pt x="2367" y="384"/>
                    </a:lnTo>
                    <a:lnTo>
                      <a:pt x="2367" y="384"/>
                    </a:lnTo>
                    <a:lnTo>
                      <a:pt x="2372" y="375"/>
                    </a:lnTo>
                    <a:lnTo>
                      <a:pt x="2375" y="370"/>
                    </a:lnTo>
                    <a:lnTo>
                      <a:pt x="2377" y="362"/>
                    </a:lnTo>
                    <a:lnTo>
                      <a:pt x="2378" y="357"/>
                    </a:lnTo>
                    <a:lnTo>
                      <a:pt x="2382" y="352"/>
                    </a:lnTo>
                    <a:lnTo>
                      <a:pt x="2389" y="344"/>
                    </a:lnTo>
                    <a:lnTo>
                      <a:pt x="2401" y="333"/>
                    </a:lnTo>
                    <a:lnTo>
                      <a:pt x="2401" y="333"/>
                    </a:lnTo>
                    <a:lnTo>
                      <a:pt x="2420" y="333"/>
                    </a:lnTo>
                    <a:lnTo>
                      <a:pt x="2440" y="330"/>
                    </a:lnTo>
                    <a:lnTo>
                      <a:pt x="2459" y="325"/>
                    </a:lnTo>
                    <a:lnTo>
                      <a:pt x="2477" y="318"/>
                    </a:lnTo>
                    <a:lnTo>
                      <a:pt x="2494" y="309"/>
                    </a:lnTo>
                    <a:lnTo>
                      <a:pt x="2502" y="304"/>
                    </a:lnTo>
                    <a:lnTo>
                      <a:pt x="2509" y="298"/>
                    </a:lnTo>
                    <a:lnTo>
                      <a:pt x="2516" y="292"/>
                    </a:lnTo>
                    <a:lnTo>
                      <a:pt x="2523" y="285"/>
                    </a:lnTo>
                    <a:lnTo>
                      <a:pt x="2528" y="277"/>
                    </a:lnTo>
                    <a:lnTo>
                      <a:pt x="2533" y="269"/>
                    </a:lnTo>
                    <a:lnTo>
                      <a:pt x="2533" y="269"/>
                    </a:lnTo>
                    <a:lnTo>
                      <a:pt x="2557" y="227"/>
                    </a:lnTo>
                    <a:lnTo>
                      <a:pt x="2569" y="207"/>
                    </a:lnTo>
                    <a:lnTo>
                      <a:pt x="2583" y="188"/>
                    </a:lnTo>
                    <a:lnTo>
                      <a:pt x="2583" y="188"/>
                    </a:lnTo>
                    <a:lnTo>
                      <a:pt x="2560" y="181"/>
                    </a:lnTo>
                    <a:lnTo>
                      <a:pt x="2560" y="181"/>
                    </a:lnTo>
                    <a:lnTo>
                      <a:pt x="2550" y="180"/>
                    </a:lnTo>
                    <a:lnTo>
                      <a:pt x="2542" y="180"/>
                    </a:lnTo>
                    <a:lnTo>
                      <a:pt x="2534" y="182"/>
                    </a:lnTo>
                    <a:lnTo>
                      <a:pt x="2528" y="184"/>
                    </a:lnTo>
                    <a:lnTo>
                      <a:pt x="2521" y="186"/>
                    </a:lnTo>
                    <a:lnTo>
                      <a:pt x="2515" y="189"/>
                    </a:lnTo>
                    <a:lnTo>
                      <a:pt x="2508" y="189"/>
                    </a:lnTo>
                    <a:lnTo>
                      <a:pt x="2499" y="188"/>
                    </a:lnTo>
                    <a:lnTo>
                      <a:pt x="2499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36" name="Freeform: Shape 276"/>
              <p:cNvSpPr/>
              <p:nvPr/>
            </p:nvSpPr>
            <p:spPr bwMode="auto">
              <a:xfrm>
                <a:off x="3848100" y="3197225"/>
                <a:ext cx="17463" cy="11112"/>
              </a:xfrm>
              <a:custGeom>
                <a:avLst/>
                <a:gdLst>
                  <a:gd name="T0" fmla="*/ 19 w 20"/>
                  <a:gd name="T1" fmla="*/ 9 h 13"/>
                  <a:gd name="T2" fmla="*/ 19 w 20"/>
                  <a:gd name="T3" fmla="*/ 9 h 13"/>
                  <a:gd name="T4" fmla="*/ 20 w 20"/>
                  <a:gd name="T5" fmla="*/ 7 h 13"/>
                  <a:gd name="T6" fmla="*/ 20 w 20"/>
                  <a:gd name="T7" fmla="*/ 4 h 13"/>
                  <a:gd name="T8" fmla="*/ 18 w 20"/>
                  <a:gd name="T9" fmla="*/ 3 h 13"/>
                  <a:gd name="T10" fmla="*/ 16 w 20"/>
                  <a:gd name="T11" fmla="*/ 1 h 13"/>
                  <a:gd name="T12" fmla="*/ 16 w 20"/>
                  <a:gd name="T13" fmla="*/ 1 h 13"/>
                  <a:gd name="T14" fmla="*/ 12 w 20"/>
                  <a:gd name="T15" fmla="*/ 0 h 13"/>
                  <a:gd name="T16" fmla="*/ 9 w 20"/>
                  <a:gd name="T17" fmla="*/ 0 h 13"/>
                  <a:gd name="T18" fmla="*/ 9 w 20"/>
                  <a:gd name="T19" fmla="*/ 0 h 13"/>
                  <a:gd name="T20" fmla="*/ 3 w 20"/>
                  <a:gd name="T21" fmla="*/ 1 h 13"/>
                  <a:gd name="T22" fmla="*/ 0 w 20"/>
                  <a:gd name="T23" fmla="*/ 3 h 13"/>
                  <a:gd name="T24" fmla="*/ 0 w 20"/>
                  <a:gd name="T25" fmla="*/ 5 h 13"/>
                  <a:gd name="T26" fmla="*/ 2 w 20"/>
                  <a:gd name="T27" fmla="*/ 11 h 13"/>
                  <a:gd name="T28" fmla="*/ 2 w 20"/>
                  <a:gd name="T29" fmla="*/ 11 h 13"/>
                  <a:gd name="T30" fmla="*/ 3 w 20"/>
                  <a:gd name="T31" fmla="*/ 11 h 13"/>
                  <a:gd name="T32" fmla="*/ 8 w 20"/>
                  <a:gd name="T33" fmla="*/ 12 h 13"/>
                  <a:gd name="T34" fmla="*/ 8 w 20"/>
                  <a:gd name="T35" fmla="*/ 12 h 13"/>
                  <a:gd name="T36" fmla="*/ 11 w 20"/>
                  <a:gd name="T37" fmla="*/ 13 h 13"/>
                  <a:gd name="T38" fmla="*/ 14 w 20"/>
                  <a:gd name="T39" fmla="*/ 13 h 13"/>
                  <a:gd name="T40" fmla="*/ 17 w 20"/>
                  <a:gd name="T41" fmla="*/ 12 h 13"/>
                  <a:gd name="T42" fmla="*/ 19 w 20"/>
                  <a:gd name="T43" fmla="*/ 9 h 13"/>
                  <a:gd name="T44" fmla="*/ 19 w 20"/>
                  <a:gd name="T45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" h="13">
                    <a:moveTo>
                      <a:pt x="19" y="9"/>
                    </a:moveTo>
                    <a:lnTo>
                      <a:pt x="19" y="9"/>
                    </a:lnTo>
                    <a:lnTo>
                      <a:pt x="20" y="7"/>
                    </a:lnTo>
                    <a:lnTo>
                      <a:pt x="20" y="4"/>
                    </a:lnTo>
                    <a:lnTo>
                      <a:pt x="18" y="3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3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11" y="13"/>
                    </a:lnTo>
                    <a:lnTo>
                      <a:pt x="14" y="13"/>
                    </a:lnTo>
                    <a:lnTo>
                      <a:pt x="17" y="12"/>
                    </a:lnTo>
                    <a:lnTo>
                      <a:pt x="19" y="9"/>
                    </a:lnTo>
                    <a:lnTo>
                      <a:pt x="19" y="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81" name="Group 221"/>
            <p:cNvGrpSpPr/>
            <p:nvPr/>
          </p:nvGrpSpPr>
          <p:grpSpPr>
            <a:xfrm>
              <a:off x="2145115" y="1528232"/>
              <a:ext cx="3368877" cy="2238712"/>
              <a:chOff x="5116513" y="1595438"/>
              <a:chExt cx="2967037" cy="1971675"/>
            </a:xfrm>
            <a:grpFill/>
          </p:grpSpPr>
          <p:sp>
            <p:nvSpPr>
              <p:cNvPr id="96" name="Freeform: Shape 236"/>
              <p:cNvSpPr/>
              <p:nvPr/>
            </p:nvSpPr>
            <p:spPr bwMode="auto">
              <a:xfrm>
                <a:off x="6173788" y="2047875"/>
                <a:ext cx="39688" cy="15875"/>
              </a:xfrm>
              <a:custGeom>
                <a:avLst/>
                <a:gdLst>
                  <a:gd name="T0" fmla="*/ 21 w 51"/>
                  <a:gd name="T1" fmla="*/ 9 h 19"/>
                  <a:gd name="T2" fmla="*/ 21 w 51"/>
                  <a:gd name="T3" fmla="*/ 9 h 19"/>
                  <a:gd name="T4" fmla="*/ 21 w 51"/>
                  <a:gd name="T5" fmla="*/ 12 h 19"/>
                  <a:gd name="T6" fmla="*/ 21 w 51"/>
                  <a:gd name="T7" fmla="*/ 16 h 19"/>
                  <a:gd name="T8" fmla="*/ 22 w 51"/>
                  <a:gd name="T9" fmla="*/ 17 h 19"/>
                  <a:gd name="T10" fmla="*/ 22 w 51"/>
                  <a:gd name="T11" fmla="*/ 17 h 19"/>
                  <a:gd name="T12" fmla="*/ 27 w 51"/>
                  <a:gd name="T13" fmla="*/ 18 h 19"/>
                  <a:gd name="T14" fmla="*/ 31 w 51"/>
                  <a:gd name="T15" fmla="*/ 19 h 19"/>
                  <a:gd name="T16" fmla="*/ 37 w 51"/>
                  <a:gd name="T17" fmla="*/ 18 h 19"/>
                  <a:gd name="T18" fmla="*/ 39 w 51"/>
                  <a:gd name="T19" fmla="*/ 17 h 19"/>
                  <a:gd name="T20" fmla="*/ 39 w 51"/>
                  <a:gd name="T21" fmla="*/ 17 h 19"/>
                  <a:gd name="T22" fmla="*/ 45 w 51"/>
                  <a:gd name="T23" fmla="*/ 11 h 19"/>
                  <a:gd name="T24" fmla="*/ 51 w 51"/>
                  <a:gd name="T25" fmla="*/ 7 h 19"/>
                  <a:gd name="T26" fmla="*/ 51 w 51"/>
                  <a:gd name="T27" fmla="*/ 7 h 19"/>
                  <a:gd name="T28" fmla="*/ 44 w 51"/>
                  <a:gd name="T29" fmla="*/ 8 h 19"/>
                  <a:gd name="T30" fmla="*/ 36 w 51"/>
                  <a:gd name="T31" fmla="*/ 8 h 19"/>
                  <a:gd name="T32" fmla="*/ 29 w 51"/>
                  <a:gd name="T33" fmla="*/ 6 h 19"/>
                  <a:gd name="T34" fmla="*/ 22 w 51"/>
                  <a:gd name="T35" fmla="*/ 2 h 19"/>
                  <a:gd name="T36" fmla="*/ 22 w 51"/>
                  <a:gd name="T37" fmla="*/ 2 h 19"/>
                  <a:gd name="T38" fmla="*/ 21 w 51"/>
                  <a:gd name="T39" fmla="*/ 0 h 19"/>
                  <a:gd name="T40" fmla="*/ 0 w 51"/>
                  <a:gd name="T41" fmla="*/ 1 h 19"/>
                  <a:gd name="T42" fmla="*/ 0 w 51"/>
                  <a:gd name="T43" fmla="*/ 1 h 19"/>
                  <a:gd name="T44" fmla="*/ 11 w 51"/>
                  <a:gd name="T45" fmla="*/ 6 h 19"/>
                  <a:gd name="T46" fmla="*/ 21 w 51"/>
                  <a:gd name="T47" fmla="*/ 9 h 19"/>
                  <a:gd name="T48" fmla="*/ 21 w 51"/>
                  <a:gd name="T49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1" h="19">
                    <a:moveTo>
                      <a:pt x="21" y="9"/>
                    </a:moveTo>
                    <a:lnTo>
                      <a:pt x="21" y="9"/>
                    </a:lnTo>
                    <a:lnTo>
                      <a:pt x="21" y="12"/>
                    </a:lnTo>
                    <a:lnTo>
                      <a:pt x="21" y="16"/>
                    </a:lnTo>
                    <a:lnTo>
                      <a:pt x="22" y="17"/>
                    </a:lnTo>
                    <a:lnTo>
                      <a:pt x="22" y="17"/>
                    </a:lnTo>
                    <a:lnTo>
                      <a:pt x="27" y="18"/>
                    </a:lnTo>
                    <a:lnTo>
                      <a:pt x="31" y="19"/>
                    </a:lnTo>
                    <a:lnTo>
                      <a:pt x="37" y="18"/>
                    </a:lnTo>
                    <a:lnTo>
                      <a:pt x="39" y="17"/>
                    </a:lnTo>
                    <a:lnTo>
                      <a:pt x="39" y="17"/>
                    </a:lnTo>
                    <a:lnTo>
                      <a:pt x="45" y="11"/>
                    </a:lnTo>
                    <a:lnTo>
                      <a:pt x="51" y="7"/>
                    </a:lnTo>
                    <a:lnTo>
                      <a:pt x="51" y="7"/>
                    </a:lnTo>
                    <a:lnTo>
                      <a:pt x="44" y="8"/>
                    </a:lnTo>
                    <a:lnTo>
                      <a:pt x="36" y="8"/>
                    </a:lnTo>
                    <a:lnTo>
                      <a:pt x="29" y="6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1" y="6"/>
                    </a:lnTo>
                    <a:lnTo>
                      <a:pt x="21" y="9"/>
                    </a:lnTo>
                    <a:lnTo>
                      <a:pt x="21" y="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97" name="Freeform: Shape 237"/>
              <p:cNvSpPr/>
              <p:nvPr/>
            </p:nvSpPr>
            <p:spPr bwMode="auto">
              <a:xfrm>
                <a:off x="6213475" y="2046288"/>
                <a:ext cx="19050" cy="7937"/>
              </a:xfrm>
              <a:custGeom>
                <a:avLst/>
                <a:gdLst>
                  <a:gd name="T0" fmla="*/ 23 w 23"/>
                  <a:gd name="T1" fmla="*/ 0 h 9"/>
                  <a:gd name="T2" fmla="*/ 18 w 23"/>
                  <a:gd name="T3" fmla="*/ 1 h 9"/>
                  <a:gd name="T4" fmla="*/ 18 w 23"/>
                  <a:gd name="T5" fmla="*/ 1 h 9"/>
                  <a:gd name="T6" fmla="*/ 9 w 23"/>
                  <a:gd name="T7" fmla="*/ 3 h 9"/>
                  <a:gd name="T8" fmla="*/ 0 w 23"/>
                  <a:gd name="T9" fmla="*/ 9 h 9"/>
                  <a:gd name="T10" fmla="*/ 0 w 23"/>
                  <a:gd name="T11" fmla="*/ 9 h 9"/>
                  <a:gd name="T12" fmla="*/ 12 w 23"/>
                  <a:gd name="T13" fmla="*/ 4 h 9"/>
                  <a:gd name="T14" fmla="*/ 23 w 23"/>
                  <a:gd name="T15" fmla="*/ 0 h 9"/>
                  <a:gd name="T16" fmla="*/ 23 w 23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9">
                    <a:moveTo>
                      <a:pt x="23" y="0"/>
                    </a:moveTo>
                    <a:lnTo>
                      <a:pt x="18" y="1"/>
                    </a:lnTo>
                    <a:lnTo>
                      <a:pt x="18" y="1"/>
                    </a:lnTo>
                    <a:lnTo>
                      <a:pt x="9" y="3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2" y="4"/>
                    </a:lnTo>
                    <a:lnTo>
                      <a:pt x="23" y="0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98" name="Freeform: Shape 238"/>
              <p:cNvSpPr/>
              <p:nvPr/>
            </p:nvSpPr>
            <p:spPr bwMode="auto">
              <a:xfrm>
                <a:off x="6715125" y="3271838"/>
                <a:ext cx="3175" cy="3175"/>
              </a:xfrm>
              <a:custGeom>
                <a:avLst/>
                <a:gdLst>
                  <a:gd name="T0" fmla="*/ 0 w 4"/>
                  <a:gd name="T1" fmla="*/ 5 h 5"/>
                  <a:gd name="T2" fmla="*/ 0 w 4"/>
                  <a:gd name="T3" fmla="*/ 5 h 5"/>
                  <a:gd name="T4" fmla="*/ 4 w 4"/>
                  <a:gd name="T5" fmla="*/ 5 h 5"/>
                  <a:gd name="T6" fmla="*/ 4 w 4"/>
                  <a:gd name="T7" fmla="*/ 5 h 5"/>
                  <a:gd name="T8" fmla="*/ 4 w 4"/>
                  <a:gd name="T9" fmla="*/ 0 h 5"/>
                  <a:gd name="T10" fmla="*/ 4 w 4"/>
                  <a:gd name="T11" fmla="*/ 0 h 5"/>
                  <a:gd name="T12" fmla="*/ 0 w 4"/>
                  <a:gd name="T13" fmla="*/ 5 h 5"/>
                  <a:gd name="T14" fmla="*/ 0 w 4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lnTo>
                      <a:pt x="0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99" name="Freeform: Shape 239"/>
              <p:cNvSpPr/>
              <p:nvPr/>
            </p:nvSpPr>
            <p:spPr bwMode="auto">
              <a:xfrm>
                <a:off x="5116513" y="2100264"/>
                <a:ext cx="2189164" cy="1466849"/>
              </a:xfrm>
              <a:custGeom>
                <a:avLst/>
                <a:gdLst>
                  <a:gd name="T0" fmla="*/ 1882 w 2758"/>
                  <a:gd name="T1" fmla="*/ 1679 h 1847"/>
                  <a:gd name="T2" fmla="*/ 1702 w 2758"/>
                  <a:gd name="T3" fmla="*/ 1609 h 1847"/>
                  <a:gd name="T4" fmla="*/ 1852 w 2758"/>
                  <a:gd name="T5" fmla="*/ 1467 h 1847"/>
                  <a:gd name="T6" fmla="*/ 2017 w 2758"/>
                  <a:gd name="T7" fmla="*/ 1466 h 1847"/>
                  <a:gd name="T8" fmla="*/ 2162 w 2758"/>
                  <a:gd name="T9" fmla="*/ 1594 h 1847"/>
                  <a:gd name="T10" fmla="*/ 2188 w 2758"/>
                  <a:gd name="T11" fmla="*/ 1346 h 1847"/>
                  <a:gd name="T12" fmla="*/ 2225 w 2758"/>
                  <a:gd name="T13" fmla="*/ 1208 h 1847"/>
                  <a:gd name="T14" fmla="*/ 2311 w 2758"/>
                  <a:gd name="T15" fmla="*/ 1122 h 1847"/>
                  <a:gd name="T16" fmla="*/ 2493 w 2758"/>
                  <a:gd name="T17" fmla="*/ 1039 h 1847"/>
                  <a:gd name="T18" fmla="*/ 2544 w 2758"/>
                  <a:gd name="T19" fmla="*/ 946 h 1847"/>
                  <a:gd name="T20" fmla="*/ 2461 w 2758"/>
                  <a:gd name="T21" fmla="*/ 872 h 1847"/>
                  <a:gd name="T22" fmla="*/ 2464 w 2758"/>
                  <a:gd name="T23" fmla="*/ 817 h 1847"/>
                  <a:gd name="T24" fmla="*/ 2696 w 2758"/>
                  <a:gd name="T25" fmla="*/ 696 h 1847"/>
                  <a:gd name="T26" fmla="*/ 2595 w 2758"/>
                  <a:gd name="T27" fmla="*/ 616 h 1847"/>
                  <a:gd name="T28" fmla="*/ 2538 w 2758"/>
                  <a:gd name="T29" fmla="*/ 552 h 1847"/>
                  <a:gd name="T30" fmla="*/ 2497 w 2758"/>
                  <a:gd name="T31" fmla="*/ 544 h 1847"/>
                  <a:gd name="T32" fmla="*/ 2440 w 2758"/>
                  <a:gd name="T33" fmla="*/ 537 h 1847"/>
                  <a:gd name="T34" fmla="*/ 2354 w 2758"/>
                  <a:gd name="T35" fmla="*/ 422 h 1847"/>
                  <a:gd name="T36" fmla="*/ 2212 w 2758"/>
                  <a:gd name="T37" fmla="*/ 412 h 1847"/>
                  <a:gd name="T38" fmla="*/ 2186 w 2758"/>
                  <a:gd name="T39" fmla="*/ 686 h 1847"/>
                  <a:gd name="T40" fmla="*/ 2081 w 2758"/>
                  <a:gd name="T41" fmla="*/ 728 h 1847"/>
                  <a:gd name="T42" fmla="*/ 1919 w 2758"/>
                  <a:gd name="T43" fmla="*/ 622 h 1847"/>
                  <a:gd name="T44" fmla="*/ 1788 w 2758"/>
                  <a:gd name="T45" fmla="*/ 531 h 1847"/>
                  <a:gd name="T46" fmla="*/ 1860 w 2758"/>
                  <a:gd name="T47" fmla="*/ 370 h 1847"/>
                  <a:gd name="T48" fmla="*/ 1982 w 2758"/>
                  <a:gd name="T49" fmla="*/ 215 h 1847"/>
                  <a:gd name="T50" fmla="*/ 2073 w 2758"/>
                  <a:gd name="T51" fmla="*/ 120 h 1847"/>
                  <a:gd name="T52" fmla="*/ 2000 w 2758"/>
                  <a:gd name="T53" fmla="*/ 167 h 1847"/>
                  <a:gd name="T54" fmla="*/ 1927 w 2758"/>
                  <a:gd name="T55" fmla="*/ 109 h 1847"/>
                  <a:gd name="T56" fmla="*/ 1852 w 2758"/>
                  <a:gd name="T57" fmla="*/ 58 h 1847"/>
                  <a:gd name="T58" fmla="*/ 1774 w 2758"/>
                  <a:gd name="T59" fmla="*/ 11 h 1847"/>
                  <a:gd name="T60" fmla="*/ 1798 w 2758"/>
                  <a:gd name="T61" fmla="*/ 103 h 1847"/>
                  <a:gd name="T62" fmla="*/ 1681 w 2758"/>
                  <a:gd name="T63" fmla="*/ 155 h 1847"/>
                  <a:gd name="T64" fmla="*/ 1462 w 2758"/>
                  <a:gd name="T65" fmla="*/ 159 h 1847"/>
                  <a:gd name="T66" fmla="*/ 1393 w 2758"/>
                  <a:gd name="T67" fmla="*/ 189 h 1847"/>
                  <a:gd name="T68" fmla="*/ 1294 w 2758"/>
                  <a:gd name="T69" fmla="*/ 139 h 1847"/>
                  <a:gd name="T70" fmla="*/ 1053 w 2758"/>
                  <a:gd name="T71" fmla="*/ 69 h 1847"/>
                  <a:gd name="T72" fmla="*/ 923 w 2758"/>
                  <a:gd name="T73" fmla="*/ 59 h 1847"/>
                  <a:gd name="T74" fmla="*/ 688 w 2758"/>
                  <a:gd name="T75" fmla="*/ 93 h 1847"/>
                  <a:gd name="T76" fmla="*/ 352 w 2758"/>
                  <a:gd name="T77" fmla="*/ 14 h 1847"/>
                  <a:gd name="T78" fmla="*/ 215 w 2758"/>
                  <a:gd name="T79" fmla="*/ 23 h 1847"/>
                  <a:gd name="T80" fmla="*/ 47 w 2758"/>
                  <a:gd name="T81" fmla="*/ 158 h 1847"/>
                  <a:gd name="T82" fmla="*/ 92 w 2758"/>
                  <a:gd name="T83" fmla="*/ 243 h 1847"/>
                  <a:gd name="T84" fmla="*/ 101 w 2758"/>
                  <a:gd name="T85" fmla="*/ 312 h 1847"/>
                  <a:gd name="T86" fmla="*/ 126 w 2758"/>
                  <a:gd name="T87" fmla="*/ 347 h 1847"/>
                  <a:gd name="T88" fmla="*/ 61 w 2758"/>
                  <a:gd name="T89" fmla="*/ 512 h 1847"/>
                  <a:gd name="T90" fmla="*/ 125 w 2758"/>
                  <a:gd name="T91" fmla="*/ 511 h 1847"/>
                  <a:gd name="T92" fmla="*/ 183 w 2758"/>
                  <a:gd name="T93" fmla="*/ 578 h 1847"/>
                  <a:gd name="T94" fmla="*/ 93 w 2758"/>
                  <a:gd name="T95" fmla="*/ 666 h 1847"/>
                  <a:gd name="T96" fmla="*/ 340 w 2758"/>
                  <a:gd name="T97" fmla="*/ 489 h 1847"/>
                  <a:gd name="T98" fmla="*/ 373 w 2758"/>
                  <a:gd name="T99" fmla="*/ 523 h 1847"/>
                  <a:gd name="T100" fmla="*/ 464 w 2758"/>
                  <a:gd name="T101" fmla="*/ 438 h 1847"/>
                  <a:gd name="T102" fmla="*/ 587 w 2758"/>
                  <a:gd name="T103" fmla="*/ 494 h 1847"/>
                  <a:gd name="T104" fmla="*/ 736 w 2758"/>
                  <a:gd name="T105" fmla="*/ 571 h 1847"/>
                  <a:gd name="T106" fmla="*/ 827 w 2758"/>
                  <a:gd name="T107" fmla="*/ 650 h 1847"/>
                  <a:gd name="T108" fmla="*/ 1043 w 2758"/>
                  <a:gd name="T109" fmla="*/ 856 h 1847"/>
                  <a:gd name="T110" fmla="*/ 981 w 2758"/>
                  <a:gd name="T111" fmla="*/ 860 h 1847"/>
                  <a:gd name="T112" fmla="*/ 1063 w 2758"/>
                  <a:gd name="T113" fmla="*/ 1116 h 1847"/>
                  <a:gd name="T114" fmla="*/ 1219 w 2758"/>
                  <a:gd name="T115" fmla="*/ 1389 h 1847"/>
                  <a:gd name="T116" fmla="*/ 1428 w 2758"/>
                  <a:gd name="T117" fmla="*/ 1585 h 1847"/>
                  <a:gd name="T118" fmla="*/ 1319 w 2758"/>
                  <a:gd name="T119" fmla="*/ 1409 h 1847"/>
                  <a:gd name="T120" fmla="*/ 1482 w 2758"/>
                  <a:gd name="T121" fmla="*/ 1647 h 1847"/>
                  <a:gd name="T122" fmla="*/ 1612 w 2758"/>
                  <a:gd name="T123" fmla="*/ 1782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58" h="1847">
                    <a:moveTo>
                      <a:pt x="1783" y="1828"/>
                    </a:moveTo>
                    <a:lnTo>
                      <a:pt x="1783" y="1828"/>
                    </a:lnTo>
                    <a:lnTo>
                      <a:pt x="1785" y="1825"/>
                    </a:lnTo>
                    <a:lnTo>
                      <a:pt x="1791" y="1822"/>
                    </a:lnTo>
                    <a:lnTo>
                      <a:pt x="1813" y="1814"/>
                    </a:lnTo>
                    <a:lnTo>
                      <a:pt x="1876" y="1792"/>
                    </a:lnTo>
                    <a:lnTo>
                      <a:pt x="1940" y="1771"/>
                    </a:lnTo>
                    <a:lnTo>
                      <a:pt x="1962" y="1763"/>
                    </a:lnTo>
                    <a:lnTo>
                      <a:pt x="1968" y="1759"/>
                    </a:lnTo>
                    <a:lnTo>
                      <a:pt x="1971" y="1757"/>
                    </a:lnTo>
                    <a:lnTo>
                      <a:pt x="1971" y="1757"/>
                    </a:lnTo>
                    <a:lnTo>
                      <a:pt x="1987" y="1729"/>
                    </a:lnTo>
                    <a:lnTo>
                      <a:pt x="2002" y="1701"/>
                    </a:lnTo>
                    <a:lnTo>
                      <a:pt x="2002" y="1701"/>
                    </a:lnTo>
                    <a:lnTo>
                      <a:pt x="2001" y="1697"/>
                    </a:lnTo>
                    <a:lnTo>
                      <a:pt x="1998" y="1691"/>
                    </a:lnTo>
                    <a:lnTo>
                      <a:pt x="1995" y="1687"/>
                    </a:lnTo>
                    <a:lnTo>
                      <a:pt x="1989" y="1682"/>
                    </a:lnTo>
                    <a:lnTo>
                      <a:pt x="1984" y="1679"/>
                    </a:lnTo>
                    <a:lnTo>
                      <a:pt x="1977" y="1675"/>
                    </a:lnTo>
                    <a:lnTo>
                      <a:pt x="1964" y="1671"/>
                    </a:lnTo>
                    <a:lnTo>
                      <a:pt x="1949" y="1667"/>
                    </a:lnTo>
                    <a:lnTo>
                      <a:pt x="1934" y="1665"/>
                    </a:lnTo>
                    <a:lnTo>
                      <a:pt x="1919" y="1665"/>
                    </a:lnTo>
                    <a:lnTo>
                      <a:pt x="1906" y="1666"/>
                    </a:lnTo>
                    <a:lnTo>
                      <a:pt x="1906" y="1666"/>
                    </a:lnTo>
                    <a:lnTo>
                      <a:pt x="1900" y="1667"/>
                    </a:lnTo>
                    <a:lnTo>
                      <a:pt x="1894" y="1670"/>
                    </a:lnTo>
                    <a:lnTo>
                      <a:pt x="1888" y="1673"/>
                    </a:lnTo>
                    <a:lnTo>
                      <a:pt x="1882" y="1679"/>
                    </a:lnTo>
                    <a:lnTo>
                      <a:pt x="1867" y="1692"/>
                    </a:lnTo>
                    <a:lnTo>
                      <a:pt x="1859" y="1699"/>
                    </a:lnTo>
                    <a:lnTo>
                      <a:pt x="1850" y="1706"/>
                    </a:lnTo>
                    <a:lnTo>
                      <a:pt x="1840" y="1712"/>
                    </a:lnTo>
                    <a:lnTo>
                      <a:pt x="1828" y="1716"/>
                    </a:lnTo>
                    <a:lnTo>
                      <a:pt x="1817" y="1720"/>
                    </a:lnTo>
                    <a:lnTo>
                      <a:pt x="1803" y="1722"/>
                    </a:lnTo>
                    <a:lnTo>
                      <a:pt x="1789" y="1721"/>
                    </a:lnTo>
                    <a:lnTo>
                      <a:pt x="1773" y="1717"/>
                    </a:lnTo>
                    <a:lnTo>
                      <a:pt x="1755" y="1712"/>
                    </a:lnTo>
                    <a:lnTo>
                      <a:pt x="1735" y="1701"/>
                    </a:lnTo>
                    <a:lnTo>
                      <a:pt x="1735" y="1701"/>
                    </a:lnTo>
                    <a:lnTo>
                      <a:pt x="1731" y="1698"/>
                    </a:lnTo>
                    <a:lnTo>
                      <a:pt x="1727" y="1695"/>
                    </a:lnTo>
                    <a:lnTo>
                      <a:pt x="1725" y="1691"/>
                    </a:lnTo>
                    <a:lnTo>
                      <a:pt x="1723" y="1687"/>
                    </a:lnTo>
                    <a:lnTo>
                      <a:pt x="1719" y="1676"/>
                    </a:lnTo>
                    <a:lnTo>
                      <a:pt x="1717" y="1667"/>
                    </a:lnTo>
                    <a:lnTo>
                      <a:pt x="1715" y="1656"/>
                    </a:lnTo>
                    <a:lnTo>
                      <a:pt x="1711" y="1647"/>
                    </a:lnTo>
                    <a:lnTo>
                      <a:pt x="1709" y="1641"/>
                    </a:lnTo>
                    <a:lnTo>
                      <a:pt x="1706" y="1637"/>
                    </a:lnTo>
                    <a:lnTo>
                      <a:pt x="1701" y="1633"/>
                    </a:lnTo>
                    <a:lnTo>
                      <a:pt x="1697" y="1629"/>
                    </a:lnTo>
                    <a:lnTo>
                      <a:pt x="1697" y="1629"/>
                    </a:lnTo>
                    <a:lnTo>
                      <a:pt x="1695" y="1627"/>
                    </a:lnTo>
                    <a:lnTo>
                      <a:pt x="1695" y="1624"/>
                    </a:lnTo>
                    <a:lnTo>
                      <a:pt x="1698" y="1618"/>
                    </a:lnTo>
                    <a:lnTo>
                      <a:pt x="1701" y="1611"/>
                    </a:lnTo>
                    <a:lnTo>
                      <a:pt x="1702" y="1609"/>
                    </a:lnTo>
                    <a:lnTo>
                      <a:pt x="1703" y="1606"/>
                    </a:lnTo>
                    <a:lnTo>
                      <a:pt x="1703" y="1606"/>
                    </a:lnTo>
                    <a:lnTo>
                      <a:pt x="1701" y="1576"/>
                    </a:lnTo>
                    <a:lnTo>
                      <a:pt x="1701" y="1560"/>
                    </a:lnTo>
                    <a:lnTo>
                      <a:pt x="1701" y="1547"/>
                    </a:lnTo>
                    <a:lnTo>
                      <a:pt x="1705" y="1533"/>
                    </a:lnTo>
                    <a:lnTo>
                      <a:pt x="1709" y="1519"/>
                    </a:lnTo>
                    <a:lnTo>
                      <a:pt x="1712" y="1514"/>
                    </a:lnTo>
                    <a:lnTo>
                      <a:pt x="1716" y="1508"/>
                    </a:lnTo>
                    <a:lnTo>
                      <a:pt x="1720" y="1502"/>
                    </a:lnTo>
                    <a:lnTo>
                      <a:pt x="1726" y="1497"/>
                    </a:lnTo>
                    <a:lnTo>
                      <a:pt x="1726" y="1497"/>
                    </a:lnTo>
                    <a:lnTo>
                      <a:pt x="1735" y="1491"/>
                    </a:lnTo>
                    <a:lnTo>
                      <a:pt x="1744" y="1486"/>
                    </a:lnTo>
                    <a:lnTo>
                      <a:pt x="1765" y="1476"/>
                    </a:lnTo>
                    <a:lnTo>
                      <a:pt x="1765" y="1476"/>
                    </a:lnTo>
                    <a:lnTo>
                      <a:pt x="1769" y="1475"/>
                    </a:lnTo>
                    <a:lnTo>
                      <a:pt x="1775" y="1474"/>
                    </a:lnTo>
                    <a:lnTo>
                      <a:pt x="1785" y="1475"/>
                    </a:lnTo>
                    <a:lnTo>
                      <a:pt x="1797" y="1475"/>
                    </a:lnTo>
                    <a:lnTo>
                      <a:pt x="1802" y="1474"/>
                    </a:lnTo>
                    <a:lnTo>
                      <a:pt x="1807" y="1473"/>
                    </a:lnTo>
                    <a:lnTo>
                      <a:pt x="1807" y="1473"/>
                    </a:lnTo>
                    <a:lnTo>
                      <a:pt x="1814" y="1470"/>
                    </a:lnTo>
                    <a:lnTo>
                      <a:pt x="1821" y="1469"/>
                    </a:lnTo>
                    <a:lnTo>
                      <a:pt x="1827" y="1468"/>
                    </a:lnTo>
                    <a:lnTo>
                      <a:pt x="1833" y="1467"/>
                    </a:lnTo>
                    <a:lnTo>
                      <a:pt x="1833" y="1467"/>
                    </a:lnTo>
                    <a:lnTo>
                      <a:pt x="1842" y="1466"/>
                    </a:lnTo>
                    <a:lnTo>
                      <a:pt x="1852" y="1467"/>
                    </a:lnTo>
                    <a:lnTo>
                      <a:pt x="1861" y="1468"/>
                    </a:lnTo>
                    <a:lnTo>
                      <a:pt x="1872" y="1472"/>
                    </a:lnTo>
                    <a:lnTo>
                      <a:pt x="1881" y="1474"/>
                    </a:lnTo>
                    <a:lnTo>
                      <a:pt x="1891" y="1475"/>
                    </a:lnTo>
                    <a:lnTo>
                      <a:pt x="1900" y="1475"/>
                    </a:lnTo>
                    <a:lnTo>
                      <a:pt x="1905" y="1474"/>
                    </a:lnTo>
                    <a:lnTo>
                      <a:pt x="1909" y="1473"/>
                    </a:lnTo>
                    <a:lnTo>
                      <a:pt x="1909" y="1473"/>
                    </a:lnTo>
                    <a:lnTo>
                      <a:pt x="1915" y="1469"/>
                    </a:lnTo>
                    <a:lnTo>
                      <a:pt x="1919" y="1465"/>
                    </a:lnTo>
                    <a:lnTo>
                      <a:pt x="1924" y="1460"/>
                    </a:lnTo>
                    <a:lnTo>
                      <a:pt x="1927" y="1455"/>
                    </a:lnTo>
                    <a:lnTo>
                      <a:pt x="1941" y="1431"/>
                    </a:lnTo>
                    <a:lnTo>
                      <a:pt x="1941" y="1431"/>
                    </a:lnTo>
                    <a:lnTo>
                      <a:pt x="1946" y="1424"/>
                    </a:lnTo>
                    <a:lnTo>
                      <a:pt x="1951" y="1419"/>
                    </a:lnTo>
                    <a:lnTo>
                      <a:pt x="1957" y="1416"/>
                    </a:lnTo>
                    <a:lnTo>
                      <a:pt x="1963" y="1414"/>
                    </a:lnTo>
                    <a:lnTo>
                      <a:pt x="1970" y="1412"/>
                    </a:lnTo>
                    <a:lnTo>
                      <a:pt x="1975" y="1412"/>
                    </a:lnTo>
                    <a:lnTo>
                      <a:pt x="1982" y="1414"/>
                    </a:lnTo>
                    <a:lnTo>
                      <a:pt x="1988" y="1416"/>
                    </a:lnTo>
                    <a:lnTo>
                      <a:pt x="1988" y="1416"/>
                    </a:lnTo>
                    <a:lnTo>
                      <a:pt x="1995" y="1420"/>
                    </a:lnTo>
                    <a:lnTo>
                      <a:pt x="2000" y="1426"/>
                    </a:lnTo>
                    <a:lnTo>
                      <a:pt x="2005" y="1433"/>
                    </a:lnTo>
                    <a:lnTo>
                      <a:pt x="2009" y="1441"/>
                    </a:lnTo>
                    <a:lnTo>
                      <a:pt x="2013" y="1449"/>
                    </a:lnTo>
                    <a:lnTo>
                      <a:pt x="2015" y="1458"/>
                    </a:lnTo>
                    <a:lnTo>
                      <a:pt x="2017" y="1466"/>
                    </a:lnTo>
                    <a:lnTo>
                      <a:pt x="2018" y="1475"/>
                    </a:lnTo>
                    <a:lnTo>
                      <a:pt x="2018" y="1475"/>
                    </a:lnTo>
                    <a:lnTo>
                      <a:pt x="2024" y="1472"/>
                    </a:lnTo>
                    <a:lnTo>
                      <a:pt x="2031" y="1469"/>
                    </a:lnTo>
                    <a:lnTo>
                      <a:pt x="2037" y="1467"/>
                    </a:lnTo>
                    <a:lnTo>
                      <a:pt x="2043" y="1465"/>
                    </a:lnTo>
                    <a:lnTo>
                      <a:pt x="2043" y="1465"/>
                    </a:lnTo>
                    <a:lnTo>
                      <a:pt x="2047" y="1476"/>
                    </a:lnTo>
                    <a:lnTo>
                      <a:pt x="2051" y="1486"/>
                    </a:lnTo>
                    <a:lnTo>
                      <a:pt x="2064" y="1506"/>
                    </a:lnTo>
                    <a:lnTo>
                      <a:pt x="2076" y="1525"/>
                    </a:lnTo>
                    <a:lnTo>
                      <a:pt x="2082" y="1535"/>
                    </a:lnTo>
                    <a:lnTo>
                      <a:pt x="2087" y="1546"/>
                    </a:lnTo>
                    <a:lnTo>
                      <a:pt x="2087" y="1546"/>
                    </a:lnTo>
                    <a:lnTo>
                      <a:pt x="2092" y="1556"/>
                    </a:lnTo>
                    <a:lnTo>
                      <a:pt x="2099" y="1566"/>
                    </a:lnTo>
                    <a:lnTo>
                      <a:pt x="2106" y="1575"/>
                    </a:lnTo>
                    <a:lnTo>
                      <a:pt x="2114" y="1583"/>
                    </a:lnTo>
                    <a:lnTo>
                      <a:pt x="2122" y="1591"/>
                    </a:lnTo>
                    <a:lnTo>
                      <a:pt x="2131" y="1598"/>
                    </a:lnTo>
                    <a:lnTo>
                      <a:pt x="2140" y="1605"/>
                    </a:lnTo>
                    <a:lnTo>
                      <a:pt x="2150" y="1610"/>
                    </a:lnTo>
                    <a:lnTo>
                      <a:pt x="2150" y="1610"/>
                    </a:lnTo>
                    <a:lnTo>
                      <a:pt x="2150" y="1607"/>
                    </a:lnTo>
                    <a:lnTo>
                      <a:pt x="2151" y="1605"/>
                    </a:lnTo>
                    <a:lnTo>
                      <a:pt x="2155" y="1602"/>
                    </a:lnTo>
                    <a:lnTo>
                      <a:pt x="2157" y="1600"/>
                    </a:lnTo>
                    <a:lnTo>
                      <a:pt x="2161" y="1599"/>
                    </a:lnTo>
                    <a:lnTo>
                      <a:pt x="2162" y="1597"/>
                    </a:lnTo>
                    <a:lnTo>
                      <a:pt x="2162" y="1594"/>
                    </a:lnTo>
                    <a:lnTo>
                      <a:pt x="2159" y="1592"/>
                    </a:lnTo>
                    <a:lnTo>
                      <a:pt x="2159" y="1592"/>
                    </a:lnTo>
                    <a:lnTo>
                      <a:pt x="2149" y="1586"/>
                    </a:lnTo>
                    <a:lnTo>
                      <a:pt x="2145" y="1584"/>
                    </a:lnTo>
                    <a:lnTo>
                      <a:pt x="2142" y="1580"/>
                    </a:lnTo>
                    <a:lnTo>
                      <a:pt x="2142" y="1580"/>
                    </a:lnTo>
                    <a:lnTo>
                      <a:pt x="2137" y="1564"/>
                    </a:lnTo>
                    <a:lnTo>
                      <a:pt x="2133" y="1547"/>
                    </a:lnTo>
                    <a:lnTo>
                      <a:pt x="2130" y="1531"/>
                    </a:lnTo>
                    <a:lnTo>
                      <a:pt x="2128" y="1514"/>
                    </a:lnTo>
                    <a:lnTo>
                      <a:pt x="2124" y="1480"/>
                    </a:lnTo>
                    <a:lnTo>
                      <a:pt x="2121" y="1444"/>
                    </a:lnTo>
                    <a:lnTo>
                      <a:pt x="2121" y="1444"/>
                    </a:lnTo>
                    <a:lnTo>
                      <a:pt x="2120" y="1440"/>
                    </a:lnTo>
                    <a:lnTo>
                      <a:pt x="2117" y="1434"/>
                    </a:lnTo>
                    <a:lnTo>
                      <a:pt x="2111" y="1425"/>
                    </a:lnTo>
                    <a:lnTo>
                      <a:pt x="2108" y="1420"/>
                    </a:lnTo>
                    <a:lnTo>
                      <a:pt x="2106" y="1416"/>
                    </a:lnTo>
                    <a:lnTo>
                      <a:pt x="2106" y="1410"/>
                    </a:lnTo>
                    <a:lnTo>
                      <a:pt x="2107" y="1405"/>
                    </a:lnTo>
                    <a:lnTo>
                      <a:pt x="2107" y="1405"/>
                    </a:lnTo>
                    <a:lnTo>
                      <a:pt x="2113" y="1393"/>
                    </a:lnTo>
                    <a:lnTo>
                      <a:pt x="2120" y="1384"/>
                    </a:lnTo>
                    <a:lnTo>
                      <a:pt x="2128" y="1376"/>
                    </a:lnTo>
                    <a:lnTo>
                      <a:pt x="2137" y="1369"/>
                    </a:lnTo>
                    <a:lnTo>
                      <a:pt x="2146" y="1364"/>
                    </a:lnTo>
                    <a:lnTo>
                      <a:pt x="2156" y="1359"/>
                    </a:lnTo>
                    <a:lnTo>
                      <a:pt x="2179" y="1351"/>
                    </a:lnTo>
                    <a:lnTo>
                      <a:pt x="2179" y="1351"/>
                    </a:lnTo>
                    <a:lnTo>
                      <a:pt x="2188" y="1346"/>
                    </a:lnTo>
                    <a:lnTo>
                      <a:pt x="2196" y="1341"/>
                    </a:lnTo>
                    <a:lnTo>
                      <a:pt x="2203" y="1334"/>
                    </a:lnTo>
                    <a:lnTo>
                      <a:pt x="2207" y="1326"/>
                    </a:lnTo>
                    <a:lnTo>
                      <a:pt x="2209" y="1317"/>
                    </a:lnTo>
                    <a:lnTo>
                      <a:pt x="2211" y="1308"/>
                    </a:lnTo>
                    <a:lnTo>
                      <a:pt x="2209" y="1300"/>
                    </a:lnTo>
                    <a:lnTo>
                      <a:pt x="2205" y="1291"/>
                    </a:lnTo>
                    <a:lnTo>
                      <a:pt x="2205" y="1291"/>
                    </a:lnTo>
                    <a:lnTo>
                      <a:pt x="2198" y="1279"/>
                    </a:lnTo>
                    <a:lnTo>
                      <a:pt x="2192" y="1268"/>
                    </a:lnTo>
                    <a:lnTo>
                      <a:pt x="2191" y="1261"/>
                    </a:lnTo>
                    <a:lnTo>
                      <a:pt x="2190" y="1256"/>
                    </a:lnTo>
                    <a:lnTo>
                      <a:pt x="2190" y="1249"/>
                    </a:lnTo>
                    <a:lnTo>
                      <a:pt x="2191" y="1243"/>
                    </a:lnTo>
                    <a:lnTo>
                      <a:pt x="2191" y="1243"/>
                    </a:lnTo>
                    <a:lnTo>
                      <a:pt x="2194" y="1242"/>
                    </a:lnTo>
                    <a:lnTo>
                      <a:pt x="2197" y="1241"/>
                    </a:lnTo>
                    <a:lnTo>
                      <a:pt x="2198" y="1238"/>
                    </a:lnTo>
                    <a:lnTo>
                      <a:pt x="2199" y="1236"/>
                    </a:lnTo>
                    <a:lnTo>
                      <a:pt x="2200" y="1233"/>
                    </a:lnTo>
                    <a:lnTo>
                      <a:pt x="2199" y="1227"/>
                    </a:lnTo>
                    <a:lnTo>
                      <a:pt x="2199" y="1227"/>
                    </a:lnTo>
                    <a:lnTo>
                      <a:pt x="2213" y="1228"/>
                    </a:lnTo>
                    <a:lnTo>
                      <a:pt x="2219" y="1228"/>
                    </a:lnTo>
                    <a:lnTo>
                      <a:pt x="2223" y="1226"/>
                    </a:lnTo>
                    <a:lnTo>
                      <a:pt x="2223" y="1226"/>
                    </a:lnTo>
                    <a:lnTo>
                      <a:pt x="2228" y="1221"/>
                    </a:lnTo>
                    <a:lnTo>
                      <a:pt x="2229" y="1217"/>
                    </a:lnTo>
                    <a:lnTo>
                      <a:pt x="2228" y="1212"/>
                    </a:lnTo>
                    <a:lnTo>
                      <a:pt x="2225" y="1208"/>
                    </a:lnTo>
                    <a:lnTo>
                      <a:pt x="2223" y="1203"/>
                    </a:lnTo>
                    <a:lnTo>
                      <a:pt x="2221" y="1199"/>
                    </a:lnTo>
                    <a:lnTo>
                      <a:pt x="2220" y="1194"/>
                    </a:lnTo>
                    <a:lnTo>
                      <a:pt x="2221" y="1188"/>
                    </a:lnTo>
                    <a:lnTo>
                      <a:pt x="2221" y="1188"/>
                    </a:lnTo>
                    <a:lnTo>
                      <a:pt x="2224" y="1184"/>
                    </a:lnTo>
                    <a:lnTo>
                      <a:pt x="2228" y="1179"/>
                    </a:lnTo>
                    <a:lnTo>
                      <a:pt x="2232" y="1177"/>
                    </a:lnTo>
                    <a:lnTo>
                      <a:pt x="2237" y="1176"/>
                    </a:lnTo>
                    <a:lnTo>
                      <a:pt x="2241" y="1175"/>
                    </a:lnTo>
                    <a:lnTo>
                      <a:pt x="2246" y="1175"/>
                    </a:lnTo>
                    <a:lnTo>
                      <a:pt x="2256" y="1176"/>
                    </a:lnTo>
                    <a:lnTo>
                      <a:pt x="2267" y="1177"/>
                    </a:lnTo>
                    <a:lnTo>
                      <a:pt x="2278" y="1178"/>
                    </a:lnTo>
                    <a:lnTo>
                      <a:pt x="2282" y="1178"/>
                    </a:lnTo>
                    <a:lnTo>
                      <a:pt x="2287" y="1178"/>
                    </a:lnTo>
                    <a:lnTo>
                      <a:pt x="2291" y="1176"/>
                    </a:lnTo>
                    <a:lnTo>
                      <a:pt x="2295" y="1174"/>
                    </a:lnTo>
                    <a:lnTo>
                      <a:pt x="2295" y="1174"/>
                    </a:lnTo>
                    <a:lnTo>
                      <a:pt x="2297" y="1171"/>
                    </a:lnTo>
                    <a:lnTo>
                      <a:pt x="2298" y="1169"/>
                    </a:lnTo>
                    <a:lnTo>
                      <a:pt x="2299" y="1163"/>
                    </a:lnTo>
                    <a:lnTo>
                      <a:pt x="2297" y="1150"/>
                    </a:lnTo>
                    <a:lnTo>
                      <a:pt x="2297" y="1142"/>
                    </a:lnTo>
                    <a:lnTo>
                      <a:pt x="2297" y="1135"/>
                    </a:lnTo>
                    <a:lnTo>
                      <a:pt x="2299" y="1129"/>
                    </a:lnTo>
                    <a:lnTo>
                      <a:pt x="2302" y="1127"/>
                    </a:lnTo>
                    <a:lnTo>
                      <a:pt x="2304" y="1125"/>
                    </a:lnTo>
                    <a:lnTo>
                      <a:pt x="2304" y="1125"/>
                    </a:lnTo>
                    <a:lnTo>
                      <a:pt x="2311" y="1122"/>
                    </a:lnTo>
                    <a:lnTo>
                      <a:pt x="2316" y="1121"/>
                    </a:lnTo>
                    <a:lnTo>
                      <a:pt x="2323" y="1120"/>
                    </a:lnTo>
                    <a:lnTo>
                      <a:pt x="2331" y="1120"/>
                    </a:lnTo>
                    <a:lnTo>
                      <a:pt x="2346" y="1121"/>
                    </a:lnTo>
                    <a:lnTo>
                      <a:pt x="2354" y="1121"/>
                    </a:lnTo>
                    <a:lnTo>
                      <a:pt x="2361" y="1120"/>
                    </a:lnTo>
                    <a:lnTo>
                      <a:pt x="2361" y="1120"/>
                    </a:lnTo>
                    <a:lnTo>
                      <a:pt x="2369" y="1119"/>
                    </a:lnTo>
                    <a:lnTo>
                      <a:pt x="2374" y="1116"/>
                    </a:lnTo>
                    <a:lnTo>
                      <a:pt x="2379" y="1111"/>
                    </a:lnTo>
                    <a:lnTo>
                      <a:pt x="2381" y="1107"/>
                    </a:lnTo>
                    <a:lnTo>
                      <a:pt x="2383" y="1101"/>
                    </a:lnTo>
                    <a:lnTo>
                      <a:pt x="2383" y="1095"/>
                    </a:lnTo>
                    <a:lnTo>
                      <a:pt x="2383" y="1082"/>
                    </a:lnTo>
                    <a:lnTo>
                      <a:pt x="2382" y="1069"/>
                    </a:lnTo>
                    <a:lnTo>
                      <a:pt x="2382" y="1055"/>
                    </a:lnTo>
                    <a:lnTo>
                      <a:pt x="2382" y="1050"/>
                    </a:lnTo>
                    <a:lnTo>
                      <a:pt x="2383" y="1044"/>
                    </a:lnTo>
                    <a:lnTo>
                      <a:pt x="2386" y="1039"/>
                    </a:lnTo>
                    <a:lnTo>
                      <a:pt x="2389" y="1035"/>
                    </a:lnTo>
                    <a:lnTo>
                      <a:pt x="2389" y="1035"/>
                    </a:lnTo>
                    <a:lnTo>
                      <a:pt x="2396" y="1030"/>
                    </a:lnTo>
                    <a:lnTo>
                      <a:pt x="2402" y="1027"/>
                    </a:lnTo>
                    <a:lnTo>
                      <a:pt x="2409" y="1025"/>
                    </a:lnTo>
                    <a:lnTo>
                      <a:pt x="2415" y="1023"/>
                    </a:lnTo>
                    <a:lnTo>
                      <a:pt x="2423" y="1023"/>
                    </a:lnTo>
                    <a:lnTo>
                      <a:pt x="2430" y="1023"/>
                    </a:lnTo>
                    <a:lnTo>
                      <a:pt x="2445" y="1027"/>
                    </a:lnTo>
                    <a:lnTo>
                      <a:pt x="2477" y="1036"/>
                    </a:lnTo>
                    <a:lnTo>
                      <a:pt x="2493" y="1039"/>
                    </a:lnTo>
                    <a:lnTo>
                      <a:pt x="2501" y="1039"/>
                    </a:lnTo>
                    <a:lnTo>
                      <a:pt x="2509" y="1039"/>
                    </a:lnTo>
                    <a:lnTo>
                      <a:pt x="2509" y="1039"/>
                    </a:lnTo>
                    <a:lnTo>
                      <a:pt x="2513" y="1038"/>
                    </a:lnTo>
                    <a:lnTo>
                      <a:pt x="2517" y="1035"/>
                    </a:lnTo>
                    <a:lnTo>
                      <a:pt x="2520" y="1030"/>
                    </a:lnTo>
                    <a:lnTo>
                      <a:pt x="2522" y="1026"/>
                    </a:lnTo>
                    <a:lnTo>
                      <a:pt x="2528" y="1016"/>
                    </a:lnTo>
                    <a:lnTo>
                      <a:pt x="2530" y="1012"/>
                    </a:lnTo>
                    <a:lnTo>
                      <a:pt x="2535" y="1009"/>
                    </a:lnTo>
                    <a:lnTo>
                      <a:pt x="2535" y="1009"/>
                    </a:lnTo>
                    <a:lnTo>
                      <a:pt x="2546" y="1003"/>
                    </a:lnTo>
                    <a:lnTo>
                      <a:pt x="2560" y="998"/>
                    </a:lnTo>
                    <a:lnTo>
                      <a:pt x="2587" y="989"/>
                    </a:lnTo>
                    <a:lnTo>
                      <a:pt x="2600" y="984"/>
                    </a:lnTo>
                    <a:lnTo>
                      <a:pt x="2604" y="980"/>
                    </a:lnTo>
                    <a:lnTo>
                      <a:pt x="2609" y="977"/>
                    </a:lnTo>
                    <a:lnTo>
                      <a:pt x="2612" y="972"/>
                    </a:lnTo>
                    <a:lnTo>
                      <a:pt x="2614" y="968"/>
                    </a:lnTo>
                    <a:lnTo>
                      <a:pt x="2615" y="962"/>
                    </a:lnTo>
                    <a:lnTo>
                      <a:pt x="2614" y="956"/>
                    </a:lnTo>
                    <a:lnTo>
                      <a:pt x="2614" y="956"/>
                    </a:lnTo>
                    <a:lnTo>
                      <a:pt x="2613" y="952"/>
                    </a:lnTo>
                    <a:lnTo>
                      <a:pt x="2611" y="948"/>
                    </a:lnTo>
                    <a:lnTo>
                      <a:pt x="2608" y="946"/>
                    </a:lnTo>
                    <a:lnTo>
                      <a:pt x="2604" y="945"/>
                    </a:lnTo>
                    <a:lnTo>
                      <a:pt x="2595" y="943"/>
                    </a:lnTo>
                    <a:lnTo>
                      <a:pt x="2583" y="944"/>
                    </a:lnTo>
                    <a:lnTo>
                      <a:pt x="2557" y="945"/>
                    </a:lnTo>
                    <a:lnTo>
                      <a:pt x="2544" y="946"/>
                    </a:lnTo>
                    <a:lnTo>
                      <a:pt x="2532" y="945"/>
                    </a:lnTo>
                    <a:lnTo>
                      <a:pt x="2532" y="945"/>
                    </a:lnTo>
                    <a:lnTo>
                      <a:pt x="2525" y="943"/>
                    </a:lnTo>
                    <a:lnTo>
                      <a:pt x="2514" y="937"/>
                    </a:lnTo>
                    <a:lnTo>
                      <a:pt x="2510" y="933"/>
                    </a:lnTo>
                    <a:lnTo>
                      <a:pt x="2504" y="929"/>
                    </a:lnTo>
                    <a:lnTo>
                      <a:pt x="2501" y="923"/>
                    </a:lnTo>
                    <a:lnTo>
                      <a:pt x="2497" y="918"/>
                    </a:lnTo>
                    <a:lnTo>
                      <a:pt x="2497" y="918"/>
                    </a:lnTo>
                    <a:lnTo>
                      <a:pt x="2496" y="915"/>
                    </a:lnTo>
                    <a:lnTo>
                      <a:pt x="2496" y="913"/>
                    </a:lnTo>
                    <a:lnTo>
                      <a:pt x="2498" y="907"/>
                    </a:lnTo>
                    <a:lnTo>
                      <a:pt x="2502" y="902"/>
                    </a:lnTo>
                    <a:lnTo>
                      <a:pt x="2506" y="895"/>
                    </a:lnTo>
                    <a:lnTo>
                      <a:pt x="2511" y="889"/>
                    </a:lnTo>
                    <a:lnTo>
                      <a:pt x="2513" y="884"/>
                    </a:lnTo>
                    <a:lnTo>
                      <a:pt x="2514" y="880"/>
                    </a:lnTo>
                    <a:lnTo>
                      <a:pt x="2513" y="878"/>
                    </a:lnTo>
                    <a:lnTo>
                      <a:pt x="2512" y="876"/>
                    </a:lnTo>
                    <a:lnTo>
                      <a:pt x="2511" y="872"/>
                    </a:lnTo>
                    <a:lnTo>
                      <a:pt x="2511" y="872"/>
                    </a:lnTo>
                    <a:lnTo>
                      <a:pt x="2506" y="870"/>
                    </a:lnTo>
                    <a:lnTo>
                      <a:pt x="2501" y="868"/>
                    </a:lnTo>
                    <a:lnTo>
                      <a:pt x="2494" y="867"/>
                    </a:lnTo>
                    <a:lnTo>
                      <a:pt x="2487" y="865"/>
                    </a:lnTo>
                    <a:lnTo>
                      <a:pt x="2480" y="867"/>
                    </a:lnTo>
                    <a:lnTo>
                      <a:pt x="2473" y="868"/>
                    </a:lnTo>
                    <a:lnTo>
                      <a:pt x="2467" y="870"/>
                    </a:lnTo>
                    <a:lnTo>
                      <a:pt x="2461" y="872"/>
                    </a:lnTo>
                    <a:lnTo>
                      <a:pt x="2461" y="872"/>
                    </a:lnTo>
                    <a:lnTo>
                      <a:pt x="2445" y="881"/>
                    </a:lnTo>
                    <a:lnTo>
                      <a:pt x="2437" y="886"/>
                    </a:lnTo>
                    <a:lnTo>
                      <a:pt x="2429" y="889"/>
                    </a:lnTo>
                    <a:lnTo>
                      <a:pt x="2420" y="890"/>
                    </a:lnTo>
                    <a:lnTo>
                      <a:pt x="2412" y="890"/>
                    </a:lnTo>
                    <a:lnTo>
                      <a:pt x="2405" y="889"/>
                    </a:lnTo>
                    <a:lnTo>
                      <a:pt x="2398" y="886"/>
                    </a:lnTo>
                    <a:lnTo>
                      <a:pt x="2398" y="886"/>
                    </a:lnTo>
                    <a:lnTo>
                      <a:pt x="2395" y="885"/>
                    </a:lnTo>
                    <a:lnTo>
                      <a:pt x="2394" y="881"/>
                    </a:lnTo>
                    <a:lnTo>
                      <a:pt x="2391" y="877"/>
                    </a:lnTo>
                    <a:lnTo>
                      <a:pt x="2391" y="870"/>
                    </a:lnTo>
                    <a:lnTo>
                      <a:pt x="2394" y="863"/>
                    </a:lnTo>
                    <a:lnTo>
                      <a:pt x="2398" y="856"/>
                    </a:lnTo>
                    <a:lnTo>
                      <a:pt x="2403" y="851"/>
                    </a:lnTo>
                    <a:lnTo>
                      <a:pt x="2410" y="845"/>
                    </a:lnTo>
                    <a:lnTo>
                      <a:pt x="2415" y="840"/>
                    </a:lnTo>
                    <a:lnTo>
                      <a:pt x="2415" y="840"/>
                    </a:lnTo>
                    <a:lnTo>
                      <a:pt x="2420" y="839"/>
                    </a:lnTo>
                    <a:lnTo>
                      <a:pt x="2424" y="839"/>
                    </a:lnTo>
                    <a:lnTo>
                      <a:pt x="2430" y="839"/>
                    </a:lnTo>
                    <a:lnTo>
                      <a:pt x="2435" y="839"/>
                    </a:lnTo>
                    <a:lnTo>
                      <a:pt x="2435" y="839"/>
                    </a:lnTo>
                    <a:lnTo>
                      <a:pt x="2439" y="837"/>
                    </a:lnTo>
                    <a:lnTo>
                      <a:pt x="2443" y="834"/>
                    </a:lnTo>
                    <a:lnTo>
                      <a:pt x="2451" y="827"/>
                    </a:lnTo>
                    <a:lnTo>
                      <a:pt x="2457" y="821"/>
                    </a:lnTo>
                    <a:lnTo>
                      <a:pt x="2461" y="818"/>
                    </a:lnTo>
                    <a:lnTo>
                      <a:pt x="2464" y="817"/>
                    </a:lnTo>
                    <a:lnTo>
                      <a:pt x="2464" y="817"/>
                    </a:lnTo>
                    <a:lnTo>
                      <a:pt x="2478" y="815"/>
                    </a:lnTo>
                    <a:lnTo>
                      <a:pt x="2490" y="814"/>
                    </a:lnTo>
                    <a:lnTo>
                      <a:pt x="2504" y="815"/>
                    </a:lnTo>
                    <a:lnTo>
                      <a:pt x="2517" y="818"/>
                    </a:lnTo>
                    <a:lnTo>
                      <a:pt x="2542" y="822"/>
                    </a:lnTo>
                    <a:lnTo>
                      <a:pt x="2554" y="824"/>
                    </a:lnTo>
                    <a:lnTo>
                      <a:pt x="2568" y="826"/>
                    </a:lnTo>
                    <a:lnTo>
                      <a:pt x="2568" y="826"/>
                    </a:lnTo>
                    <a:lnTo>
                      <a:pt x="2587" y="827"/>
                    </a:lnTo>
                    <a:lnTo>
                      <a:pt x="2596" y="827"/>
                    </a:lnTo>
                    <a:lnTo>
                      <a:pt x="2606" y="827"/>
                    </a:lnTo>
                    <a:lnTo>
                      <a:pt x="2617" y="826"/>
                    </a:lnTo>
                    <a:lnTo>
                      <a:pt x="2627" y="823"/>
                    </a:lnTo>
                    <a:lnTo>
                      <a:pt x="2636" y="819"/>
                    </a:lnTo>
                    <a:lnTo>
                      <a:pt x="2644" y="813"/>
                    </a:lnTo>
                    <a:lnTo>
                      <a:pt x="2644" y="813"/>
                    </a:lnTo>
                    <a:lnTo>
                      <a:pt x="2686" y="779"/>
                    </a:lnTo>
                    <a:lnTo>
                      <a:pt x="2727" y="746"/>
                    </a:lnTo>
                    <a:lnTo>
                      <a:pt x="2727" y="746"/>
                    </a:lnTo>
                    <a:lnTo>
                      <a:pt x="2738" y="737"/>
                    </a:lnTo>
                    <a:lnTo>
                      <a:pt x="2744" y="731"/>
                    </a:lnTo>
                    <a:lnTo>
                      <a:pt x="2750" y="724"/>
                    </a:lnTo>
                    <a:lnTo>
                      <a:pt x="2753" y="718"/>
                    </a:lnTo>
                    <a:lnTo>
                      <a:pt x="2757" y="711"/>
                    </a:lnTo>
                    <a:lnTo>
                      <a:pt x="2758" y="703"/>
                    </a:lnTo>
                    <a:lnTo>
                      <a:pt x="2758" y="694"/>
                    </a:lnTo>
                    <a:lnTo>
                      <a:pt x="2758" y="694"/>
                    </a:lnTo>
                    <a:lnTo>
                      <a:pt x="2737" y="695"/>
                    </a:lnTo>
                    <a:lnTo>
                      <a:pt x="2717" y="696"/>
                    </a:lnTo>
                    <a:lnTo>
                      <a:pt x="2696" y="696"/>
                    </a:lnTo>
                    <a:lnTo>
                      <a:pt x="2675" y="697"/>
                    </a:lnTo>
                    <a:lnTo>
                      <a:pt x="2675" y="697"/>
                    </a:lnTo>
                    <a:lnTo>
                      <a:pt x="2671" y="697"/>
                    </a:lnTo>
                    <a:lnTo>
                      <a:pt x="2667" y="695"/>
                    </a:lnTo>
                    <a:lnTo>
                      <a:pt x="2663" y="691"/>
                    </a:lnTo>
                    <a:lnTo>
                      <a:pt x="2660" y="688"/>
                    </a:lnTo>
                    <a:lnTo>
                      <a:pt x="2660" y="688"/>
                    </a:lnTo>
                    <a:lnTo>
                      <a:pt x="2669" y="686"/>
                    </a:lnTo>
                    <a:lnTo>
                      <a:pt x="2677" y="682"/>
                    </a:lnTo>
                    <a:lnTo>
                      <a:pt x="2679" y="680"/>
                    </a:lnTo>
                    <a:lnTo>
                      <a:pt x="2680" y="677"/>
                    </a:lnTo>
                    <a:lnTo>
                      <a:pt x="2680" y="673"/>
                    </a:lnTo>
                    <a:lnTo>
                      <a:pt x="2678" y="669"/>
                    </a:lnTo>
                    <a:lnTo>
                      <a:pt x="2678" y="669"/>
                    </a:lnTo>
                    <a:lnTo>
                      <a:pt x="2675" y="664"/>
                    </a:lnTo>
                    <a:lnTo>
                      <a:pt x="2670" y="662"/>
                    </a:lnTo>
                    <a:lnTo>
                      <a:pt x="2667" y="660"/>
                    </a:lnTo>
                    <a:lnTo>
                      <a:pt x="2662" y="658"/>
                    </a:lnTo>
                    <a:lnTo>
                      <a:pt x="2653" y="657"/>
                    </a:lnTo>
                    <a:lnTo>
                      <a:pt x="2641" y="656"/>
                    </a:lnTo>
                    <a:lnTo>
                      <a:pt x="2641" y="656"/>
                    </a:lnTo>
                    <a:lnTo>
                      <a:pt x="2634" y="654"/>
                    </a:lnTo>
                    <a:lnTo>
                      <a:pt x="2626" y="650"/>
                    </a:lnTo>
                    <a:lnTo>
                      <a:pt x="2619" y="646"/>
                    </a:lnTo>
                    <a:lnTo>
                      <a:pt x="2612" y="641"/>
                    </a:lnTo>
                    <a:lnTo>
                      <a:pt x="2606" y="636"/>
                    </a:lnTo>
                    <a:lnTo>
                      <a:pt x="2602" y="629"/>
                    </a:lnTo>
                    <a:lnTo>
                      <a:pt x="2598" y="622"/>
                    </a:lnTo>
                    <a:lnTo>
                      <a:pt x="2595" y="616"/>
                    </a:lnTo>
                    <a:lnTo>
                      <a:pt x="2595" y="616"/>
                    </a:lnTo>
                    <a:lnTo>
                      <a:pt x="2587" y="594"/>
                    </a:lnTo>
                    <a:lnTo>
                      <a:pt x="2581" y="583"/>
                    </a:lnTo>
                    <a:lnTo>
                      <a:pt x="2576" y="573"/>
                    </a:lnTo>
                    <a:lnTo>
                      <a:pt x="2576" y="573"/>
                    </a:lnTo>
                    <a:lnTo>
                      <a:pt x="2570" y="569"/>
                    </a:lnTo>
                    <a:lnTo>
                      <a:pt x="2563" y="565"/>
                    </a:lnTo>
                    <a:lnTo>
                      <a:pt x="2557" y="561"/>
                    </a:lnTo>
                    <a:lnTo>
                      <a:pt x="2556" y="558"/>
                    </a:lnTo>
                    <a:lnTo>
                      <a:pt x="2555" y="556"/>
                    </a:lnTo>
                    <a:lnTo>
                      <a:pt x="2555" y="556"/>
                    </a:lnTo>
                    <a:lnTo>
                      <a:pt x="2553" y="552"/>
                    </a:lnTo>
                    <a:lnTo>
                      <a:pt x="2552" y="548"/>
                    </a:lnTo>
                    <a:lnTo>
                      <a:pt x="2548" y="546"/>
                    </a:lnTo>
                    <a:lnTo>
                      <a:pt x="2545" y="544"/>
                    </a:lnTo>
                    <a:lnTo>
                      <a:pt x="2539" y="541"/>
                    </a:lnTo>
                    <a:lnTo>
                      <a:pt x="2536" y="539"/>
                    </a:lnTo>
                    <a:lnTo>
                      <a:pt x="2532" y="537"/>
                    </a:lnTo>
                    <a:lnTo>
                      <a:pt x="2532" y="537"/>
                    </a:lnTo>
                    <a:lnTo>
                      <a:pt x="2534" y="540"/>
                    </a:lnTo>
                    <a:lnTo>
                      <a:pt x="2532" y="542"/>
                    </a:lnTo>
                    <a:lnTo>
                      <a:pt x="2530" y="547"/>
                    </a:lnTo>
                    <a:lnTo>
                      <a:pt x="2527" y="552"/>
                    </a:lnTo>
                    <a:lnTo>
                      <a:pt x="2527" y="554"/>
                    </a:lnTo>
                    <a:lnTo>
                      <a:pt x="2529" y="556"/>
                    </a:lnTo>
                    <a:lnTo>
                      <a:pt x="2529" y="556"/>
                    </a:lnTo>
                    <a:lnTo>
                      <a:pt x="2531" y="557"/>
                    </a:lnTo>
                    <a:lnTo>
                      <a:pt x="2534" y="557"/>
                    </a:lnTo>
                    <a:lnTo>
                      <a:pt x="2536" y="555"/>
                    </a:lnTo>
                    <a:lnTo>
                      <a:pt x="2538" y="552"/>
                    </a:lnTo>
                    <a:lnTo>
                      <a:pt x="2538" y="552"/>
                    </a:lnTo>
                    <a:lnTo>
                      <a:pt x="2538" y="556"/>
                    </a:lnTo>
                    <a:lnTo>
                      <a:pt x="2536" y="558"/>
                    </a:lnTo>
                    <a:lnTo>
                      <a:pt x="2536" y="558"/>
                    </a:lnTo>
                    <a:lnTo>
                      <a:pt x="2543" y="557"/>
                    </a:lnTo>
                    <a:lnTo>
                      <a:pt x="2543" y="557"/>
                    </a:lnTo>
                    <a:lnTo>
                      <a:pt x="2540" y="559"/>
                    </a:lnTo>
                    <a:lnTo>
                      <a:pt x="2538" y="562"/>
                    </a:lnTo>
                    <a:lnTo>
                      <a:pt x="2536" y="563"/>
                    </a:lnTo>
                    <a:lnTo>
                      <a:pt x="2532" y="562"/>
                    </a:lnTo>
                    <a:lnTo>
                      <a:pt x="2532" y="562"/>
                    </a:lnTo>
                    <a:lnTo>
                      <a:pt x="2536" y="558"/>
                    </a:lnTo>
                    <a:lnTo>
                      <a:pt x="2536" y="558"/>
                    </a:lnTo>
                    <a:lnTo>
                      <a:pt x="2534" y="561"/>
                    </a:lnTo>
                    <a:lnTo>
                      <a:pt x="2531" y="564"/>
                    </a:lnTo>
                    <a:lnTo>
                      <a:pt x="2530" y="570"/>
                    </a:lnTo>
                    <a:lnTo>
                      <a:pt x="2530" y="575"/>
                    </a:lnTo>
                    <a:lnTo>
                      <a:pt x="2529" y="578"/>
                    </a:lnTo>
                    <a:lnTo>
                      <a:pt x="2527" y="580"/>
                    </a:lnTo>
                    <a:lnTo>
                      <a:pt x="2527" y="580"/>
                    </a:lnTo>
                    <a:lnTo>
                      <a:pt x="2523" y="580"/>
                    </a:lnTo>
                    <a:lnTo>
                      <a:pt x="2520" y="579"/>
                    </a:lnTo>
                    <a:lnTo>
                      <a:pt x="2517" y="577"/>
                    </a:lnTo>
                    <a:lnTo>
                      <a:pt x="2514" y="573"/>
                    </a:lnTo>
                    <a:lnTo>
                      <a:pt x="2509" y="565"/>
                    </a:lnTo>
                    <a:lnTo>
                      <a:pt x="2504" y="557"/>
                    </a:lnTo>
                    <a:lnTo>
                      <a:pt x="2504" y="557"/>
                    </a:lnTo>
                    <a:lnTo>
                      <a:pt x="2501" y="553"/>
                    </a:lnTo>
                    <a:lnTo>
                      <a:pt x="2498" y="549"/>
                    </a:lnTo>
                    <a:lnTo>
                      <a:pt x="2497" y="546"/>
                    </a:lnTo>
                    <a:lnTo>
                      <a:pt x="2497" y="544"/>
                    </a:lnTo>
                    <a:lnTo>
                      <a:pt x="2498" y="541"/>
                    </a:lnTo>
                    <a:lnTo>
                      <a:pt x="2499" y="539"/>
                    </a:lnTo>
                    <a:lnTo>
                      <a:pt x="2504" y="536"/>
                    </a:lnTo>
                    <a:lnTo>
                      <a:pt x="2515" y="528"/>
                    </a:lnTo>
                    <a:lnTo>
                      <a:pt x="2520" y="523"/>
                    </a:lnTo>
                    <a:lnTo>
                      <a:pt x="2522" y="520"/>
                    </a:lnTo>
                    <a:lnTo>
                      <a:pt x="2523" y="516"/>
                    </a:lnTo>
                    <a:lnTo>
                      <a:pt x="2523" y="516"/>
                    </a:lnTo>
                    <a:lnTo>
                      <a:pt x="2523" y="512"/>
                    </a:lnTo>
                    <a:lnTo>
                      <a:pt x="2523" y="507"/>
                    </a:lnTo>
                    <a:lnTo>
                      <a:pt x="2522" y="503"/>
                    </a:lnTo>
                    <a:lnTo>
                      <a:pt x="2521" y="498"/>
                    </a:lnTo>
                    <a:lnTo>
                      <a:pt x="2519" y="495"/>
                    </a:lnTo>
                    <a:lnTo>
                      <a:pt x="2515" y="491"/>
                    </a:lnTo>
                    <a:lnTo>
                      <a:pt x="2512" y="490"/>
                    </a:lnTo>
                    <a:lnTo>
                      <a:pt x="2507" y="488"/>
                    </a:lnTo>
                    <a:lnTo>
                      <a:pt x="2507" y="488"/>
                    </a:lnTo>
                    <a:lnTo>
                      <a:pt x="2503" y="488"/>
                    </a:lnTo>
                    <a:lnTo>
                      <a:pt x="2497" y="488"/>
                    </a:lnTo>
                    <a:lnTo>
                      <a:pt x="2493" y="489"/>
                    </a:lnTo>
                    <a:lnTo>
                      <a:pt x="2489" y="491"/>
                    </a:lnTo>
                    <a:lnTo>
                      <a:pt x="2482" y="497"/>
                    </a:lnTo>
                    <a:lnTo>
                      <a:pt x="2477" y="505"/>
                    </a:lnTo>
                    <a:lnTo>
                      <a:pt x="2467" y="522"/>
                    </a:lnTo>
                    <a:lnTo>
                      <a:pt x="2461" y="529"/>
                    </a:lnTo>
                    <a:lnTo>
                      <a:pt x="2457" y="531"/>
                    </a:lnTo>
                    <a:lnTo>
                      <a:pt x="2453" y="533"/>
                    </a:lnTo>
                    <a:lnTo>
                      <a:pt x="2453" y="533"/>
                    </a:lnTo>
                    <a:lnTo>
                      <a:pt x="2446" y="536"/>
                    </a:lnTo>
                    <a:lnTo>
                      <a:pt x="2440" y="537"/>
                    </a:lnTo>
                    <a:lnTo>
                      <a:pt x="2434" y="537"/>
                    </a:lnTo>
                    <a:lnTo>
                      <a:pt x="2428" y="536"/>
                    </a:lnTo>
                    <a:lnTo>
                      <a:pt x="2422" y="533"/>
                    </a:lnTo>
                    <a:lnTo>
                      <a:pt x="2416" y="530"/>
                    </a:lnTo>
                    <a:lnTo>
                      <a:pt x="2412" y="525"/>
                    </a:lnTo>
                    <a:lnTo>
                      <a:pt x="2407" y="521"/>
                    </a:lnTo>
                    <a:lnTo>
                      <a:pt x="2404" y="515"/>
                    </a:lnTo>
                    <a:lnTo>
                      <a:pt x="2401" y="508"/>
                    </a:lnTo>
                    <a:lnTo>
                      <a:pt x="2398" y="503"/>
                    </a:lnTo>
                    <a:lnTo>
                      <a:pt x="2396" y="495"/>
                    </a:lnTo>
                    <a:lnTo>
                      <a:pt x="2395" y="488"/>
                    </a:lnTo>
                    <a:lnTo>
                      <a:pt x="2394" y="481"/>
                    </a:lnTo>
                    <a:lnTo>
                      <a:pt x="2395" y="473"/>
                    </a:lnTo>
                    <a:lnTo>
                      <a:pt x="2396" y="466"/>
                    </a:lnTo>
                    <a:lnTo>
                      <a:pt x="2396" y="466"/>
                    </a:lnTo>
                    <a:lnTo>
                      <a:pt x="2390" y="466"/>
                    </a:lnTo>
                    <a:lnTo>
                      <a:pt x="2388" y="466"/>
                    </a:lnTo>
                    <a:lnTo>
                      <a:pt x="2387" y="466"/>
                    </a:lnTo>
                    <a:lnTo>
                      <a:pt x="2387" y="466"/>
                    </a:lnTo>
                    <a:lnTo>
                      <a:pt x="2383" y="462"/>
                    </a:lnTo>
                    <a:lnTo>
                      <a:pt x="2381" y="458"/>
                    </a:lnTo>
                    <a:lnTo>
                      <a:pt x="2380" y="454"/>
                    </a:lnTo>
                    <a:lnTo>
                      <a:pt x="2380" y="449"/>
                    </a:lnTo>
                    <a:lnTo>
                      <a:pt x="2381" y="440"/>
                    </a:lnTo>
                    <a:lnTo>
                      <a:pt x="2381" y="431"/>
                    </a:lnTo>
                    <a:lnTo>
                      <a:pt x="2381" y="431"/>
                    </a:lnTo>
                    <a:lnTo>
                      <a:pt x="2376" y="431"/>
                    </a:lnTo>
                    <a:lnTo>
                      <a:pt x="2371" y="431"/>
                    </a:lnTo>
                    <a:lnTo>
                      <a:pt x="2362" y="428"/>
                    </a:lnTo>
                    <a:lnTo>
                      <a:pt x="2354" y="422"/>
                    </a:lnTo>
                    <a:lnTo>
                      <a:pt x="2347" y="416"/>
                    </a:lnTo>
                    <a:lnTo>
                      <a:pt x="2339" y="409"/>
                    </a:lnTo>
                    <a:lnTo>
                      <a:pt x="2331" y="404"/>
                    </a:lnTo>
                    <a:lnTo>
                      <a:pt x="2322" y="399"/>
                    </a:lnTo>
                    <a:lnTo>
                      <a:pt x="2318" y="397"/>
                    </a:lnTo>
                    <a:lnTo>
                      <a:pt x="2312" y="396"/>
                    </a:lnTo>
                    <a:lnTo>
                      <a:pt x="2312" y="396"/>
                    </a:lnTo>
                    <a:lnTo>
                      <a:pt x="2307" y="396"/>
                    </a:lnTo>
                    <a:lnTo>
                      <a:pt x="2302" y="395"/>
                    </a:lnTo>
                    <a:lnTo>
                      <a:pt x="2299" y="396"/>
                    </a:lnTo>
                    <a:lnTo>
                      <a:pt x="2297" y="397"/>
                    </a:lnTo>
                    <a:lnTo>
                      <a:pt x="2295" y="398"/>
                    </a:lnTo>
                    <a:lnTo>
                      <a:pt x="2293" y="400"/>
                    </a:lnTo>
                    <a:lnTo>
                      <a:pt x="2293" y="400"/>
                    </a:lnTo>
                    <a:lnTo>
                      <a:pt x="2288" y="397"/>
                    </a:lnTo>
                    <a:lnTo>
                      <a:pt x="2283" y="392"/>
                    </a:lnTo>
                    <a:lnTo>
                      <a:pt x="2278" y="390"/>
                    </a:lnTo>
                    <a:lnTo>
                      <a:pt x="2272" y="387"/>
                    </a:lnTo>
                    <a:lnTo>
                      <a:pt x="2260" y="384"/>
                    </a:lnTo>
                    <a:lnTo>
                      <a:pt x="2253" y="383"/>
                    </a:lnTo>
                    <a:lnTo>
                      <a:pt x="2247" y="383"/>
                    </a:lnTo>
                    <a:lnTo>
                      <a:pt x="2240" y="384"/>
                    </a:lnTo>
                    <a:lnTo>
                      <a:pt x="2235" y="385"/>
                    </a:lnTo>
                    <a:lnTo>
                      <a:pt x="2230" y="388"/>
                    </a:lnTo>
                    <a:lnTo>
                      <a:pt x="2224" y="391"/>
                    </a:lnTo>
                    <a:lnTo>
                      <a:pt x="2220" y="395"/>
                    </a:lnTo>
                    <a:lnTo>
                      <a:pt x="2216" y="399"/>
                    </a:lnTo>
                    <a:lnTo>
                      <a:pt x="2214" y="405"/>
                    </a:lnTo>
                    <a:lnTo>
                      <a:pt x="2212" y="412"/>
                    </a:lnTo>
                    <a:lnTo>
                      <a:pt x="2212" y="412"/>
                    </a:lnTo>
                    <a:lnTo>
                      <a:pt x="2211" y="420"/>
                    </a:lnTo>
                    <a:lnTo>
                      <a:pt x="2209" y="428"/>
                    </a:lnTo>
                    <a:lnTo>
                      <a:pt x="2208" y="445"/>
                    </a:lnTo>
                    <a:lnTo>
                      <a:pt x="2207" y="461"/>
                    </a:lnTo>
                    <a:lnTo>
                      <a:pt x="2206" y="468"/>
                    </a:lnTo>
                    <a:lnTo>
                      <a:pt x="2203" y="475"/>
                    </a:lnTo>
                    <a:lnTo>
                      <a:pt x="2203" y="475"/>
                    </a:lnTo>
                    <a:lnTo>
                      <a:pt x="2196" y="489"/>
                    </a:lnTo>
                    <a:lnTo>
                      <a:pt x="2194" y="496"/>
                    </a:lnTo>
                    <a:lnTo>
                      <a:pt x="2192" y="501"/>
                    </a:lnTo>
                    <a:lnTo>
                      <a:pt x="2192" y="501"/>
                    </a:lnTo>
                    <a:lnTo>
                      <a:pt x="2191" y="512"/>
                    </a:lnTo>
                    <a:lnTo>
                      <a:pt x="2189" y="521"/>
                    </a:lnTo>
                    <a:lnTo>
                      <a:pt x="2182" y="538"/>
                    </a:lnTo>
                    <a:lnTo>
                      <a:pt x="2179" y="546"/>
                    </a:lnTo>
                    <a:lnTo>
                      <a:pt x="2177" y="555"/>
                    </a:lnTo>
                    <a:lnTo>
                      <a:pt x="2177" y="563"/>
                    </a:lnTo>
                    <a:lnTo>
                      <a:pt x="2178" y="566"/>
                    </a:lnTo>
                    <a:lnTo>
                      <a:pt x="2179" y="571"/>
                    </a:lnTo>
                    <a:lnTo>
                      <a:pt x="2179" y="571"/>
                    </a:lnTo>
                    <a:lnTo>
                      <a:pt x="2191" y="600"/>
                    </a:lnTo>
                    <a:lnTo>
                      <a:pt x="2197" y="616"/>
                    </a:lnTo>
                    <a:lnTo>
                      <a:pt x="2200" y="632"/>
                    </a:lnTo>
                    <a:lnTo>
                      <a:pt x="2200" y="640"/>
                    </a:lnTo>
                    <a:lnTo>
                      <a:pt x="2200" y="648"/>
                    </a:lnTo>
                    <a:lnTo>
                      <a:pt x="2200" y="656"/>
                    </a:lnTo>
                    <a:lnTo>
                      <a:pt x="2198" y="664"/>
                    </a:lnTo>
                    <a:lnTo>
                      <a:pt x="2196" y="671"/>
                    </a:lnTo>
                    <a:lnTo>
                      <a:pt x="2191" y="679"/>
                    </a:lnTo>
                    <a:lnTo>
                      <a:pt x="2186" y="686"/>
                    </a:lnTo>
                    <a:lnTo>
                      <a:pt x="2180" y="693"/>
                    </a:lnTo>
                    <a:lnTo>
                      <a:pt x="2180" y="693"/>
                    </a:lnTo>
                    <a:lnTo>
                      <a:pt x="2175" y="697"/>
                    </a:lnTo>
                    <a:lnTo>
                      <a:pt x="2173" y="703"/>
                    </a:lnTo>
                    <a:lnTo>
                      <a:pt x="2171" y="707"/>
                    </a:lnTo>
                    <a:lnTo>
                      <a:pt x="2169" y="714"/>
                    </a:lnTo>
                    <a:lnTo>
                      <a:pt x="2169" y="727"/>
                    </a:lnTo>
                    <a:lnTo>
                      <a:pt x="2169" y="740"/>
                    </a:lnTo>
                    <a:lnTo>
                      <a:pt x="2171" y="770"/>
                    </a:lnTo>
                    <a:lnTo>
                      <a:pt x="2170" y="785"/>
                    </a:lnTo>
                    <a:lnTo>
                      <a:pt x="2169" y="791"/>
                    </a:lnTo>
                    <a:lnTo>
                      <a:pt x="2167" y="798"/>
                    </a:lnTo>
                    <a:lnTo>
                      <a:pt x="2167" y="798"/>
                    </a:lnTo>
                    <a:lnTo>
                      <a:pt x="2164" y="804"/>
                    </a:lnTo>
                    <a:lnTo>
                      <a:pt x="2159" y="807"/>
                    </a:lnTo>
                    <a:lnTo>
                      <a:pt x="2155" y="810"/>
                    </a:lnTo>
                    <a:lnTo>
                      <a:pt x="2148" y="811"/>
                    </a:lnTo>
                    <a:lnTo>
                      <a:pt x="2141" y="810"/>
                    </a:lnTo>
                    <a:lnTo>
                      <a:pt x="2134" y="809"/>
                    </a:lnTo>
                    <a:lnTo>
                      <a:pt x="2129" y="805"/>
                    </a:lnTo>
                    <a:lnTo>
                      <a:pt x="2123" y="802"/>
                    </a:lnTo>
                    <a:lnTo>
                      <a:pt x="2123" y="802"/>
                    </a:lnTo>
                    <a:lnTo>
                      <a:pt x="2118" y="798"/>
                    </a:lnTo>
                    <a:lnTo>
                      <a:pt x="2115" y="793"/>
                    </a:lnTo>
                    <a:lnTo>
                      <a:pt x="2108" y="780"/>
                    </a:lnTo>
                    <a:lnTo>
                      <a:pt x="2108" y="780"/>
                    </a:lnTo>
                    <a:lnTo>
                      <a:pt x="2097" y="761"/>
                    </a:lnTo>
                    <a:lnTo>
                      <a:pt x="2091" y="749"/>
                    </a:lnTo>
                    <a:lnTo>
                      <a:pt x="2086" y="739"/>
                    </a:lnTo>
                    <a:lnTo>
                      <a:pt x="2081" y="728"/>
                    </a:lnTo>
                    <a:lnTo>
                      <a:pt x="2079" y="716"/>
                    </a:lnTo>
                    <a:lnTo>
                      <a:pt x="2078" y="711"/>
                    </a:lnTo>
                    <a:lnTo>
                      <a:pt x="2079" y="705"/>
                    </a:lnTo>
                    <a:lnTo>
                      <a:pt x="2080" y="699"/>
                    </a:lnTo>
                    <a:lnTo>
                      <a:pt x="2082" y="694"/>
                    </a:lnTo>
                    <a:lnTo>
                      <a:pt x="2082" y="694"/>
                    </a:lnTo>
                    <a:lnTo>
                      <a:pt x="2065" y="694"/>
                    </a:lnTo>
                    <a:lnTo>
                      <a:pt x="2049" y="696"/>
                    </a:lnTo>
                    <a:lnTo>
                      <a:pt x="2041" y="696"/>
                    </a:lnTo>
                    <a:lnTo>
                      <a:pt x="2033" y="695"/>
                    </a:lnTo>
                    <a:lnTo>
                      <a:pt x="2026" y="693"/>
                    </a:lnTo>
                    <a:lnTo>
                      <a:pt x="2022" y="689"/>
                    </a:lnTo>
                    <a:lnTo>
                      <a:pt x="2022" y="689"/>
                    </a:lnTo>
                    <a:lnTo>
                      <a:pt x="2016" y="686"/>
                    </a:lnTo>
                    <a:lnTo>
                      <a:pt x="2012" y="683"/>
                    </a:lnTo>
                    <a:lnTo>
                      <a:pt x="2001" y="680"/>
                    </a:lnTo>
                    <a:lnTo>
                      <a:pt x="1990" y="678"/>
                    </a:lnTo>
                    <a:lnTo>
                      <a:pt x="1980" y="677"/>
                    </a:lnTo>
                    <a:lnTo>
                      <a:pt x="1971" y="675"/>
                    </a:lnTo>
                    <a:lnTo>
                      <a:pt x="1962" y="674"/>
                    </a:lnTo>
                    <a:lnTo>
                      <a:pt x="1959" y="673"/>
                    </a:lnTo>
                    <a:lnTo>
                      <a:pt x="1956" y="671"/>
                    </a:lnTo>
                    <a:lnTo>
                      <a:pt x="1954" y="669"/>
                    </a:lnTo>
                    <a:lnTo>
                      <a:pt x="1952" y="665"/>
                    </a:lnTo>
                    <a:lnTo>
                      <a:pt x="1952" y="665"/>
                    </a:lnTo>
                    <a:lnTo>
                      <a:pt x="1950" y="658"/>
                    </a:lnTo>
                    <a:lnTo>
                      <a:pt x="1947" y="653"/>
                    </a:lnTo>
                    <a:lnTo>
                      <a:pt x="1940" y="640"/>
                    </a:lnTo>
                    <a:lnTo>
                      <a:pt x="1930" y="630"/>
                    </a:lnTo>
                    <a:lnTo>
                      <a:pt x="1919" y="622"/>
                    </a:lnTo>
                    <a:lnTo>
                      <a:pt x="1908" y="614"/>
                    </a:lnTo>
                    <a:lnTo>
                      <a:pt x="1896" y="606"/>
                    </a:lnTo>
                    <a:lnTo>
                      <a:pt x="1871" y="595"/>
                    </a:lnTo>
                    <a:lnTo>
                      <a:pt x="1871" y="595"/>
                    </a:lnTo>
                    <a:lnTo>
                      <a:pt x="1864" y="592"/>
                    </a:lnTo>
                    <a:lnTo>
                      <a:pt x="1856" y="591"/>
                    </a:lnTo>
                    <a:lnTo>
                      <a:pt x="1840" y="590"/>
                    </a:lnTo>
                    <a:lnTo>
                      <a:pt x="1832" y="589"/>
                    </a:lnTo>
                    <a:lnTo>
                      <a:pt x="1825" y="587"/>
                    </a:lnTo>
                    <a:lnTo>
                      <a:pt x="1819" y="583"/>
                    </a:lnTo>
                    <a:lnTo>
                      <a:pt x="1817" y="580"/>
                    </a:lnTo>
                    <a:lnTo>
                      <a:pt x="1815" y="577"/>
                    </a:lnTo>
                    <a:lnTo>
                      <a:pt x="1815" y="577"/>
                    </a:lnTo>
                    <a:lnTo>
                      <a:pt x="1814" y="573"/>
                    </a:lnTo>
                    <a:lnTo>
                      <a:pt x="1815" y="570"/>
                    </a:lnTo>
                    <a:lnTo>
                      <a:pt x="1822" y="564"/>
                    </a:lnTo>
                    <a:lnTo>
                      <a:pt x="1825" y="561"/>
                    </a:lnTo>
                    <a:lnTo>
                      <a:pt x="1827" y="557"/>
                    </a:lnTo>
                    <a:lnTo>
                      <a:pt x="1828" y="553"/>
                    </a:lnTo>
                    <a:lnTo>
                      <a:pt x="1827" y="547"/>
                    </a:lnTo>
                    <a:lnTo>
                      <a:pt x="1827" y="547"/>
                    </a:lnTo>
                    <a:lnTo>
                      <a:pt x="1824" y="541"/>
                    </a:lnTo>
                    <a:lnTo>
                      <a:pt x="1819" y="538"/>
                    </a:lnTo>
                    <a:lnTo>
                      <a:pt x="1815" y="536"/>
                    </a:lnTo>
                    <a:lnTo>
                      <a:pt x="1810" y="534"/>
                    </a:lnTo>
                    <a:lnTo>
                      <a:pt x="1805" y="533"/>
                    </a:lnTo>
                    <a:lnTo>
                      <a:pt x="1800" y="534"/>
                    </a:lnTo>
                    <a:lnTo>
                      <a:pt x="1789" y="537"/>
                    </a:lnTo>
                    <a:lnTo>
                      <a:pt x="1789" y="537"/>
                    </a:lnTo>
                    <a:lnTo>
                      <a:pt x="1788" y="531"/>
                    </a:lnTo>
                    <a:lnTo>
                      <a:pt x="1786" y="526"/>
                    </a:lnTo>
                    <a:lnTo>
                      <a:pt x="1783" y="522"/>
                    </a:lnTo>
                    <a:lnTo>
                      <a:pt x="1780" y="519"/>
                    </a:lnTo>
                    <a:lnTo>
                      <a:pt x="1773" y="511"/>
                    </a:lnTo>
                    <a:lnTo>
                      <a:pt x="1770" y="506"/>
                    </a:lnTo>
                    <a:lnTo>
                      <a:pt x="1769" y="501"/>
                    </a:lnTo>
                    <a:lnTo>
                      <a:pt x="1769" y="501"/>
                    </a:lnTo>
                    <a:lnTo>
                      <a:pt x="1772" y="492"/>
                    </a:lnTo>
                    <a:lnTo>
                      <a:pt x="1775" y="484"/>
                    </a:lnTo>
                    <a:lnTo>
                      <a:pt x="1780" y="478"/>
                    </a:lnTo>
                    <a:lnTo>
                      <a:pt x="1785" y="471"/>
                    </a:lnTo>
                    <a:lnTo>
                      <a:pt x="1798" y="459"/>
                    </a:lnTo>
                    <a:lnTo>
                      <a:pt x="1809" y="448"/>
                    </a:lnTo>
                    <a:lnTo>
                      <a:pt x="1809" y="448"/>
                    </a:lnTo>
                    <a:lnTo>
                      <a:pt x="1811" y="445"/>
                    </a:lnTo>
                    <a:lnTo>
                      <a:pt x="1813" y="441"/>
                    </a:lnTo>
                    <a:lnTo>
                      <a:pt x="1814" y="432"/>
                    </a:lnTo>
                    <a:lnTo>
                      <a:pt x="1814" y="423"/>
                    </a:lnTo>
                    <a:lnTo>
                      <a:pt x="1814" y="413"/>
                    </a:lnTo>
                    <a:lnTo>
                      <a:pt x="1813" y="403"/>
                    </a:lnTo>
                    <a:lnTo>
                      <a:pt x="1814" y="392"/>
                    </a:lnTo>
                    <a:lnTo>
                      <a:pt x="1815" y="389"/>
                    </a:lnTo>
                    <a:lnTo>
                      <a:pt x="1817" y="384"/>
                    </a:lnTo>
                    <a:lnTo>
                      <a:pt x="1821" y="381"/>
                    </a:lnTo>
                    <a:lnTo>
                      <a:pt x="1824" y="379"/>
                    </a:lnTo>
                    <a:lnTo>
                      <a:pt x="1824" y="379"/>
                    </a:lnTo>
                    <a:lnTo>
                      <a:pt x="1830" y="375"/>
                    </a:lnTo>
                    <a:lnTo>
                      <a:pt x="1835" y="373"/>
                    </a:lnTo>
                    <a:lnTo>
                      <a:pt x="1848" y="371"/>
                    </a:lnTo>
                    <a:lnTo>
                      <a:pt x="1860" y="370"/>
                    </a:lnTo>
                    <a:lnTo>
                      <a:pt x="1874" y="370"/>
                    </a:lnTo>
                    <a:lnTo>
                      <a:pt x="1886" y="370"/>
                    </a:lnTo>
                    <a:lnTo>
                      <a:pt x="1900" y="370"/>
                    </a:lnTo>
                    <a:lnTo>
                      <a:pt x="1913" y="368"/>
                    </a:lnTo>
                    <a:lnTo>
                      <a:pt x="1925" y="365"/>
                    </a:lnTo>
                    <a:lnTo>
                      <a:pt x="1925" y="365"/>
                    </a:lnTo>
                    <a:lnTo>
                      <a:pt x="1921" y="362"/>
                    </a:lnTo>
                    <a:lnTo>
                      <a:pt x="1917" y="356"/>
                    </a:lnTo>
                    <a:lnTo>
                      <a:pt x="1915" y="350"/>
                    </a:lnTo>
                    <a:lnTo>
                      <a:pt x="1914" y="345"/>
                    </a:lnTo>
                    <a:lnTo>
                      <a:pt x="1914" y="338"/>
                    </a:lnTo>
                    <a:lnTo>
                      <a:pt x="1915" y="332"/>
                    </a:lnTo>
                    <a:lnTo>
                      <a:pt x="1916" y="326"/>
                    </a:lnTo>
                    <a:lnTo>
                      <a:pt x="1918" y="322"/>
                    </a:lnTo>
                    <a:lnTo>
                      <a:pt x="1918" y="322"/>
                    </a:lnTo>
                    <a:lnTo>
                      <a:pt x="1929" y="309"/>
                    </a:lnTo>
                    <a:lnTo>
                      <a:pt x="1939" y="298"/>
                    </a:lnTo>
                    <a:lnTo>
                      <a:pt x="1948" y="285"/>
                    </a:lnTo>
                    <a:lnTo>
                      <a:pt x="1957" y="273"/>
                    </a:lnTo>
                    <a:lnTo>
                      <a:pt x="1957" y="273"/>
                    </a:lnTo>
                    <a:lnTo>
                      <a:pt x="1959" y="266"/>
                    </a:lnTo>
                    <a:lnTo>
                      <a:pt x="1962" y="258"/>
                    </a:lnTo>
                    <a:lnTo>
                      <a:pt x="1963" y="242"/>
                    </a:lnTo>
                    <a:lnTo>
                      <a:pt x="1964" y="234"/>
                    </a:lnTo>
                    <a:lnTo>
                      <a:pt x="1966" y="227"/>
                    </a:lnTo>
                    <a:lnTo>
                      <a:pt x="1970" y="222"/>
                    </a:lnTo>
                    <a:lnTo>
                      <a:pt x="1972" y="219"/>
                    </a:lnTo>
                    <a:lnTo>
                      <a:pt x="1975" y="217"/>
                    </a:lnTo>
                    <a:lnTo>
                      <a:pt x="1975" y="217"/>
                    </a:lnTo>
                    <a:lnTo>
                      <a:pt x="1982" y="215"/>
                    </a:lnTo>
                    <a:lnTo>
                      <a:pt x="1990" y="214"/>
                    </a:lnTo>
                    <a:lnTo>
                      <a:pt x="1997" y="214"/>
                    </a:lnTo>
                    <a:lnTo>
                      <a:pt x="2004" y="214"/>
                    </a:lnTo>
                    <a:lnTo>
                      <a:pt x="2018" y="216"/>
                    </a:lnTo>
                    <a:lnTo>
                      <a:pt x="2033" y="219"/>
                    </a:lnTo>
                    <a:lnTo>
                      <a:pt x="2048" y="222"/>
                    </a:lnTo>
                    <a:lnTo>
                      <a:pt x="2063" y="223"/>
                    </a:lnTo>
                    <a:lnTo>
                      <a:pt x="2070" y="223"/>
                    </a:lnTo>
                    <a:lnTo>
                      <a:pt x="2076" y="222"/>
                    </a:lnTo>
                    <a:lnTo>
                      <a:pt x="2083" y="219"/>
                    </a:lnTo>
                    <a:lnTo>
                      <a:pt x="2089" y="215"/>
                    </a:lnTo>
                    <a:lnTo>
                      <a:pt x="2089" y="215"/>
                    </a:lnTo>
                    <a:lnTo>
                      <a:pt x="2100" y="206"/>
                    </a:lnTo>
                    <a:lnTo>
                      <a:pt x="2107" y="200"/>
                    </a:lnTo>
                    <a:lnTo>
                      <a:pt x="2112" y="193"/>
                    </a:lnTo>
                    <a:lnTo>
                      <a:pt x="2116" y="186"/>
                    </a:lnTo>
                    <a:lnTo>
                      <a:pt x="2120" y="180"/>
                    </a:lnTo>
                    <a:lnTo>
                      <a:pt x="2120" y="173"/>
                    </a:lnTo>
                    <a:lnTo>
                      <a:pt x="2118" y="169"/>
                    </a:lnTo>
                    <a:lnTo>
                      <a:pt x="2117" y="166"/>
                    </a:lnTo>
                    <a:lnTo>
                      <a:pt x="2117" y="166"/>
                    </a:lnTo>
                    <a:lnTo>
                      <a:pt x="2115" y="163"/>
                    </a:lnTo>
                    <a:lnTo>
                      <a:pt x="2112" y="158"/>
                    </a:lnTo>
                    <a:lnTo>
                      <a:pt x="2104" y="152"/>
                    </a:lnTo>
                    <a:lnTo>
                      <a:pt x="2086" y="142"/>
                    </a:lnTo>
                    <a:lnTo>
                      <a:pt x="2079" y="136"/>
                    </a:lnTo>
                    <a:lnTo>
                      <a:pt x="2075" y="133"/>
                    </a:lnTo>
                    <a:lnTo>
                      <a:pt x="2074" y="130"/>
                    </a:lnTo>
                    <a:lnTo>
                      <a:pt x="2073" y="125"/>
                    </a:lnTo>
                    <a:lnTo>
                      <a:pt x="2073" y="120"/>
                    </a:lnTo>
                    <a:lnTo>
                      <a:pt x="2074" y="115"/>
                    </a:lnTo>
                    <a:lnTo>
                      <a:pt x="2078" y="108"/>
                    </a:lnTo>
                    <a:lnTo>
                      <a:pt x="2078" y="108"/>
                    </a:lnTo>
                    <a:lnTo>
                      <a:pt x="2067" y="105"/>
                    </a:lnTo>
                    <a:lnTo>
                      <a:pt x="2057" y="100"/>
                    </a:lnTo>
                    <a:lnTo>
                      <a:pt x="2047" y="98"/>
                    </a:lnTo>
                    <a:lnTo>
                      <a:pt x="2037" y="98"/>
                    </a:lnTo>
                    <a:lnTo>
                      <a:pt x="2026" y="99"/>
                    </a:lnTo>
                    <a:lnTo>
                      <a:pt x="2022" y="101"/>
                    </a:lnTo>
                    <a:lnTo>
                      <a:pt x="2017" y="103"/>
                    </a:lnTo>
                    <a:lnTo>
                      <a:pt x="2013" y="107"/>
                    </a:lnTo>
                    <a:lnTo>
                      <a:pt x="2008" y="111"/>
                    </a:lnTo>
                    <a:lnTo>
                      <a:pt x="2005" y="116"/>
                    </a:lnTo>
                    <a:lnTo>
                      <a:pt x="2001" y="123"/>
                    </a:lnTo>
                    <a:lnTo>
                      <a:pt x="2001" y="123"/>
                    </a:lnTo>
                    <a:lnTo>
                      <a:pt x="1999" y="123"/>
                    </a:lnTo>
                    <a:lnTo>
                      <a:pt x="1993" y="124"/>
                    </a:lnTo>
                    <a:lnTo>
                      <a:pt x="1989" y="126"/>
                    </a:lnTo>
                    <a:lnTo>
                      <a:pt x="1987" y="127"/>
                    </a:lnTo>
                    <a:lnTo>
                      <a:pt x="1985" y="128"/>
                    </a:lnTo>
                    <a:lnTo>
                      <a:pt x="1985" y="128"/>
                    </a:lnTo>
                    <a:lnTo>
                      <a:pt x="1985" y="132"/>
                    </a:lnTo>
                    <a:lnTo>
                      <a:pt x="1985" y="135"/>
                    </a:lnTo>
                    <a:lnTo>
                      <a:pt x="1987" y="141"/>
                    </a:lnTo>
                    <a:lnTo>
                      <a:pt x="1990" y="147"/>
                    </a:lnTo>
                    <a:lnTo>
                      <a:pt x="1995" y="151"/>
                    </a:lnTo>
                    <a:lnTo>
                      <a:pt x="1998" y="157"/>
                    </a:lnTo>
                    <a:lnTo>
                      <a:pt x="2000" y="161"/>
                    </a:lnTo>
                    <a:lnTo>
                      <a:pt x="2000" y="164"/>
                    </a:lnTo>
                    <a:lnTo>
                      <a:pt x="2000" y="167"/>
                    </a:lnTo>
                    <a:lnTo>
                      <a:pt x="1999" y="169"/>
                    </a:lnTo>
                    <a:lnTo>
                      <a:pt x="1997" y="173"/>
                    </a:lnTo>
                    <a:lnTo>
                      <a:pt x="1997" y="173"/>
                    </a:lnTo>
                    <a:lnTo>
                      <a:pt x="1992" y="177"/>
                    </a:lnTo>
                    <a:lnTo>
                      <a:pt x="1985" y="182"/>
                    </a:lnTo>
                    <a:lnTo>
                      <a:pt x="1979" y="184"/>
                    </a:lnTo>
                    <a:lnTo>
                      <a:pt x="1971" y="185"/>
                    </a:lnTo>
                    <a:lnTo>
                      <a:pt x="1964" y="185"/>
                    </a:lnTo>
                    <a:lnTo>
                      <a:pt x="1956" y="184"/>
                    </a:lnTo>
                    <a:lnTo>
                      <a:pt x="1948" y="182"/>
                    </a:lnTo>
                    <a:lnTo>
                      <a:pt x="1941" y="178"/>
                    </a:lnTo>
                    <a:lnTo>
                      <a:pt x="1941" y="178"/>
                    </a:lnTo>
                    <a:lnTo>
                      <a:pt x="1938" y="175"/>
                    </a:lnTo>
                    <a:lnTo>
                      <a:pt x="1935" y="172"/>
                    </a:lnTo>
                    <a:lnTo>
                      <a:pt x="1935" y="167"/>
                    </a:lnTo>
                    <a:lnTo>
                      <a:pt x="1935" y="166"/>
                    </a:lnTo>
                    <a:lnTo>
                      <a:pt x="1935" y="166"/>
                    </a:lnTo>
                    <a:lnTo>
                      <a:pt x="1944" y="163"/>
                    </a:lnTo>
                    <a:lnTo>
                      <a:pt x="1952" y="158"/>
                    </a:lnTo>
                    <a:lnTo>
                      <a:pt x="1958" y="152"/>
                    </a:lnTo>
                    <a:lnTo>
                      <a:pt x="1962" y="145"/>
                    </a:lnTo>
                    <a:lnTo>
                      <a:pt x="1964" y="138"/>
                    </a:lnTo>
                    <a:lnTo>
                      <a:pt x="1965" y="130"/>
                    </a:lnTo>
                    <a:lnTo>
                      <a:pt x="1965" y="122"/>
                    </a:lnTo>
                    <a:lnTo>
                      <a:pt x="1965" y="114"/>
                    </a:lnTo>
                    <a:lnTo>
                      <a:pt x="1965" y="114"/>
                    </a:lnTo>
                    <a:lnTo>
                      <a:pt x="1951" y="115"/>
                    </a:lnTo>
                    <a:lnTo>
                      <a:pt x="1939" y="114"/>
                    </a:lnTo>
                    <a:lnTo>
                      <a:pt x="1933" y="111"/>
                    </a:lnTo>
                    <a:lnTo>
                      <a:pt x="1927" y="109"/>
                    </a:lnTo>
                    <a:lnTo>
                      <a:pt x="1922" y="107"/>
                    </a:lnTo>
                    <a:lnTo>
                      <a:pt x="1916" y="102"/>
                    </a:lnTo>
                    <a:lnTo>
                      <a:pt x="1916" y="102"/>
                    </a:lnTo>
                    <a:lnTo>
                      <a:pt x="1916" y="101"/>
                    </a:lnTo>
                    <a:lnTo>
                      <a:pt x="1916" y="98"/>
                    </a:lnTo>
                    <a:lnTo>
                      <a:pt x="1916" y="95"/>
                    </a:lnTo>
                    <a:lnTo>
                      <a:pt x="1915" y="94"/>
                    </a:lnTo>
                    <a:lnTo>
                      <a:pt x="1915" y="94"/>
                    </a:lnTo>
                    <a:lnTo>
                      <a:pt x="1910" y="93"/>
                    </a:lnTo>
                    <a:lnTo>
                      <a:pt x="1907" y="92"/>
                    </a:lnTo>
                    <a:lnTo>
                      <a:pt x="1902" y="93"/>
                    </a:lnTo>
                    <a:lnTo>
                      <a:pt x="1899" y="94"/>
                    </a:lnTo>
                    <a:lnTo>
                      <a:pt x="1896" y="97"/>
                    </a:lnTo>
                    <a:lnTo>
                      <a:pt x="1891" y="99"/>
                    </a:lnTo>
                    <a:lnTo>
                      <a:pt x="1885" y="107"/>
                    </a:lnTo>
                    <a:lnTo>
                      <a:pt x="1885" y="107"/>
                    </a:lnTo>
                    <a:lnTo>
                      <a:pt x="1882" y="109"/>
                    </a:lnTo>
                    <a:lnTo>
                      <a:pt x="1877" y="109"/>
                    </a:lnTo>
                    <a:lnTo>
                      <a:pt x="1872" y="109"/>
                    </a:lnTo>
                    <a:lnTo>
                      <a:pt x="1867" y="107"/>
                    </a:lnTo>
                    <a:lnTo>
                      <a:pt x="1867" y="107"/>
                    </a:lnTo>
                    <a:lnTo>
                      <a:pt x="1863" y="103"/>
                    </a:lnTo>
                    <a:lnTo>
                      <a:pt x="1859" y="99"/>
                    </a:lnTo>
                    <a:lnTo>
                      <a:pt x="1858" y="93"/>
                    </a:lnTo>
                    <a:lnTo>
                      <a:pt x="1857" y="87"/>
                    </a:lnTo>
                    <a:lnTo>
                      <a:pt x="1857" y="75"/>
                    </a:lnTo>
                    <a:lnTo>
                      <a:pt x="1856" y="64"/>
                    </a:lnTo>
                    <a:lnTo>
                      <a:pt x="1856" y="64"/>
                    </a:lnTo>
                    <a:lnTo>
                      <a:pt x="1855" y="60"/>
                    </a:lnTo>
                    <a:lnTo>
                      <a:pt x="1852" y="58"/>
                    </a:lnTo>
                    <a:lnTo>
                      <a:pt x="1849" y="56"/>
                    </a:lnTo>
                    <a:lnTo>
                      <a:pt x="1848" y="52"/>
                    </a:lnTo>
                    <a:lnTo>
                      <a:pt x="1848" y="52"/>
                    </a:lnTo>
                    <a:lnTo>
                      <a:pt x="1847" y="44"/>
                    </a:lnTo>
                    <a:lnTo>
                      <a:pt x="1847" y="35"/>
                    </a:lnTo>
                    <a:lnTo>
                      <a:pt x="1847" y="17"/>
                    </a:lnTo>
                    <a:lnTo>
                      <a:pt x="1847" y="17"/>
                    </a:lnTo>
                    <a:lnTo>
                      <a:pt x="1842" y="18"/>
                    </a:lnTo>
                    <a:lnTo>
                      <a:pt x="1839" y="20"/>
                    </a:lnTo>
                    <a:lnTo>
                      <a:pt x="1831" y="26"/>
                    </a:lnTo>
                    <a:lnTo>
                      <a:pt x="1824" y="32"/>
                    </a:lnTo>
                    <a:lnTo>
                      <a:pt x="1817" y="37"/>
                    </a:lnTo>
                    <a:lnTo>
                      <a:pt x="1817" y="37"/>
                    </a:lnTo>
                    <a:lnTo>
                      <a:pt x="1818" y="28"/>
                    </a:lnTo>
                    <a:lnTo>
                      <a:pt x="1818" y="19"/>
                    </a:lnTo>
                    <a:lnTo>
                      <a:pt x="1818" y="15"/>
                    </a:lnTo>
                    <a:lnTo>
                      <a:pt x="1817" y="10"/>
                    </a:lnTo>
                    <a:lnTo>
                      <a:pt x="1815" y="7"/>
                    </a:lnTo>
                    <a:lnTo>
                      <a:pt x="1811" y="4"/>
                    </a:lnTo>
                    <a:lnTo>
                      <a:pt x="1811" y="4"/>
                    </a:lnTo>
                    <a:lnTo>
                      <a:pt x="1808" y="2"/>
                    </a:lnTo>
                    <a:lnTo>
                      <a:pt x="1805" y="3"/>
                    </a:lnTo>
                    <a:lnTo>
                      <a:pt x="1800" y="4"/>
                    </a:lnTo>
                    <a:lnTo>
                      <a:pt x="1797" y="8"/>
                    </a:lnTo>
                    <a:lnTo>
                      <a:pt x="1793" y="10"/>
                    </a:lnTo>
                    <a:lnTo>
                      <a:pt x="1789" y="12"/>
                    </a:lnTo>
                    <a:lnTo>
                      <a:pt x="1784" y="14"/>
                    </a:lnTo>
                    <a:lnTo>
                      <a:pt x="1778" y="12"/>
                    </a:lnTo>
                    <a:lnTo>
                      <a:pt x="1778" y="12"/>
                    </a:lnTo>
                    <a:lnTo>
                      <a:pt x="1774" y="11"/>
                    </a:lnTo>
                    <a:lnTo>
                      <a:pt x="1768" y="11"/>
                    </a:lnTo>
                    <a:lnTo>
                      <a:pt x="1764" y="11"/>
                    </a:lnTo>
                    <a:lnTo>
                      <a:pt x="1760" y="14"/>
                    </a:lnTo>
                    <a:lnTo>
                      <a:pt x="1760" y="14"/>
                    </a:lnTo>
                    <a:lnTo>
                      <a:pt x="1750" y="26"/>
                    </a:lnTo>
                    <a:lnTo>
                      <a:pt x="1741" y="40"/>
                    </a:lnTo>
                    <a:lnTo>
                      <a:pt x="1738" y="45"/>
                    </a:lnTo>
                    <a:lnTo>
                      <a:pt x="1735" y="52"/>
                    </a:lnTo>
                    <a:lnTo>
                      <a:pt x="1734" y="60"/>
                    </a:lnTo>
                    <a:lnTo>
                      <a:pt x="1735" y="68"/>
                    </a:lnTo>
                    <a:lnTo>
                      <a:pt x="1735" y="68"/>
                    </a:lnTo>
                    <a:lnTo>
                      <a:pt x="1736" y="69"/>
                    </a:lnTo>
                    <a:lnTo>
                      <a:pt x="1739" y="70"/>
                    </a:lnTo>
                    <a:lnTo>
                      <a:pt x="1742" y="72"/>
                    </a:lnTo>
                    <a:lnTo>
                      <a:pt x="1743" y="74"/>
                    </a:lnTo>
                    <a:lnTo>
                      <a:pt x="1743" y="74"/>
                    </a:lnTo>
                    <a:lnTo>
                      <a:pt x="1744" y="77"/>
                    </a:lnTo>
                    <a:lnTo>
                      <a:pt x="1744" y="81"/>
                    </a:lnTo>
                    <a:lnTo>
                      <a:pt x="1744" y="85"/>
                    </a:lnTo>
                    <a:lnTo>
                      <a:pt x="1745" y="86"/>
                    </a:lnTo>
                    <a:lnTo>
                      <a:pt x="1745" y="86"/>
                    </a:lnTo>
                    <a:lnTo>
                      <a:pt x="1751" y="90"/>
                    </a:lnTo>
                    <a:lnTo>
                      <a:pt x="1758" y="91"/>
                    </a:lnTo>
                    <a:lnTo>
                      <a:pt x="1773" y="91"/>
                    </a:lnTo>
                    <a:lnTo>
                      <a:pt x="1780" y="92"/>
                    </a:lnTo>
                    <a:lnTo>
                      <a:pt x="1785" y="93"/>
                    </a:lnTo>
                    <a:lnTo>
                      <a:pt x="1791" y="95"/>
                    </a:lnTo>
                    <a:lnTo>
                      <a:pt x="1796" y="100"/>
                    </a:lnTo>
                    <a:lnTo>
                      <a:pt x="1796" y="100"/>
                    </a:lnTo>
                    <a:lnTo>
                      <a:pt x="1798" y="103"/>
                    </a:lnTo>
                    <a:lnTo>
                      <a:pt x="1799" y="107"/>
                    </a:lnTo>
                    <a:lnTo>
                      <a:pt x="1800" y="115"/>
                    </a:lnTo>
                    <a:lnTo>
                      <a:pt x="1801" y="125"/>
                    </a:lnTo>
                    <a:lnTo>
                      <a:pt x="1803" y="133"/>
                    </a:lnTo>
                    <a:lnTo>
                      <a:pt x="1803" y="133"/>
                    </a:lnTo>
                    <a:lnTo>
                      <a:pt x="1791" y="133"/>
                    </a:lnTo>
                    <a:lnTo>
                      <a:pt x="1781" y="134"/>
                    </a:lnTo>
                    <a:lnTo>
                      <a:pt x="1777" y="136"/>
                    </a:lnTo>
                    <a:lnTo>
                      <a:pt x="1774" y="139"/>
                    </a:lnTo>
                    <a:lnTo>
                      <a:pt x="1768" y="144"/>
                    </a:lnTo>
                    <a:lnTo>
                      <a:pt x="1765" y="152"/>
                    </a:lnTo>
                    <a:lnTo>
                      <a:pt x="1763" y="161"/>
                    </a:lnTo>
                    <a:lnTo>
                      <a:pt x="1761" y="172"/>
                    </a:lnTo>
                    <a:lnTo>
                      <a:pt x="1761" y="184"/>
                    </a:lnTo>
                    <a:lnTo>
                      <a:pt x="1761" y="184"/>
                    </a:lnTo>
                    <a:lnTo>
                      <a:pt x="1760" y="188"/>
                    </a:lnTo>
                    <a:lnTo>
                      <a:pt x="1758" y="190"/>
                    </a:lnTo>
                    <a:lnTo>
                      <a:pt x="1756" y="190"/>
                    </a:lnTo>
                    <a:lnTo>
                      <a:pt x="1751" y="190"/>
                    </a:lnTo>
                    <a:lnTo>
                      <a:pt x="1743" y="189"/>
                    </a:lnTo>
                    <a:lnTo>
                      <a:pt x="1734" y="189"/>
                    </a:lnTo>
                    <a:lnTo>
                      <a:pt x="1734" y="189"/>
                    </a:lnTo>
                    <a:lnTo>
                      <a:pt x="1733" y="178"/>
                    </a:lnTo>
                    <a:lnTo>
                      <a:pt x="1730" y="169"/>
                    </a:lnTo>
                    <a:lnTo>
                      <a:pt x="1724" y="163"/>
                    </a:lnTo>
                    <a:lnTo>
                      <a:pt x="1717" y="157"/>
                    </a:lnTo>
                    <a:lnTo>
                      <a:pt x="1709" y="155"/>
                    </a:lnTo>
                    <a:lnTo>
                      <a:pt x="1700" y="152"/>
                    </a:lnTo>
                    <a:lnTo>
                      <a:pt x="1691" y="152"/>
                    </a:lnTo>
                    <a:lnTo>
                      <a:pt x="1681" y="155"/>
                    </a:lnTo>
                    <a:lnTo>
                      <a:pt x="1681" y="155"/>
                    </a:lnTo>
                    <a:lnTo>
                      <a:pt x="1678" y="156"/>
                    </a:lnTo>
                    <a:lnTo>
                      <a:pt x="1676" y="158"/>
                    </a:lnTo>
                    <a:lnTo>
                      <a:pt x="1676" y="160"/>
                    </a:lnTo>
                    <a:lnTo>
                      <a:pt x="1676" y="164"/>
                    </a:lnTo>
                    <a:lnTo>
                      <a:pt x="1676" y="169"/>
                    </a:lnTo>
                    <a:lnTo>
                      <a:pt x="1676" y="171"/>
                    </a:lnTo>
                    <a:lnTo>
                      <a:pt x="1675" y="172"/>
                    </a:lnTo>
                    <a:lnTo>
                      <a:pt x="1675" y="172"/>
                    </a:lnTo>
                    <a:lnTo>
                      <a:pt x="1653" y="178"/>
                    </a:lnTo>
                    <a:lnTo>
                      <a:pt x="1643" y="181"/>
                    </a:lnTo>
                    <a:lnTo>
                      <a:pt x="1632" y="183"/>
                    </a:lnTo>
                    <a:lnTo>
                      <a:pt x="1620" y="184"/>
                    </a:lnTo>
                    <a:lnTo>
                      <a:pt x="1610" y="184"/>
                    </a:lnTo>
                    <a:lnTo>
                      <a:pt x="1599" y="183"/>
                    </a:lnTo>
                    <a:lnTo>
                      <a:pt x="1589" y="181"/>
                    </a:lnTo>
                    <a:lnTo>
                      <a:pt x="1589" y="181"/>
                    </a:lnTo>
                    <a:lnTo>
                      <a:pt x="1581" y="177"/>
                    </a:lnTo>
                    <a:lnTo>
                      <a:pt x="1574" y="173"/>
                    </a:lnTo>
                    <a:lnTo>
                      <a:pt x="1561" y="161"/>
                    </a:lnTo>
                    <a:lnTo>
                      <a:pt x="1550" y="150"/>
                    </a:lnTo>
                    <a:lnTo>
                      <a:pt x="1544" y="147"/>
                    </a:lnTo>
                    <a:lnTo>
                      <a:pt x="1537" y="143"/>
                    </a:lnTo>
                    <a:lnTo>
                      <a:pt x="1537" y="143"/>
                    </a:lnTo>
                    <a:lnTo>
                      <a:pt x="1528" y="141"/>
                    </a:lnTo>
                    <a:lnTo>
                      <a:pt x="1518" y="141"/>
                    </a:lnTo>
                    <a:lnTo>
                      <a:pt x="1509" y="142"/>
                    </a:lnTo>
                    <a:lnTo>
                      <a:pt x="1499" y="144"/>
                    </a:lnTo>
                    <a:lnTo>
                      <a:pt x="1480" y="151"/>
                    </a:lnTo>
                    <a:lnTo>
                      <a:pt x="1462" y="159"/>
                    </a:lnTo>
                    <a:lnTo>
                      <a:pt x="1462" y="159"/>
                    </a:lnTo>
                    <a:lnTo>
                      <a:pt x="1457" y="161"/>
                    </a:lnTo>
                    <a:lnTo>
                      <a:pt x="1453" y="166"/>
                    </a:lnTo>
                    <a:lnTo>
                      <a:pt x="1450" y="169"/>
                    </a:lnTo>
                    <a:lnTo>
                      <a:pt x="1446" y="175"/>
                    </a:lnTo>
                    <a:lnTo>
                      <a:pt x="1444" y="181"/>
                    </a:lnTo>
                    <a:lnTo>
                      <a:pt x="1443" y="186"/>
                    </a:lnTo>
                    <a:lnTo>
                      <a:pt x="1442" y="199"/>
                    </a:lnTo>
                    <a:lnTo>
                      <a:pt x="1442" y="213"/>
                    </a:lnTo>
                    <a:lnTo>
                      <a:pt x="1442" y="227"/>
                    </a:lnTo>
                    <a:lnTo>
                      <a:pt x="1443" y="241"/>
                    </a:lnTo>
                    <a:lnTo>
                      <a:pt x="1442" y="255"/>
                    </a:lnTo>
                    <a:lnTo>
                      <a:pt x="1442" y="255"/>
                    </a:lnTo>
                    <a:lnTo>
                      <a:pt x="1442" y="256"/>
                    </a:lnTo>
                    <a:lnTo>
                      <a:pt x="1440" y="257"/>
                    </a:lnTo>
                    <a:lnTo>
                      <a:pt x="1433" y="260"/>
                    </a:lnTo>
                    <a:lnTo>
                      <a:pt x="1428" y="260"/>
                    </a:lnTo>
                    <a:lnTo>
                      <a:pt x="1424" y="260"/>
                    </a:lnTo>
                    <a:lnTo>
                      <a:pt x="1420" y="260"/>
                    </a:lnTo>
                    <a:lnTo>
                      <a:pt x="1417" y="258"/>
                    </a:lnTo>
                    <a:lnTo>
                      <a:pt x="1417" y="258"/>
                    </a:lnTo>
                    <a:lnTo>
                      <a:pt x="1412" y="254"/>
                    </a:lnTo>
                    <a:lnTo>
                      <a:pt x="1409" y="248"/>
                    </a:lnTo>
                    <a:lnTo>
                      <a:pt x="1407" y="242"/>
                    </a:lnTo>
                    <a:lnTo>
                      <a:pt x="1405" y="235"/>
                    </a:lnTo>
                    <a:lnTo>
                      <a:pt x="1402" y="223"/>
                    </a:lnTo>
                    <a:lnTo>
                      <a:pt x="1399" y="210"/>
                    </a:lnTo>
                    <a:lnTo>
                      <a:pt x="1399" y="210"/>
                    </a:lnTo>
                    <a:lnTo>
                      <a:pt x="1396" y="200"/>
                    </a:lnTo>
                    <a:lnTo>
                      <a:pt x="1393" y="189"/>
                    </a:lnTo>
                    <a:lnTo>
                      <a:pt x="1389" y="184"/>
                    </a:lnTo>
                    <a:lnTo>
                      <a:pt x="1386" y="181"/>
                    </a:lnTo>
                    <a:lnTo>
                      <a:pt x="1382" y="177"/>
                    </a:lnTo>
                    <a:lnTo>
                      <a:pt x="1377" y="175"/>
                    </a:lnTo>
                    <a:lnTo>
                      <a:pt x="1377" y="175"/>
                    </a:lnTo>
                    <a:lnTo>
                      <a:pt x="1368" y="174"/>
                    </a:lnTo>
                    <a:lnTo>
                      <a:pt x="1359" y="175"/>
                    </a:lnTo>
                    <a:lnTo>
                      <a:pt x="1350" y="177"/>
                    </a:lnTo>
                    <a:lnTo>
                      <a:pt x="1342" y="181"/>
                    </a:lnTo>
                    <a:lnTo>
                      <a:pt x="1342" y="181"/>
                    </a:lnTo>
                    <a:lnTo>
                      <a:pt x="1334" y="184"/>
                    </a:lnTo>
                    <a:lnTo>
                      <a:pt x="1326" y="185"/>
                    </a:lnTo>
                    <a:lnTo>
                      <a:pt x="1317" y="186"/>
                    </a:lnTo>
                    <a:lnTo>
                      <a:pt x="1309" y="186"/>
                    </a:lnTo>
                    <a:lnTo>
                      <a:pt x="1300" y="186"/>
                    </a:lnTo>
                    <a:lnTo>
                      <a:pt x="1292" y="184"/>
                    </a:lnTo>
                    <a:lnTo>
                      <a:pt x="1283" y="182"/>
                    </a:lnTo>
                    <a:lnTo>
                      <a:pt x="1275" y="177"/>
                    </a:lnTo>
                    <a:lnTo>
                      <a:pt x="1275" y="177"/>
                    </a:lnTo>
                    <a:lnTo>
                      <a:pt x="1271" y="175"/>
                    </a:lnTo>
                    <a:lnTo>
                      <a:pt x="1269" y="173"/>
                    </a:lnTo>
                    <a:lnTo>
                      <a:pt x="1267" y="169"/>
                    </a:lnTo>
                    <a:lnTo>
                      <a:pt x="1266" y="167"/>
                    </a:lnTo>
                    <a:lnTo>
                      <a:pt x="1266" y="164"/>
                    </a:lnTo>
                    <a:lnTo>
                      <a:pt x="1267" y="161"/>
                    </a:lnTo>
                    <a:lnTo>
                      <a:pt x="1269" y="156"/>
                    </a:lnTo>
                    <a:lnTo>
                      <a:pt x="1275" y="150"/>
                    </a:lnTo>
                    <a:lnTo>
                      <a:pt x="1280" y="145"/>
                    </a:lnTo>
                    <a:lnTo>
                      <a:pt x="1287" y="142"/>
                    </a:lnTo>
                    <a:lnTo>
                      <a:pt x="1294" y="139"/>
                    </a:lnTo>
                    <a:lnTo>
                      <a:pt x="1294" y="139"/>
                    </a:lnTo>
                    <a:lnTo>
                      <a:pt x="1289" y="133"/>
                    </a:lnTo>
                    <a:lnTo>
                      <a:pt x="1285" y="130"/>
                    </a:lnTo>
                    <a:lnTo>
                      <a:pt x="1280" y="126"/>
                    </a:lnTo>
                    <a:lnTo>
                      <a:pt x="1275" y="125"/>
                    </a:lnTo>
                    <a:lnTo>
                      <a:pt x="1270" y="124"/>
                    </a:lnTo>
                    <a:lnTo>
                      <a:pt x="1264" y="124"/>
                    </a:lnTo>
                    <a:lnTo>
                      <a:pt x="1253" y="125"/>
                    </a:lnTo>
                    <a:lnTo>
                      <a:pt x="1241" y="126"/>
                    </a:lnTo>
                    <a:lnTo>
                      <a:pt x="1229" y="127"/>
                    </a:lnTo>
                    <a:lnTo>
                      <a:pt x="1222" y="127"/>
                    </a:lnTo>
                    <a:lnTo>
                      <a:pt x="1217" y="127"/>
                    </a:lnTo>
                    <a:lnTo>
                      <a:pt x="1211" y="125"/>
                    </a:lnTo>
                    <a:lnTo>
                      <a:pt x="1205" y="123"/>
                    </a:lnTo>
                    <a:lnTo>
                      <a:pt x="1205" y="123"/>
                    </a:lnTo>
                    <a:lnTo>
                      <a:pt x="1203" y="120"/>
                    </a:lnTo>
                    <a:lnTo>
                      <a:pt x="1201" y="118"/>
                    </a:lnTo>
                    <a:lnTo>
                      <a:pt x="1198" y="116"/>
                    </a:lnTo>
                    <a:lnTo>
                      <a:pt x="1196" y="115"/>
                    </a:lnTo>
                    <a:lnTo>
                      <a:pt x="1196" y="115"/>
                    </a:lnTo>
                    <a:lnTo>
                      <a:pt x="1186" y="115"/>
                    </a:lnTo>
                    <a:lnTo>
                      <a:pt x="1177" y="115"/>
                    </a:lnTo>
                    <a:lnTo>
                      <a:pt x="1157" y="111"/>
                    </a:lnTo>
                    <a:lnTo>
                      <a:pt x="1140" y="107"/>
                    </a:lnTo>
                    <a:lnTo>
                      <a:pt x="1122" y="101"/>
                    </a:lnTo>
                    <a:lnTo>
                      <a:pt x="1105" y="94"/>
                    </a:lnTo>
                    <a:lnTo>
                      <a:pt x="1088" y="86"/>
                    </a:lnTo>
                    <a:lnTo>
                      <a:pt x="1055" y="70"/>
                    </a:lnTo>
                    <a:lnTo>
                      <a:pt x="1055" y="70"/>
                    </a:lnTo>
                    <a:lnTo>
                      <a:pt x="1053" y="69"/>
                    </a:lnTo>
                    <a:lnTo>
                      <a:pt x="1051" y="69"/>
                    </a:lnTo>
                    <a:lnTo>
                      <a:pt x="1044" y="70"/>
                    </a:lnTo>
                    <a:lnTo>
                      <a:pt x="1028" y="77"/>
                    </a:lnTo>
                    <a:lnTo>
                      <a:pt x="1019" y="81"/>
                    </a:lnTo>
                    <a:lnTo>
                      <a:pt x="1010" y="83"/>
                    </a:lnTo>
                    <a:lnTo>
                      <a:pt x="999" y="83"/>
                    </a:lnTo>
                    <a:lnTo>
                      <a:pt x="995" y="83"/>
                    </a:lnTo>
                    <a:lnTo>
                      <a:pt x="990" y="82"/>
                    </a:lnTo>
                    <a:lnTo>
                      <a:pt x="990" y="82"/>
                    </a:lnTo>
                    <a:lnTo>
                      <a:pt x="989" y="81"/>
                    </a:lnTo>
                    <a:lnTo>
                      <a:pt x="988" y="77"/>
                    </a:lnTo>
                    <a:lnTo>
                      <a:pt x="987" y="73"/>
                    </a:lnTo>
                    <a:lnTo>
                      <a:pt x="982" y="66"/>
                    </a:lnTo>
                    <a:lnTo>
                      <a:pt x="982" y="66"/>
                    </a:lnTo>
                    <a:lnTo>
                      <a:pt x="981" y="62"/>
                    </a:lnTo>
                    <a:lnTo>
                      <a:pt x="980" y="58"/>
                    </a:lnTo>
                    <a:lnTo>
                      <a:pt x="979" y="49"/>
                    </a:lnTo>
                    <a:lnTo>
                      <a:pt x="978" y="44"/>
                    </a:lnTo>
                    <a:lnTo>
                      <a:pt x="977" y="41"/>
                    </a:lnTo>
                    <a:lnTo>
                      <a:pt x="973" y="36"/>
                    </a:lnTo>
                    <a:lnTo>
                      <a:pt x="970" y="34"/>
                    </a:lnTo>
                    <a:lnTo>
                      <a:pt x="970" y="34"/>
                    </a:lnTo>
                    <a:lnTo>
                      <a:pt x="962" y="32"/>
                    </a:lnTo>
                    <a:lnTo>
                      <a:pt x="955" y="32"/>
                    </a:lnTo>
                    <a:lnTo>
                      <a:pt x="949" y="34"/>
                    </a:lnTo>
                    <a:lnTo>
                      <a:pt x="945" y="39"/>
                    </a:lnTo>
                    <a:lnTo>
                      <a:pt x="935" y="49"/>
                    </a:lnTo>
                    <a:lnTo>
                      <a:pt x="929" y="54"/>
                    </a:lnTo>
                    <a:lnTo>
                      <a:pt x="923" y="59"/>
                    </a:lnTo>
                    <a:lnTo>
                      <a:pt x="923" y="59"/>
                    </a:lnTo>
                    <a:lnTo>
                      <a:pt x="913" y="65"/>
                    </a:lnTo>
                    <a:lnTo>
                      <a:pt x="902" y="69"/>
                    </a:lnTo>
                    <a:lnTo>
                      <a:pt x="877" y="77"/>
                    </a:lnTo>
                    <a:lnTo>
                      <a:pt x="863" y="81"/>
                    </a:lnTo>
                    <a:lnTo>
                      <a:pt x="850" y="85"/>
                    </a:lnTo>
                    <a:lnTo>
                      <a:pt x="839" y="91"/>
                    </a:lnTo>
                    <a:lnTo>
                      <a:pt x="829" y="98"/>
                    </a:lnTo>
                    <a:lnTo>
                      <a:pt x="829" y="98"/>
                    </a:lnTo>
                    <a:lnTo>
                      <a:pt x="822" y="103"/>
                    </a:lnTo>
                    <a:lnTo>
                      <a:pt x="815" y="107"/>
                    </a:lnTo>
                    <a:lnTo>
                      <a:pt x="807" y="110"/>
                    </a:lnTo>
                    <a:lnTo>
                      <a:pt x="799" y="114"/>
                    </a:lnTo>
                    <a:lnTo>
                      <a:pt x="791" y="115"/>
                    </a:lnTo>
                    <a:lnTo>
                      <a:pt x="783" y="116"/>
                    </a:lnTo>
                    <a:lnTo>
                      <a:pt x="775" y="117"/>
                    </a:lnTo>
                    <a:lnTo>
                      <a:pt x="766" y="116"/>
                    </a:lnTo>
                    <a:lnTo>
                      <a:pt x="758" y="116"/>
                    </a:lnTo>
                    <a:lnTo>
                      <a:pt x="749" y="114"/>
                    </a:lnTo>
                    <a:lnTo>
                      <a:pt x="741" y="111"/>
                    </a:lnTo>
                    <a:lnTo>
                      <a:pt x="732" y="108"/>
                    </a:lnTo>
                    <a:lnTo>
                      <a:pt x="724" y="105"/>
                    </a:lnTo>
                    <a:lnTo>
                      <a:pt x="716" y="100"/>
                    </a:lnTo>
                    <a:lnTo>
                      <a:pt x="708" y="94"/>
                    </a:lnTo>
                    <a:lnTo>
                      <a:pt x="701" y="89"/>
                    </a:lnTo>
                    <a:lnTo>
                      <a:pt x="701" y="89"/>
                    </a:lnTo>
                    <a:lnTo>
                      <a:pt x="700" y="92"/>
                    </a:lnTo>
                    <a:lnTo>
                      <a:pt x="698" y="94"/>
                    </a:lnTo>
                    <a:lnTo>
                      <a:pt x="695" y="94"/>
                    </a:lnTo>
                    <a:lnTo>
                      <a:pt x="691" y="94"/>
                    </a:lnTo>
                    <a:lnTo>
                      <a:pt x="688" y="93"/>
                    </a:lnTo>
                    <a:lnTo>
                      <a:pt x="686" y="93"/>
                    </a:lnTo>
                    <a:lnTo>
                      <a:pt x="682" y="94"/>
                    </a:lnTo>
                    <a:lnTo>
                      <a:pt x="681" y="98"/>
                    </a:lnTo>
                    <a:lnTo>
                      <a:pt x="681" y="98"/>
                    </a:lnTo>
                    <a:lnTo>
                      <a:pt x="621" y="80"/>
                    </a:lnTo>
                    <a:lnTo>
                      <a:pt x="590" y="72"/>
                    </a:lnTo>
                    <a:lnTo>
                      <a:pt x="558" y="66"/>
                    </a:lnTo>
                    <a:lnTo>
                      <a:pt x="558" y="66"/>
                    </a:lnTo>
                    <a:lnTo>
                      <a:pt x="522" y="61"/>
                    </a:lnTo>
                    <a:lnTo>
                      <a:pt x="485" y="58"/>
                    </a:lnTo>
                    <a:lnTo>
                      <a:pt x="448" y="54"/>
                    </a:lnTo>
                    <a:lnTo>
                      <a:pt x="430" y="51"/>
                    </a:lnTo>
                    <a:lnTo>
                      <a:pt x="411" y="48"/>
                    </a:lnTo>
                    <a:lnTo>
                      <a:pt x="411" y="48"/>
                    </a:lnTo>
                    <a:lnTo>
                      <a:pt x="413" y="42"/>
                    </a:lnTo>
                    <a:lnTo>
                      <a:pt x="411" y="36"/>
                    </a:lnTo>
                    <a:lnTo>
                      <a:pt x="409" y="32"/>
                    </a:lnTo>
                    <a:lnTo>
                      <a:pt x="407" y="29"/>
                    </a:lnTo>
                    <a:lnTo>
                      <a:pt x="403" y="26"/>
                    </a:lnTo>
                    <a:lnTo>
                      <a:pt x="400" y="25"/>
                    </a:lnTo>
                    <a:lnTo>
                      <a:pt x="392" y="23"/>
                    </a:lnTo>
                    <a:lnTo>
                      <a:pt x="382" y="23"/>
                    </a:lnTo>
                    <a:lnTo>
                      <a:pt x="372" y="23"/>
                    </a:lnTo>
                    <a:lnTo>
                      <a:pt x="363" y="23"/>
                    </a:lnTo>
                    <a:lnTo>
                      <a:pt x="353" y="22"/>
                    </a:lnTo>
                    <a:lnTo>
                      <a:pt x="353" y="22"/>
                    </a:lnTo>
                    <a:lnTo>
                      <a:pt x="353" y="18"/>
                    </a:lnTo>
                    <a:lnTo>
                      <a:pt x="353" y="15"/>
                    </a:lnTo>
                    <a:lnTo>
                      <a:pt x="352" y="14"/>
                    </a:lnTo>
                    <a:lnTo>
                      <a:pt x="352" y="14"/>
                    </a:lnTo>
                    <a:lnTo>
                      <a:pt x="351" y="12"/>
                    </a:lnTo>
                    <a:lnTo>
                      <a:pt x="348" y="12"/>
                    </a:lnTo>
                    <a:lnTo>
                      <a:pt x="345" y="12"/>
                    </a:lnTo>
                    <a:lnTo>
                      <a:pt x="344" y="12"/>
                    </a:lnTo>
                    <a:lnTo>
                      <a:pt x="344" y="12"/>
                    </a:lnTo>
                    <a:lnTo>
                      <a:pt x="343" y="10"/>
                    </a:lnTo>
                    <a:lnTo>
                      <a:pt x="343" y="7"/>
                    </a:lnTo>
                    <a:lnTo>
                      <a:pt x="343" y="4"/>
                    </a:lnTo>
                    <a:lnTo>
                      <a:pt x="343" y="3"/>
                    </a:lnTo>
                    <a:lnTo>
                      <a:pt x="343" y="3"/>
                    </a:lnTo>
                    <a:lnTo>
                      <a:pt x="339" y="2"/>
                    </a:lnTo>
                    <a:lnTo>
                      <a:pt x="335" y="2"/>
                    </a:lnTo>
                    <a:lnTo>
                      <a:pt x="327" y="6"/>
                    </a:lnTo>
                    <a:lnTo>
                      <a:pt x="320" y="8"/>
                    </a:lnTo>
                    <a:lnTo>
                      <a:pt x="317" y="9"/>
                    </a:lnTo>
                    <a:lnTo>
                      <a:pt x="315" y="9"/>
                    </a:lnTo>
                    <a:lnTo>
                      <a:pt x="315" y="9"/>
                    </a:lnTo>
                    <a:lnTo>
                      <a:pt x="293" y="3"/>
                    </a:lnTo>
                    <a:lnTo>
                      <a:pt x="282" y="1"/>
                    </a:lnTo>
                    <a:lnTo>
                      <a:pt x="270" y="0"/>
                    </a:lnTo>
                    <a:lnTo>
                      <a:pt x="259" y="1"/>
                    </a:lnTo>
                    <a:lnTo>
                      <a:pt x="249" y="3"/>
                    </a:lnTo>
                    <a:lnTo>
                      <a:pt x="243" y="6"/>
                    </a:lnTo>
                    <a:lnTo>
                      <a:pt x="239" y="9"/>
                    </a:lnTo>
                    <a:lnTo>
                      <a:pt x="234" y="12"/>
                    </a:lnTo>
                    <a:lnTo>
                      <a:pt x="229" y="17"/>
                    </a:lnTo>
                    <a:lnTo>
                      <a:pt x="229" y="17"/>
                    </a:lnTo>
                    <a:lnTo>
                      <a:pt x="225" y="20"/>
                    </a:lnTo>
                    <a:lnTo>
                      <a:pt x="220" y="23"/>
                    </a:lnTo>
                    <a:lnTo>
                      <a:pt x="215" y="23"/>
                    </a:lnTo>
                    <a:lnTo>
                      <a:pt x="209" y="23"/>
                    </a:lnTo>
                    <a:lnTo>
                      <a:pt x="198" y="23"/>
                    </a:lnTo>
                    <a:lnTo>
                      <a:pt x="192" y="23"/>
                    </a:lnTo>
                    <a:lnTo>
                      <a:pt x="187" y="24"/>
                    </a:lnTo>
                    <a:lnTo>
                      <a:pt x="187" y="24"/>
                    </a:lnTo>
                    <a:lnTo>
                      <a:pt x="178" y="27"/>
                    </a:lnTo>
                    <a:lnTo>
                      <a:pt x="170" y="32"/>
                    </a:lnTo>
                    <a:lnTo>
                      <a:pt x="163" y="37"/>
                    </a:lnTo>
                    <a:lnTo>
                      <a:pt x="157" y="44"/>
                    </a:lnTo>
                    <a:lnTo>
                      <a:pt x="145" y="59"/>
                    </a:lnTo>
                    <a:lnTo>
                      <a:pt x="134" y="74"/>
                    </a:lnTo>
                    <a:lnTo>
                      <a:pt x="134" y="74"/>
                    </a:lnTo>
                    <a:lnTo>
                      <a:pt x="132" y="77"/>
                    </a:lnTo>
                    <a:lnTo>
                      <a:pt x="128" y="82"/>
                    </a:lnTo>
                    <a:lnTo>
                      <a:pt x="126" y="84"/>
                    </a:lnTo>
                    <a:lnTo>
                      <a:pt x="126" y="87"/>
                    </a:lnTo>
                    <a:lnTo>
                      <a:pt x="126" y="90"/>
                    </a:lnTo>
                    <a:lnTo>
                      <a:pt x="128" y="93"/>
                    </a:lnTo>
                    <a:lnTo>
                      <a:pt x="128" y="93"/>
                    </a:lnTo>
                    <a:lnTo>
                      <a:pt x="115" y="99"/>
                    </a:lnTo>
                    <a:lnTo>
                      <a:pt x="102" y="106"/>
                    </a:lnTo>
                    <a:lnTo>
                      <a:pt x="91" y="115"/>
                    </a:lnTo>
                    <a:lnTo>
                      <a:pt x="86" y="120"/>
                    </a:lnTo>
                    <a:lnTo>
                      <a:pt x="82" y="125"/>
                    </a:lnTo>
                    <a:lnTo>
                      <a:pt x="82" y="125"/>
                    </a:lnTo>
                    <a:lnTo>
                      <a:pt x="74" y="136"/>
                    </a:lnTo>
                    <a:lnTo>
                      <a:pt x="63" y="147"/>
                    </a:lnTo>
                    <a:lnTo>
                      <a:pt x="59" y="151"/>
                    </a:lnTo>
                    <a:lnTo>
                      <a:pt x="53" y="155"/>
                    </a:lnTo>
                    <a:lnTo>
                      <a:pt x="47" y="158"/>
                    </a:lnTo>
                    <a:lnTo>
                      <a:pt x="41" y="160"/>
                    </a:lnTo>
                    <a:lnTo>
                      <a:pt x="41" y="160"/>
                    </a:lnTo>
                    <a:lnTo>
                      <a:pt x="40" y="163"/>
                    </a:lnTo>
                    <a:lnTo>
                      <a:pt x="38" y="166"/>
                    </a:lnTo>
                    <a:lnTo>
                      <a:pt x="40" y="171"/>
                    </a:lnTo>
                    <a:lnTo>
                      <a:pt x="41" y="173"/>
                    </a:lnTo>
                    <a:lnTo>
                      <a:pt x="41" y="173"/>
                    </a:lnTo>
                    <a:lnTo>
                      <a:pt x="51" y="180"/>
                    </a:lnTo>
                    <a:lnTo>
                      <a:pt x="61" y="188"/>
                    </a:lnTo>
                    <a:lnTo>
                      <a:pt x="80" y="202"/>
                    </a:lnTo>
                    <a:lnTo>
                      <a:pt x="80" y="202"/>
                    </a:lnTo>
                    <a:lnTo>
                      <a:pt x="85" y="206"/>
                    </a:lnTo>
                    <a:lnTo>
                      <a:pt x="90" y="208"/>
                    </a:lnTo>
                    <a:lnTo>
                      <a:pt x="100" y="211"/>
                    </a:lnTo>
                    <a:lnTo>
                      <a:pt x="110" y="213"/>
                    </a:lnTo>
                    <a:lnTo>
                      <a:pt x="121" y="214"/>
                    </a:lnTo>
                    <a:lnTo>
                      <a:pt x="132" y="215"/>
                    </a:lnTo>
                    <a:lnTo>
                      <a:pt x="142" y="217"/>
                    </a:lnTo>
                    <a:lnTo>
                      <a:pt x="152" y="221"/>
                    </a:lnTo>
                    <a:lnTo>
                      <a:pt x="156" y="223"/>
                    </a:lnTo>
                    <a:lnTo>
                      <a:pt x="160" y="226"/>
                    </a:lnTo>
                    <a:lnTo>
                      <a:pt x="160" y="226"/>
                    </a:lnTo>
                    <a:lnTo>
                      <a:pt x="162" y="229"/>
                    </a:lnTo>
                    <a:lnTo>
                      <a:pt x="163" y="232"/>
                    </a:lnTo>
                    <a:lnTo>
                      <a:pt x="163" y="241"/>
                    </a:lnTo>
                    <a:lnTo>
                      <a:pt x="162" y="259"/>
                    </a:lnTo>
                    <a:lnTo>
                      <a:pt x="162" y="259"/>
                    </a:lnTo>
                    <a:lnTo>
                      <a:pt x="144" y="257"/>
                    </a:lnTo>
                    <a:lnTo>
                      <a:pt x="126" y="252"/>
                    </a:lnTo>
                    <a:lnTo>
                      <a:pt x="92" y="243"/>
                    </a:lnTo>
                    <a:lnTo>
                      <a:pt x="74" y="240"/>
                    </a:lnTo>
                    <a:lnTo>
                      <a:pt x="57" y="239"/>
                    </a:lnTo>
                    <a:lnTo>
                      <a:pt x="38" y="239"/>
                    </a:lnTo>
                    <a:lnTo>
                      <a:pt x="30" y="240"/>
                    </a:lnTo>
                    <a:lnTo>
                      <a:pt x="21" y="242"/>
                    </a:lnTo>
                    <a:lnTo>
                      <a:pt x="21" y="242"/>
                    </a:lnTo>
                    <a:lnTo>
                      <a:pt x="17" y="244"/>
                    </a:lnTo>
                    <a:lnTo>
                      <a:pt x="12" y="247"/>
                    </a:lnTo>
                    <a:lnTo>
                      <a:pt x="8" y="251"/>
                    </a:lnTo>
                    <a:lnTo>
                      <a:pt x="4" y="256"/>
                    </a:lnTo>
                    <a:lnTo>
                      <a:pt x="1" y="260"/>
                    </a:lnTo>
                    <a:lnTo>
                      <a:pt x="0" y="264"/>
                    </a:lnTo>
                    <a:lnTo>
                      <a:pt x="0" y="268"/>
                    </a:lnTo>
                    <a:lnTo>
                      <a:pt x="3" y="271"/>
                    </a:lnTo>
                    <a:lnTo>
                      <a:pt x="3" y="271"/>
                    </a:lnTo>
                    <a:lnTo>
                      <a:pt x="10" y="275"/>
                    </a:lnTo>
                    <a:lnTo>
                      <a:pt x="15" y="281"/>
                    </a:lnTo>
                    <a:lnTo>
                      <a:pt x="24" y="293"/>
                    </a:lnTo>
                    <a:lnTo>
                      <a:pt x="32" y="304"/>
                    </a:lnTo>
                    <a:lnTo>
                      <a:pt x="36" y="308"/>
                    </a:lnTo>
                    <a:lnTo>
                      <a:pt x="41" y="313"/>
                    </a:lnTo>
                    <a:lnTo>
                      <a:pt x="41" y="313"/>
                    </a:lnTo>
                    <a:lnTo>
                      <a:pt x="47" y="315"/>
                    </a:lnTo>
                    <a:lnTo>
                      <a:pt x="55" y="317"/>
                    </a:lnTo>
                    <a:lnTo>
                      <a:pt x="63" y="318"/>
                    </a:lnTo>
                    <a:lnTo>
                      <a:pt x="71" y="318"/>
                    </a:lnTo>
                    <a:lnTo>
                      <a:pt x="79" y="318"/>
                    </a:lnTo>
                    <a:lnTo>
                      <a:pt x="87" y="317"/>
                    </a:lnTo>
                    <a:lnTo>
                      <a:pt x="95" y="315"/>
                    </a:lnTo>
                    <a:lnTo>
                      <a:pt x="101" y="312"/>
                    </a:lnTo>
                    <a:lnTo>
                      <a:pt x="101" y="312"/>
                    </a:lnTo>
                    <a:lnTo>
                      <a:pt x="105" y="308"/>
                    </a:lnTo>
                    <a:lnTo>
                      <a:pt x="107" y="304"/>
                    </a:lnTo>
                    <a:lnTo>
                      <a:pt x="108" y="298"/>
                    </a:lnTo>
                    <a:lnTo>
                      <a:pt x="108" y="293"/>
                    </a:lnTo>
                    <a:lnTo>
                      <a:pt x="108" y="288"/>
                    </a:lnTo>
                    <a:lnTo>
                      <a:pt x="109" y="283"/>
                    </a:lnTo>
                    <a:lnTo>
                      <a:pt x="112" y="280"/>
                    </a:lnTo>
                    <a:lnTo>
                      <a:pt x="119" y="276"/>
                    </a:lnTo>
                    <a:lnTo>
                      <a:pt x="119" y="276"/>
                    </a:lnTo>
                    <a:lnTo>
                      <a:pt x="126" y="275"/>
                    </a:lnTo>
                    <a:lnTo>
                      <a:pt x="129" y="276"/>
                    </a:lnTo>
                    <a:lnTo>
                      <a:pt x="133" y="277"/>
                    </a:lnTo>
                    <a:lnTo>
                      <a:pt x="137" y="281"/>
                    </a:lnTo>
                    <a:lnTo>
                      <a:pt x="141" y="287"/>
                    </a:lnTo>
                    <a:lnTo>
                      <a:pt x="142" y="293"/>
                    </a:lnTo>
                    <a:lnTo>
                      <a:pt x="143" y="300"/>
                    </a:lnTo>
                    <a:lnTo>
                      <a:pt x="143" y="308"/>
                    </a:lnTo>
                    <a:lnTo>
                      <a:pt x="143" y="315"/>
                    </a:lnTo>
                    <a:lnTo>
                      <a:pt x="143" y="315"/>
                    </a:lnTo>
                    <a:lnTo>
                      <a:pt x="138" y="315"/>
                    </a:lnTo>
                    <a:lnTo>
                      <a:pt x="134" y="315"/>
                    </a:lnTo>
                    <a:lnTo>
                      <a:pt x="131" y="316"/>
                    </a:lnTo>
                    <a:lnTo>
                      <a:pt x="129" y="318"/>
                    </a:lnTo>
                    <a:lnTo>
                      <a:pt x="129" y="319"/>
                    </a:lnTo>
                    <a:lnTo>
                      <a:pt x="129" y="319"/>
                    </a:lnTo>
                    <a:lnTo>
                      <a:pt x="131" y="332"/>
                    </a:lnTo>
                    <a:lnTo>
                      <a:pt x="129" y="338"/>
                    </a:lnTo>
                    <a:lnTo>
                      <a:pt x="128" y="342"/>
                    </a:lnTo>
                    <a:lnTo>
                      <a:pt x="126" y="347"/>
                    </a:lnTo>
                    <a:lnTo>
                      <a:pt x="124" y="350"/>
                    </a:lnTo>
                    <a:lnTo>
                      <a:pt x="118" y="356"/>
                    </a:lnTo>
                    <a:lnTo>
                      <a:pt x="110" y="360"/>
                    </a:lnTo>
                    <a:lnTo>
                      <a:pt x="101" y="364"/>
                    </a:lnTo>
                    <a:lnTo>
                      <a:pt x="79" y="370"/>
                    </a:lnTo>
                    <a:lnTo>
                      <a:pt x="79" y="370"/>
                    </a:lnTo>
                    <a:lnTo>
                      <a:pt x="76" y="371"/>
                    </a:lnTo>
                    <a:lnTo>
                      <a:pt x="74" y="373"/>
                    </a:lnTo>
                    <a:lnTo>
                      <a:pt x="70" y="376"/>
                    </a:lnTo>
                    <a:lnTo>
                      <a:pt x="68" y="381"/>
                    </a:lnTo>
                    <a:lnTo>
                      <a:pt x="60" y="399"/>
                    </a:lnTo>
                    <a:lnTo>
                      <a:pt x="60" y="399"/>
                    </a:lnTo>
                    <a:lnTo>
                      <a:pt x="53" y="413"/>
                    </a:lnTo>
                    <a:lnTo>
                      <a:pt x="49" y="421"/>
                    </a:lnTo>
                    <a:lnTo>
                      <a:pt x="45" y="428"/>
                    </a:lnTo>
                    <a:lnTo>
                      <a:pt x="42" y="436"/>
                    </a:lnTo>
                    <a:lnTo>
                      <a:pt x="41" y="443"/>
                    </a:lnTo>
                    <a:lnTo>
                      <a:pt x="42" y="453"/>
                    </a:lnTo>
                    <a:lnTo>
                      <a:pt x="45" y="461"/>
                    </a:lnTo>
                    <a:lnTo>
                      <a:pt x="45" y="461"/>
                    </a:lnTo>
                    <a:lnTo>
                      <a:pt x="47" y="464"/>
                    </a:lnTo>
                    <a:lnTo>
                      <a:pt x="50" y="466"/>
                    </a:lnTo>
                    <a:lnTo>
                      <a:pt x="52" y="468"/>
                    </a:lnTo>
                    <a:lnTo>
                      <a:pt x="53" y="472"/>
                    </a:lnTo>
                    <a:lnTo>
                      <a:pt x="53" y="472"/>
                    </a:lnTo>
                    <a:lnTo>
                      <a:pt x="54" y="484"/>
                    </a:lnTo>
                    <a:lnTo>
                      <a:pt x="54" y="497"/>
                    </a:lnTo>
                    <a:lnTo>
                      <a:pt x="55" y="503"/>
                    </a:lnTo>
                    <a:lnTo>
                      <a:pt x="58" y="507"/>
                    </a:lnTo>
                    <a:lnTo>
                      <a:pt x="61" y="512"/>
                    </a:lnTo>
                    <a:lnTo>
                      <a:pt x="66" y="514"/>
                    </a:lnTo>
                    <a:lnTo>
                      <a:pt x="66" y="514"/>
                    </a:lnTo>
                    <a:lnTo>
                      <a:pt x="74" y="517"/>
                    </a:lnTo>
                    <a:lnTo>
                      <a:pt x="79" y="519"/>
                    </a:lnTo>
                    <a:lnTo>
                      <a:pt x="84" y="520"/>
                    </a:lnTo>
                    <a:lnTo>
                      <a:pt x="90" y="520"/>
                    </a:lnTo>
                    <a:lnTo>
                      <a:pt x="94" y="519"/>
                    </a:lnTo>
                    <a:lnTo>
                      <a:pt x="99" y="515"/>
                    </a:lnTo>
                    <a:lnTo>
                      <a:pt x="102" y="511"/>
                    </a:lnTo>
                    <a:lnTo>
                      <a:pt x="102" y="511"/>
                    </a:lnTo>
                    <a:lnTo>
                      <a:pt x="104" y="507"/>
                    </a:lnTo>
                    <a:lnTo>
                      <a:pt x="103" y="503"/>
                    </a:lnTo>
                    <a:lnTo>
                      <a:pt x="101" y="499"/>
                    </a:lnTo>
                    <a:lnTo>
                      <a:pt x="98" y="496"/>
                    </a:lnTo>
                    <a:lnTo>
                      <a:pt x="95" y="492"/>
                    </a:lnTo>
                    <a:lnTo>
                      <a:pt x="93" y="489"/>
                    </a:lnTo>
                    <a:lnTo>
                      <a:pt x="93" y="487"/>
                    </a:lnTo>
                    <a:lnTo>
                      <a:pt x="95" y="483"/>
                    </a:lnTo>
                    <a:lnTo>
                      <a:pt x="95" y="483"/>
                    </a:lnTo>
                    <a:lnTo>
                      <a:pt x="100" y="480"/>
                    </a:lnTo>
                    <a:lnTo>
                      <a:pt x="105" y="479"/>
                    </a:lnTo>
                    <a:lnTo>
                      <a:pt x="112" y="478"/>
                    </a:lnTo>
                    <a:lnTo>
                      <a:pt x="117" y="479"/>
                    </a:lnTo>
                    <a:lnTo>
                      <a:pt x="117" y="479"/>
                    </a:lnTo>
                    <a:lnTo>
                      <a:pt x="119" y="481"/>
                    </a:lnTo>
                    <a:lnTo>
                      <a:pt x="121" y="484"/>
                    </a:lnTo>
                    <a:lnTo>
                      <a:pt x="123" y="492"/>
                    </a:lnTo>
                    <a:lnTo>
                      <a:pt x="123" y="503"/>
                    </a:lnTo>
                    <a:lnTo>
                      <a:pt x="124" y="507"/>
                    </a:lnTo>
                    <a:lnTo>
                      <a:pt x="125" y="511"/>
                    </a:lnTo>
                    <a:lnTo>
                      <a:pt x="125" y="511"/>
                    </a:lnTo>
                    <a:lnTo>
                      <a:pt x="128" y="517"/>
                    </a:lnTo>
                    <a:lnTo>
                      <a:pt x="133" y="522"/>
                    </a:lnTo>
                    <a:lnTo>
                      <a:pt x="138" y="524"/>
                    </a:lnTo>
                    <a:lnTo>
                      <a:pt x="145" y="526"/>
                    </a:lnTo>
                    <a:lnTo>
                      <a:pt x="152" y="526"/>
                    </a:lnTo>
                    <a:lnTo>
                      <a:pt x="160" y="525"/>
                    </a:lnTo>
                    <a:lnTo>
                      <a:pt x="167" y="523"/>
                    </a:lnTo>
                    <a:lnTo>
                      <a:pt x="174" y="520"/>
                    </a:lnTo>
                    <a:lnTo>
                      <a:pt x="174" y="520"/>
                    </a:lnTo>
                    <a:lnTo>
                      <a:pt x="177" y="517"/>
                    </a:lnTo>
                    <a:lnTo>
                      <a:pt x="182" y="516"/>
                    </a:lnTo>
                    <a:lnTo>
                      <a:pt x="186" y="515"/>
                    </a:lnTo>
                    <a:lnTo>
                      <a:pt x="190" y="515"/>
                    </a:lnTo>
                    <a:lnTo>
                      <a:pt x="199" y="517"/>
                    </a:lnTo>
                    <a:lnTo>
                      <a:pt x="207" y="521"/>
                    </a:lnTo>
                    <a:lnTo>
                      <a:pt x="214" y="526"/>
                    </a:lnTo>
                    <a:lnTo>
                      <a:pt x="219" y="533"/>
                    </a:lnTo>
                    <a:lnTo>
                      <a:pt x="224" y="540"/>
                    </a:lnTo>
                    <a:lnTo>
                      <a:pt x="226" y="548"/>
                    </a:lnTo>
                    <a:lnTo>
                      <a:pt x="226" y="548"/>
                    </a:lnTo>
                    <a:lnTo>
                      <a:pt x="227" y="552"/>
                    </a:lnTo>
                    <a:lnTo>
                      <a:pt x="226" y="555"/>
                    </a:lnTo>
                    <a:lnTo>
                      <a:pt x="225" y="557"/>
                    </a:lnTo>
                    <a:lnTo>
                      <a:pt x="224" y="559"/>
                    </a:lnTo>
                    <a:lnTo>
                      <a:pt x="218" y="563"/>
                    </a:lnTo>
                    <a:lnTo>
                      <a:pt x="211" y="565"/>
                    </a:lnTo>
                    <a:lnTo>
                      <a:pt x="195" y="570"/>
                    </a:lnTo>
                    <a:lnTo>
                      <a:pt x="189" y="573"/>
                    </a:lnTo>
                    <a:lnTo>
                      <a:pt x="183" y="578"/>
                    </a:lnTo>
                    <a:lnTo>
                      <a:pt x="183" y="578"/>
                    </a:lnTo>
                    <a:lnTo>
                      <a:pt x="182" y="580"/>
                    </a:lnTo>
                    <a:lnTo>
                      <a:pt x="182" y="582"/>
                    </a:lnTo>
                    <a:lnTo>
                      <a:pt x="182" y="584"/>
                    </a:lnTo>
                    <a:lnTo>
                      <a:pt x="182" y="587"/>
                    </a:lnTo>
                    <a:lnTo>
                      <a:pt x="182" y="587"/>
                    </a:lnTo>
                    <a:lnTo>
                      <a:pt x="175" y="588"/>
                    </a:lnTo>
                    <a:lnTo>
                      <a:pt x="167" y="588"/>
                    </a:lnTo>
                    <a:lnTo>
                      <a:pt x="152" y="587"/>
                    </a:lnTo>
                    <a:lnTo>
                      <a:pt x="152" y="587"/>
                    </a:lnTo>
                    <a:lnTo>
                      <a:pt x="153" y="591"/>
                    </a:lnTo>
                    <a:lnTo>
                      <a:pt x="153" y="595"/>
                    </a:lnTo>
                    <a:lnTo>
                      <a:pt x="151" y="602"/>
                    </a:lnTo>
                    <a:lnTo>
                      <a:pt x="148" y="607"/>
                    </a:lnTo>
                    <a:lnTo>
                      <a:pt x="145" y="611"/>
                    </a:lnTo>
                    <a:lnTo>
                      <a:pt x="145" y="611"/>
                    </a:lnTo>
                    <a:lnTo>
                      <a:pt x="141" y="614"/>
                    </a:lnTo>
                    <a:lnTo>
                      <a:pt x="135" y="617"/>
                    </a:lnTo>
                    <a:lnTo>
                      <a:pt x="125" y="623"/>
                    </a:lnTo>
                    <a:lnTo>
                      <a:pt x="112" y="628"/>
                    </a:lnTo>
                    <a:lnTo>
                      <a:pt x="102" y="633"/>
                    </a:lnTo>
                    <a:lnTo>
                      <a:pt x="92" y="639"/>
                    </a:lnTo>
                    <a:lnTo>
                      <a:pt x="88" y="642"/>
                    </a:lnTo>
                    <a:lnTo>
                      <a:pt x="85" y="647"/>
                    </a:lnTo>
                    <a:lnTo>
                      <a:pt x="83" y="652"/>
                    </a:lnTo>
                    <a:lnTo>
                      <a:pt x="82" y="658"/>
                    </a:lnTo>
                    <a:lnTo>
                      <a:pt x="83" y="665"/>
                    </a:lnTo>
                    <a:lnTo>
                      <a:pt x="84" y="673"/>
                    </a:lnTo>
                    <a:lnTo>
                      <a:pt x="84" y="673"/>
                    </a:lnTo>
                    <a:lnTo>
                      <a:pt x="93" y="666"/>
                    </a:lnTo>
                    <a:lnTo>
                      <a:pt x="101" y="658"/>
                    </a:lnTo>
                    <a:lnTo>
                      <a:pt x="109" y="653"/>
                    </a:lnTo>
                    <a:lnTo>
                      <a:pt x="113" y="652"/>
                    </a:lnTo>
                    <a:lnTo>
                      <a:pt x="118" y="650"/>
                    </a:lnTo>
                    <a:lnTo>
                      <a:pt x="118" y="650"/>
                    </a:lnTo>
                    <a:lnTo>
                      <a:pt x="127" y="650"/>
                    </a:lnTo>
                    <a:lnTo>
                      <a:pt x="135" y="649"/>
                    </a:lnTo>
                    <a:lnTo>
                      <a:pt x="143" y="647"/>
                    </a:lnTo>
                    <a:lnTo>
                      <a:pt x="151" y="645"/>
                    </a:lnTo>
                    <a:lnTo>
                      <a:pt x="166" y="638"/>
                    </a:lnTo>
                    <a:lnTo>
                      <a:pt x="179" y="630"/>
                    </a:lnTo>
                    <a:lnTo>
                      <a:pt x="207" y="613"/>
                    </a:lnTo>
                    <a:lnTo>
                      <a:pt x="220" y="604"/>
                    </a:lnTo>
                    <a:lnTo>
                      <a:pt x="235" y="596"/>
                    </a:lnTo>
                    <a:lnTo>
                      <a:pt x="235" y="596"/>
                    </a:lnTo>
                    <a:lnTo>
                      <a:pt x="239" y="594"/>
                    </a:lnTo>
                    <a:lnTo>
                      <a:pt x="241" y="590"/>
                    </a:lnTo>
                    <a:lnTo>
                      <a:pt x="244" y="582"/>
                    </a:lnTo>
                    <a:lnTo>
                      <a:pt x="247" y="574"/>
                    </a:lnTo>
                    <a:lnTo>
                      <a:pt x="249" y="571"/>
                    </a:lnTo>
                    <a:lnTo>
                      <a:pt x="251" y="570"/>
                    </a:lnTo>
                    <a:lnTo>
                      <a:pt x="251" y="570"/>
                    </a:lnTo>
                    <a:lnTo>
                      <a:pt x="267" y="565"/>
                    </a:lnTo>
                    <a:lnTo>
                      <a:pt x="282" y="558"/>
                    </a:lnTo>
                    <a:lnTo>
                      <a:pt x="294" y="550"/>
                    </a:lnTo>
                    <a:lnTo>
                      <a:pt x="306" y="541"/>
                    </a:lnTo>
                    <a:lnTo>
                      <a:pt x="315" y="530"/>
                    </a:lnTo>
                    <a:lnTo>
                      <a:pt x="324" y="517"/>
                    </a:lnTo>
                    <a:lnTo>
                      <a:pt x="332" y="504"/>
                    </a:lnTo>
                    <a:lnTo>
                      <a:pt x="340" y="489"/>
                    </a:lnTo>
                    <a:lnTo>
                      <a:pt x="340" y="489"/>
                    </a:lnTo>
                    <a:lnTo>
                      <a:pt x="345" y="479"/>
                    </a:lnTo>
                    <a:lnTo>
                      <a:pt x="353" y="470"/>
                    </a:lnTo>
                    <a:lnTo>
                      <a:pt x="363" y="462"/>
                    </a:lnTo>
                    <a:lnTo>
                      <a:pt x="373" y="454"/>
                    </a:lnTo>
                    <a:lnTo>
                      <a:pt x="394" y="437"/>
                    </a:lnTo>
                    <a:lnTo>
                      <a:pt x="405" y="429"/>
                    </a:lnTo>
                    <a:lnTo>
                      <a:pt x="415" y="420"/>
                    </a:lnTo>
                    <a:lnTo>
                      <a:pt x="415" y="420"/>
                    </a:lnTo>
                    <a:lnTo>
                      <a:pt x="417" y="417"/>
                    </a:lnTo>
                    <a:lnTo>
                      <a:pt x="418" y="417"/>
                    </a:lnTo>
                    <a:lnTo>
                      <a:pt x="422" y="418"/>
                    </a:lnTo>
                    <a:lnTo>
                      <a:pt x="424" y="422"/>
                    </a:lnTo>
                    <a:lnTo>
                      <a:pt x="425" y="426"/>
                    </a:lnTo>
                    <a:lnTo>
                      <a:pt x="426" y="432"/>
                    </a:lnTo>
                    <a:lnTo>
                      <a:pt x="427" y="437"/>
                    </a:lnTo>
                    <a:lnTo>
                      <a:pt x="426" y="441"/>
                    </a:lnTo>
                    <a:lnTo>
                      <a:pt x="425" y="443"/>
                    </a:lnTo>
                    <a:lnTo>
                      <a:pt x="425" y="443"/>
                    </a:lnTo>
                    <a:lnTo>
                      <a:pt x="417" y="450"/>
                    </a:lnTo>
                    <a:lnTo>
                      <a:pt x="409" y="457"/>
                    </a:lnTo>
                    <a:lnTo>
                      <a:pt x="403" y="465"/>
                    </a:lnTo>
                    <a:lnTo>
                      <a:pt x="397" y="473"/>
                    </a:lnTo>
                    <a:lnTo>
                      <a:pt x="386" y="491"/>
                    </a:lnTo>
                    <a:lnTo>
                      <a:pt x="374" y="508"/>
                    </a:lnTo>
                    <a:lnTo>
                      <a:pt x="374" y="508"/>
                    </a:lnTo>
                    <a:lnTo>
                      <a:pt x="373" y="512"/>
                    </a:lnTo>
                    <a:lnTo>
                      <a:pt x="372" y="515"/>
                    </a:lnTo>
                    <a:lnTo>
                      <a:pt x="372" y="519"/>
                    </a:lnTo>
                    <a:lnTo>
                      <a:pt x="373" y="523"/>
                    </a:lnTo>
                    <a:lnTo>
                      <a:pt x="374" y="526"/>
                    </a:lnTo>
                    <a:lnTo>
                      <a:pt x="376" y="531"/>
                    </a:lnTo>
                    <a:lnTo>
                      <a:pt x="380" y="533"/>
                    </a:lnTo>
                    <a:lnTo>
                      <a:pt x="383" y="536"/>
                    </a:lnTo>
                    <a:lnTo>
                      <a:pt x="383" y="536"/>
                    </a:lnTo>
                    <a:lnTo>
                      <a:pt x="389" y="538"/>
                    </a:lnTo>
                    <a:lnTo>
                      <a:pt x="394" y="538"/>
                    </a:lnTo>
                    <a:lnTo>
                      <a:pt x="401" y="537"/>
                    </a:lnTo>
                    <a:lnTo>
                      <a:pt x="407" y="534"/>
                    </a:lnTo>
                    <a:lnTo>
                      <a:pt x="411" y="532"/>
                    </a:lnTo>
                    <a:lnTo>
                      <a:pt x="416" y="529"/>
                    </a:lnTo>
                    <a:lnTo>
                      <a:pt x="421" y="524"/>
                    </a:lnTo>
                    <a:lnTo>
                      <a:pt x="424" y="520"/>
                    </a:lnTo>
                    <a:lnTo>
                      <a:pt x="424" y="520"/>
                    </a:lnTo>
                    <a:lnTo>
                      <a:pt x="431" y="508"/>
                    </a:lnTo>
                    <a:lnTo>
                      <a:pt x="436" y="496"/>
                    </a:lnTo>
                    <a:lnTo>
                      <a:pt x="439" y="490"/>
                    </a:lnTo>
                    <a:lnTo>
                      <a:pt x="443" y="484"/>
                    </a:lnTo>
                    <a:lnTo>
                      <a:pt x="448" y="480"/>
                    </a:lnTo>
                    <a:lnTo>
                      <a:pt x="455" y="474"/>
                    </a:lnTo>
                    <a:lnTo>
                      <a:pt x="455" y="474"/>
                    </a:lnTo>
                    <a:lnTo>
                      <a:pt x="456" y="473"/>
                    </a:lnTo>
                    <a:lnTo>
                      <a:pt x="456" y="471"/>
                    </a:lnTo>
                    <a:lnTo>
                      <a:pt x="456" y="464"/>
                    </a:lnTo>
                    <a:lnTo>
                      <a:pt x="456" y="458"/>
                    </a:lnTo>
                    <a:lnTo>
                      <a:pt x="456" y="455"/>
                    </a:lnTo>
                    <a:lnTo>
                      <a:pt x="457" y="453"/>
                    </a:lnTo>
                    <a:lnTo>
                      <a:pt x="457" y="453"/>
                    </a:lnTo>
                    <a:lnTo>
                      <a:pt x="460" y="446"/>
                    </a:lnTo>
                    <a:lnTo>
                      <a:pt x="464" y="438"/>
                    </a:lnTo>
                    <a:lnTo>
                      <a:pt x="467" y="423"/>
                    </a:lnTo>
                    <a:lnTo>
                      <a:pt x="471" y="417"/>
                    </a:lnTo>
                    <a:lnTo>
                      <a:pt x="474" y="413"/>
                    </a:lnTo>
                    <a:lnTo>
                      <a:pt x="475" y="410"/>
                    </a:lnTo>
                    <a:lnTo>
                      <a:pt x="479" y="409"/>
                    </a:lnTo>
                    <a:lnTo>
                      <a:pt x="481" y="409"/>
                    </a:lnTo>
                    <a:lnTo>
                      <a:pt x="484" y="409"/>
                    </a:lnTo>
                    <a:lnTo>
                      <a:pt x="484" y="409"/>
                    </a:lnTo>
                    <a:lnTo>
                      <a:pt x="489" y="410"/>
                    </a:lnTo>
                    <a:lnTo>
                      <a:pt x="492" y="413"/>
                    </a:lnTo>
                    <a:lnTo>
                      <a:pt x="494" y="415"/>
                    </a:lnTo>
                    <a:lnTo>
                      <a:pt x="497" y="418"/>
                    </a:lnTo>
                    <a:lnTo>
                      <a:pt x="499" y="425"/>
                    </a:lnTo>
                    <a:lnTo>
                      <a:pt x="500" y="433"/>
                    </a:lnTo>
                    <a:lnTo>
                      <a:pt x="500" y="453"/>
                    </a:lnTo>
                    <a:lnTo>
                      <a:pt x="500" y="462"/>
                    </a:lnTo>
                    <a:lnTo>
                      <a:pt x="501" y="471"/>
                    </a:lnTo>
                    <a:lnTo>
                      <a:pt x="501" y="471"/>
                    </a:lnTo>
                    <a:lnTo>
                      <a:pt x="502" y="476"/>
                    </a:lnTo>
                    <a:lnTo>
                      <a:pt x="505" y="481"/>
                    </a:lnTo>
                    <a:lnTo>
                      <a:pt x="508" y="484"/>
                    </a:lnTo>
                    <a:lnTo>
                      <a:pt x="512" y="488"/>
                    </a:lnTo>
                    <a:lnTo>
                      <a:pt x="521" y="491"/>
                    </a:lnTo>
                    <a:lnTo>
                      <a:pt x="530" y="495"/>
                    </a:lnTo>
                    <a:lnTo>
                      <a:pt x="530" y="495"/>
                    </a:lnTo>
                    <a:lnTo>
                      <a:pt x="541" y="497"/>
                    </a:lnTo>
                    <a:lnTo>
                      <a:pt x="552" y="498"/>
                    </a:lnTo>
                    <a:lnTo>
                      <a:pt x="564" y="497"/>
                    </a:lnTo>
                    <a:lnTo>
                      <a:pt x="575" y="495"/>
                    </a:lnTo>
                    <a:lnTo>
                      <a:pt x="587" y="494"/>
                    </a:lnTo>
                    <a:lnTo>
                      <a:pt x="599" y="492"/>
                    </a:lnTo>
                    <a:lnTo>
                      <a:pt x="610" y="494"/>
                    </a:lnTo>
                    <a:lnTo>
                      <a:pt x="623" y="495"/>
                    </a:lnTo>
                    <a:lnTo>
                      <a:pt x="623" y="495"/>
                    </a:lnTo>
                    <a:lnTo>
                      <a:pt x="625" y="495"/>
                    </a:lnTo>
                    <a:lnTo>
                      <a:pt x="628" y="492"/>
                    </a:lnTo>
                    <a:lnTo>
                      <a:pt x="630" y="489"/>
                    </a:lnTo>
                    <a:lnTo>
                      <a:pt x="632" y="488"/>
                    </a:lnTo>
                    <a:lnTo>
                      <a:pt x="632" y="488"/>
                    </a:lnTo>
                    <a:lnTo>
                      <a:pt x="641" y="486"/>
                    </a:lnTo>
                    <a:lnTo>
                      <a:pt x="650" y="486"/>
                    </a:lnTo>
                    <a:lnTo>
                      <a:pt x="658" y="488"/>
                    </a:lnTo>
                    <a:lnTo>
                      <a:pt x="666" y="490"/>
                    </a:lnTo>
                    <a:lnTo>
                      <a:pt x="681" y="498"/>
                    </a:lnTo>
                    <a:lnTo>
                      <a:pt x="696" y="507"/>
                    </a:lnTo>
                    <a:lnTo>
                      <a:pt x="696" y="507"/>
                    </a:lnTo>
                    <a:lnTo>
                      <a:pt x="700" y="511"/>
                    </a:lnTo>
                    <a:lnTo>
                      <a:pt x="703" y="514"/>
                    </a:lnTo>
                    <a:lnTo>
                      <a:pt x="706" y="517"/>
                    </a:lnTo>
                    <a:lnTo>
                      <a:pt x="707" y="522"/>
                    </a:lnTo>
                    <a:lnTo>
                      <a:pt x="711" y="532"/>
                    </a:lnTo>
                    <a:lnTo>
                      <a:pt x="712" y="541"/>
                    </a:lnTo>
                    <a:lnTo>
                      <a:pt x="714" y="552"/>
                    </a:lnTo>
                    <a:lnTo>
                      <a:pt x="716" y="556"/>
                    </a:lnTo>
                    <a:lnTo>
                      <a:pt x="718" y="561"/>
                    </a:lnTo>
                    <a:lnTo>
                      <a:pt x="721" y="564"/>
                    </a:lnTo>
                    <a:lnTo>
                      <a:pt x="725" y="567"/>
                    </a:lnTo>
                    <a:lnTo>
                      <a:pt x="730" y="570"/>
                    </a:lnTo>
                    <a:lnTo>
                      <a:pt x="736" y="571"/>
                    </a:lnTo>
                    <a:lnTo>
                      <a:pt x="736" y="571"/>
                    </a:lnTo>
                    <a:lnTo>
                      <a:pt x="745" y="572"/>
                    </a:lnTo>
                    <a:lnTo>
                      <a:pt x="755" y="571"/>
                    </a:lnTo>
                    <a:lnTo>
                      <a:pt x="764" y="569"/>
                    </a:lnTo>
                    <a:lnTo>
                      <a:pt x="773" y="566"/>
                    </a:lnTo>
                    <a:lnTo>
                      <a:pt x="782" y="564"/>
                    </a:lnTo>
                    <a:lnTo>
                      <a:pt x="790" y="563"/>
                    </a:lnTo>
                    <a:lnTo>
                      <a:pt x="799" y="563"/>
                    </a:lnTo>
                    <a:lnTo>
                      <a:pt x="807" y="565"/>
                    </a:lnTo>
                    <a:lnTo>
                      <a:pt x="807" y="565"/>
                    </a:lnTo>
                    <a:lnTo>
                      <a:pt x="813" y="569"/>
                    </a:lnTo>
                    <a:lnTo>
                      <a:pt x="817" y="573"/>
                    </a:lnTo>
                    <a:lnTo>
                      <a:pt x="821" y="580"/>
                    </a:lnTo>
                    <a:lnTo>
                      <a:pt x="823" y="587"/>
                    </a:lnTo>
                    <a:lnTo>
                      <a:pt x="824" y="595"/>
                    </a:lnTo>
                    <a:lnTo>
                      <a:pt x="824" y="602"/>
                    </a:lnTo>
                    <a:lnTo>
                      <a:pt x="823" y="610"/>
                    </a:lnTo>
                    <a:lnTo>
                      <a:pt x="822" y="617"/>
                    </a:lnTo>
                    <a:lnTo>
                      <a:pt x="822" y="617"/>
                    </a:lnTo>
                    <a:lnTo>
                      <a:pt x="819" y="617"/>
                    </a:lnTo>
                    <a:lnTo>
                      <a:pt x="816" y="617"/>
                    </a:lnTo>
                    <a:lnTo>
                      <a:pt x="814" y="619"/>
                    </a:lnTo>
                    <a:lnTo>
                      <a:pt x="814" y="619"/>
                    </a:lnTo>
                    <a:lnTo>
                      <a:pt x="809" y="622"/>
                    </a:lnTo>
                    <a:lnTo>
                      <a:pt x="808" y="628"/>
                    </a:lnTo>
                    <a:lnTo>
                      <a:pt x="808" y="632"/>
                    </a:lnTo>
                    <a:lnTo>
                      <a:pt x="809" y="637"/>
                    </a:lnTo>
                    <a:lnTo>
                      <a:pt x="809" y="637"/>
                    </a:lnTo>
                    <a:lnTo>
                      <a:pt x="815" y="642"/>
                    </a:lnTo>
                    <a:lnTo>
                      <a:pt x="821" y="647"/>
                    </a:lnTo>
                    <a:lnTo>
                      <a:pt x="827" y="650"/>
                    </a:lnTo>
                    <a:lnTo>
                      <a:pt x="834" y="653"/>
                    </a:lnTo>
                    <a:lnTo>
                      <a:pt x="848" y="656"/>
                    </a:lnTo>
                    <a:lnTo>
                      <a:pt x="855" y="658"/>
                    </a:lnTo>
                    <a:lnTo>
                      <a:pt x="861" y="661"/>
                    </a:lnTo>
                    <a:lnTo>
                      <a:pt x="861" y="661"/>
                    </a:lnTo>
                    <a:lnTo>
                      <a:pt x="865" y="664"/>
                    </a:lnTo>
                    <a:lnTo>
                      <a:pt x="869" y="666"/>
                    </a:lnTo>
                    <a:lnTo>
                      <a:pt x="875" y="674"/>
                    </a:lnTo>
                    <a:lnTo>
                      <a:pt x="880" y="682"/>
                    </a:lnTo>
                    <a:lnTo>
                      <a:pt x="883" y="693"/>
                    </a:lnTo>
                    <a:lnTo>
                      <a:pt x="890" y="713"/>
                    </a:lnTo>
                    <a:lnTo>
                      <a:pt x="895" y="722"/>
                    </a:lnTo>
                    <a:lnTo>
                      <a:pt x="899" y="731"/>
                    </a:lnTo>
                    <a:lnTo>
                      <a:pt x="899" y="731"/>
                    </a:lnTo>
                    <a:lnTo>
                      <a:pt x="906" y="740"/>
                    </a:lnTo>
                    <a:lnTo>
                      <a:pt x="914" y="748"/>
                    </a:lnTo>
                    <a:lnTo>
                      <a:pt x="923" y="754"/>
                    </a:lnTo>
                    <a:lnTo>
                      <a:pt x="933" y="760"/>
                    </a:lnTo>
                    <a:lnTo>
                      <a:pt x="954" y="770"/>
                    </a:lnTo>
                    <a:lnTo>
                      <a:pt x="964" y="774"/>
                    </a:lnTo>
                    <a:lnTo>
                      <a:pt x="974" y="780"/>
                    </a:lnTo>
                    <a:lnTo>
                      <a:pt x="974" y="780"/>
                    </a:lnTo>
                    <a:lnTo>
                      <a:pt x="990" y="791"/>
                    </a:lnTo>
                    <a:lnTo>
                      <a:pt x="1005" y="804"/>
                    </a:lnTo>
                    <a:lnTo>
                      <a:pt x="1019" y="818"/>
                    </a:lnTo>
                    <a:lnTo>
                      <a:pt x="1030" y="832"/>
                    </a:lnTo>
                    <a:lnTo>
                      <a:pt x="1030" y="832"/>
                    </a:lnTo>
                    <a:lnTo>
                      <a:pt x="1034" y="839"/>
                    </a:lnTo>
                    <a:lnTo>
                      <a:pt x="1038" y="847"/>
                    </a:lnTo>
                    <a:lnTo>
                      <a:pt x="1043" y="856"/>
                    </a:lnTo>
                    <a:lnTo>
                      <a:pt x="1048" y="865"/>
                    </a:lnTo>
                    <a:lnTo>
                      <a:pt x="1048" y="865"/>
                    </a:lnTo>
                    <a:lnTo>
                      <a:pt x="1049" y="868"/>
                    </a:lnTo>
                    <a:lnTo>
                      <a:pt x="1049" y="870"/>
                    </a:lnTo>
                    <a:lnTo>
                      <a:pt x="1047" y="875"/>
                    </a:lnTo>
                    <a:lnTo>
                      <a:pt x="1045" y="879"/>
                    </a:lnTo>
                    <a:lnTo>
                      <a:pt x="1044" y="882"/>
                    </a:lnTo>
                    <a:lnTo>
                      <a:pt x="1044" y="885"/>
                    </a:lnTo>
                    <a:lnTo>
                      <a:pt x="1044" y="885"/>
                    </a:lnTo>
                    <a:lnTo>
                      <a:pt x="1034" y="878"/>
                    </a:lnTo>
                    <a:lnTo>
                      <a:pt x="1023" y="871"/>
                    </a:lnTo>
                    <a:lnTo>
                      <a:pt x="1005" y="854"/>
                    </a:lnTo>
                    <a:lnTo>
                      <a:pt x="996" y="846"/>
                    </a:lnTo>
                    <a:lnTo>
                      <a:pt x="987" y="838"/>
                    </a:lnTo>
                    <a:lnTo>
                      <a:pt x="977" y="830"/>
                    </a:lnTo>
                    <a:lnTo>
                      <a:pt x="965" y="824"/>
                    </a:lnTo>
                    <a:lnTo>
                      <a:pt x="965" y="824"/>
                    </a:lnTo>
                    <a:lnTo>
                      <a:pt x="962" y="823"/>
                    </a:lnTo>
                    <a:lnTo>
                      <a:pt x="960" y="824"/>
                    </a:lnTo>
                    <a:lnTo>
                      <a:pt x="957" y="827"/>
                    </a:lnTo>
                    <a:lnTo>
                      <a:pt x="956" y="829"/>
                    </a:lnTo>
                    <a:lnTo>
                      <a:pt x="956" y="829"/>
                    </a:lnTo>
                    <a:lnTo>
                      <a:pt x="954" y="834"/>
                    </a:lnTo>
                    <a:lnTo>
                      <a:pt x="954" y="837"/>
                    </a:lnTo>
                    <a:lnTo>
                      <a:pt x="955" y="839"/>
                    </a:lnTo>
                    <a:lnTo>
                      <a:pt x="957" y="842"/>
                    </a:lnTo>
                    <a:lnTo>
                      <a:pt x="964" y="845"/>
                    </a:lnTo>
                    <a:lnTo>
                      <a:pt x="968" y="847"/>
                    </a:lnTo>
                    <a:lnTo>
                      <a:pt x="968" y="847"/>
                    </a:lnTo>
                    <a:lnTo>
                      <a:pt x="981" y="860"/>
                    </a:lnTo>
                    <a:lnTo>
                      <a:pt x="995" y="872"/>
                    </a:lnTo>
                    <a:lnTo>
                      <a:pt x="1010" y="885"/>
                    </a:lnTo>
                    <a:lnTo>
                      <a:pt x="1024" y="897"/>
                    </a:lnTo>
                    <a:lnTo>
                      <a:pt x="1037" y="910"/>
                    </a:lnTo>
                    <a:lnTo>
                      <a:pt x="1043" y="917"/>
                    </a:lnTo>
                    <a:lnTo>
                      <a:pt x="1048" y="923"/>
                    </a:lnTo>
                    <a:lnTo>
                      <a:pt x="1052" y="931"/>
                    </a:lnTo>
                    <a:lnTo>
                      <a:pt x="1055" y="939"/>
                    </a:lnTo>
                    <a:lnTo>
                      <a:pt x="1056" y="947"/>
                    </a:lnTo>
                    <a:lnTo>
                      <a:pt x="1057" y="955"/>
                    </a:lnTo>
                    <a:lnTo>
                      <a:pt x="1057" y="955"/>
                    </a:lnTo>
                    <a:lnTo>
                      <a:pt x="1056" y="972"/>
                    </a:lnTo>
                    <a:lnTo>
                      <a:pt x="1053" y="989"/>
                    </a:lnTo>
                    <a:lnTo>
                      <a:pt x="1046" y="1023"/>
                    </a:lnTo>
                    <a:lnTo>
                      <a:pt x="1043" y="1041"/>
                    </a:lnTo>
                    <a:lnTo>
                      <a:pt x="1043" y="1058"/>
                    </a:lnTo>
                    <a:lnTo>
                      <a:pt x="1043" y="1066"/>
                    </a:lnTo>
                    <a:lnTo>
                      <a:pt x="1044" y="1074"/>
                    </a:lnTo>
                    <a:lnTo>
                      <a:pt x="1046" y="1080"/>
                    </a:lnTo>
                    <a:lnTo>
                      <a:pt x="1049" y="1088"/>
                    </a:lnTo>
                    <a:lnTo>
                      <a:pt x="1049" y="1088"/>
                    </a:lnTo>
                    <a:lnTo>
                      <a:pt x="1051" y="1092"/>
                    </a:lnTo>
                    <a:lnTo>
                      <a:pt x="1051" y="1096"/>
                    </a:lnTo>
                    <a:lnTo>
                      <a:pt x="1049" y="1104"/>
                    </a:lnTo>
                    <a:lnTo>
                      <a:pt x="1051" y="1108"/>
                    </a:lnTo>
                    <a:lnTo>
                      <a:pt x="1053" y="1110"/>
                    </a:lnTo>
                    <a:lnTo>
                      <a:pt x="1056" y="1111"/>
                    </a:lnTo>
                    <a:lnTo>
                      <a:pt x="1063" y="1112"/>
                    </a:lnTo>
                    <a:lnTo>
                      <a:pt x="1063" y="1112"/>
                    </a:lnTo>
                    <a:lnTo>
                      <a:pt x="1063" y="1116"/>
                    </a:lnTo>
                    <a:lnTo>
                      <a:pt x="1063" y="1118"/>
                    </a:lnTo>
                    <a:lnTo>
                      <a:pt x="1064" y="1121"/>
                    </a:lnTo>
                    <a:lnTo>
                      <a:pt x="1065" y="1124"/>
                    </a:lnTo>
                    <a:lnTo>
                      <a:pt x="1070" y="1127"/>
                    </a:lnTo>
                    <a:lnTo>
                      <a:pt x="1071" y="1129"/>
                    </a:lnTo>
                    <a:lnTo>
                      <a:pt x="1072" y="1132"/>
                    </a:lnTo>
                    <a:lnTo>
                      <a:pt x="1072" y="1132"/>
                    </a:lnTo>
                    <a:lnTo>
                      <a:pt x="1073" y="1142"/>
                    </a:lnTo>
                    <a:lnTo>
                      <a:pt x="1073" y="1152"/>
                    </a:lnTo>
                    <a:lnTo>
                      <a:pt x="1072" y="1172"/>
                    </a:lnTo>
                    <a:lnTo>
                      <a:pt x="1071" y="1183"/>
                    </a:lnTo>
                    <a:lnTo>
                      <a:pt x="1071" y="1193"/>
                    </a:lnTo>
                    <a:lnTo>
                      <a:pt x="1072" y="1202"/>
                    </a:lnTo>
                    <a:lnTo>
                      <a:pt x="1074" y="1212"/>
                    </a:lnTo>
                    <a:lnTo>
                      <a:pt x="1074" y="1212"/>
                    </a:lnTo>
                    <a:lnTo>
                      <a:pt x="1080" y="1228"/>
                    </a:lnTo>
                    <a:lnTo>
                      <a:pt x="1087" y="1244"/>
                    </a:lnTo>
                    <a:lnTo>
                      <a:pt x="1095" y="1258"/>
                    </a:lnTo>
                    <a:lnTo>
                      <a:pt x="1099" y="1265"/>
                    </a:lnTo>
                    <a:lnTo>
                      <a:pt x="1105" y="1270"/>
                    </a:lnTo>
                    <a:lnTo>
                      <a:pt x="1105" y="1270"/>
                    </a:lnTo>
                    <a:lnTo>
                      <a:pt x="1119" y="1284"/>
                    </a:lnTo>
                    <a:lnTo>
                      <a:pt x="1134" y="1296"/>
                    </a:lnTo>
                    <a:lnTo>
                      <a:pt x="1163" y="1321"/>
                    </a:lnTo>
                    <a:lnTo>
                      <a:pt x="1178" y="1333"/>
                    </a:lnTo>
                    <a:lnTo>
                      <a:pt x="1193" y="1345"/>
                    </a:lnTo>
                    <a:lnTo>
                      <a:pt x="1208" y="1359"/>
                    </a:lnTo>
                    <a:lnTo>
                      <a:pt x="1220" y="1374"/>
                    </a:lnTo>
                    <a:lnTo>
                      <a:pt x="1220" y="1374"/>
                    </a:lnTo>
                    <a:lnTo>
                      <a:pt x="1219" y="1389"/>
                    </a:lnTo>
                    <a:lnTo>
                      <a:pt x="1219" y="1402"/>
                    </a:lnTo>
                    <a:lnTo>
                      <a:pt x="1221" y="1416"/>
                    </a:lnTo>
                    <a:lnTo>
                      <a:pt x="1226" y="1428"/>
                    </a:lnTo>
                    <a:lnTo>
                      <a:pt x="1231" y="1440"/>
                    </a:lnTo>
                    <a:lnTo>
                      <a:pt x="1238" y="1452"/>
                    </a:lnTo>
                    <a:lnTo>
                      <a:pt x="1245" y="1463"/>
                    </a:lnTo>
                    <a:lnTo>
                      <a:pt x="1254" y="1474"/>
                    </a:lnTo>
                    <a:lnTo>
                      <a:pt x="1273" y="1495"/>
                    </a:lnTo>
                    <a:lnTo>
                      <a:pt x="1293" y="1517"/>
                    </a:lnTo>
                    <a:lnTo>
                      <a:pt x="1312" y="1539"/>
                    </a:lnTo>
                    <a:lnTo>
                      <a:pt x="1321" y="1550"/>
                    </a:lnTo>
                    <a:lnTo>
                      <a:pt x="1328" y="1561"/>
                    </a:lnTo>
                    <a:lnTo>
                      <a:pt x="1328" y="1561"/>
                    </a:lnTo>
                    <a:lnTo>
                      <a:pt x="1335" y="1571"/>
                    </a:lnTo>
                    <a:lnTo>
                      <a:pt x="1344" y="1579"/>
                    </a:lnTo>
                    <a:lnTo>
                      <a:pt x="1354" y="1585"/>
                    </a:lnTo>
                    <a:lnTo>
                      <a:pt x="1366" y="1591"/>
                    </a:lnTo>
                    <a:lnTo>
                      <a:pt x="1378" y="1596"/>
                    </a:lnTo>
                    <a:lnTo>
                      <a:pt x="1391" y="1599"/>
                    </a:lnTo>
                    <a:lnTo>
                      <a:pt x="1403" y="1601"/>
                    </a:lnTo>
                    <a:lnTo>
                      <a:pt x="1417" y="1604"/>
                    </a:lnTo>
                    <a:lnTo>
                      <a:pt x="1417" y="1604"/>
                    </a:lnTo>
                    <a:lnTo>
                      <a:pt x="1420" y="1602"/>
                    </a:lnTo>
                    <a:lnTo>
                      <a:pt x="1426" y="1598"/>
                    </a:lnTo>
                    <a:lnTo>
                      <a:pt x="1428" y="1596"/>
                    </a:lnTo>
                    <a:lnTo>
                      <a:pt x="1429" y="1593"/>
                    </a:lnTo>
                    <a:lnTo>
                      <a:pt x="1430" y="1590"/>
                    </a:lnTo>
                    <a:lnTo>
                      <a:pt x="1429" y="1586"/>
                    </a:lnTo>
                    <a:lnTo>
                      <a:pt x="1429" y="1586"/>
                    </a:lnTo>
                    <a:lnTo>
                      <a:pt x="1428" y="1585"/>
                    </a:lnTo>
                    <a:lnTo>
                      <a:pt x="1426" y="1585"/>
                    </a:lnTo>
                    <a:lnTo>
                      <a:pt x="1421" y="1585"/>
                    </a:lnTo>
                    <a:lnTo>
                      <a:pt x="1417" y="1585"/>
                    </a:lnTo>
                    <a:lnTo>
                      <a:pt x="1412" y="1584"/>
                    </a:lnTo>
                    <a:lnTo>
                      <a:pt x="1412" y="1584"/>
                    </a:lnTo>
                    <a:lnTo>
                      <a:pt x="1404" y="1580"/>
                    </a:lnTo>
                    <a:lnTo>
                      <a:pt x="1397" y="1574"/>
                    </a:lnTo>
                    <a:lnTo>
                      <a:pt x="1385" y="1560"/>
                    </a:lnTo>
                    <a:lnTo>
                      <a:pt x="1361" y="1531"/>
                    </a:lnTo>
                    <a:lnTo>
                      <a:pt x="1361" y="1531"/>
                    </a:lnTo>
                    <a:lnTo>
                      <a:pt x="1358" y="1528"/>
                    </a:lnTo>
                    <a:lnTo>
                      <a:pt x="1352" y="1527"/>
                    </a:lnTo>
                    <a:lnTo>
                      <a:pt x="1347" y="1525"/>
                    </a:lnTo>
                    <a:lnTo>
                      <a:pt x="1344" y="1524"/>
                    </a:lnTo>
                    <a:lnTo>
                      <a:pt x="1344" y="1524"/>
                    </a:lnTo>
                    <a:lnTo>
                      <a:pt x="1336" y="1511"/>
                    </a:lnTo>
                    <a:lnTo>
                      <a:pt x="1328" y="1499"/>
                    </a:lnTo>
                    <a:lnTo>
                      <a:pt x="1321" y="1485"/>
                    </a:lnTo>
                    <a:lnTo>
                      <a:pt x="1314" y="1473"/>
                    </a:lnTo>
                    <a:lnTo>
                      <a:pt x="1310" y="1458"/>
                    </a:lnTo>
                    <a:lnTo>
                      <a:pt x="1306" y="1444"/>
                    </a:lnTo>
                    <a:lnTo>
                      <a:pt x="1305" y="1430"/>
                    </a:lnTo>
                    <a:lnTo>
                      <a:pt x="1304" y="1415"/>
                    </a:lnTo>
                    <a:lnTo>
                      <a:pt x="1304" y="1415"/>
                    </a:lnTo>
                    <a:lnTo>
                      <a:pt x="1305" y="1411"/>
                    </a:lnTo>
                    <a:lnTo>
                      <a:pt x="1308" y="1408"/>
                    </a:lnTo>
                    <a:lnTo>
                      <a:pt x="1311" y="1406"/>
                    </a:lnTo>
                    <a:lnTo>
                      <a:pt x="1312" y="1406"/>
                    </a:lnTo>
                    <a:lnTo>
                      <a:pt x="1312" y="1406"/>
                    </a:lnTo>
                    <a:lnTo>
                      <a:pt x="1319" y="1409"/>
                    </a:lnTo>
                    <a:lnTo>
                      <a:pt x="1325" y="1412"/>
                    </a:lnTo>
                    <a:lnTo>
                      <a:pt x="1329" y="1417"/>
                    </a:lnTo>
                    <a:lnTo>
                      <a:pt x="1334" y="1422"/>
                    </a:lnTo>
                    <a:lnTo>
                      <a:pt x="1339" y="1434"/>
                    </a:lnTo>
                    <a:lnTo>
                      <a:pt x="1344" y="1447"/>
                    </a:lnTo>
                    <a:lnTo>
                      <a:pt x="1352" y="1474"/>
                    </a:lnTo>
                    <a:lnTo>
                      <a:pt x="1357" y="1486"/>
                    </a:lnTo>
                    <a:lnTo>
                      <a:pt x="1360" y="1493"/>
                    </a:lnTo>
                    <a:lnTo>
                      <a:pt x="1363" y="1499"/>
                    </a:lnTo>
                    <a:lnTo>
                      <a:pt x="1363" y="1499"/>
                    </a:lnTo>
                    <a:lnTo>
                      <a:pt x="1371" y="1509"/>
                    </a:lnTo>
                    <a:lnTo>
                      <a:pt x="1379" y="1517"/>
                    </a:lnTo>
                    <a:lnTo>
                      <a:pt x="1384" y="1522"/>
                    </a:lnTo>
                    <a:lnTo>
                      <a:pt x="1388" y="1524"/>
                    </a:lnTo>
                    <a:lnTo>
                      <a:pt x="1394" y="1527"/>
                    </a:lnTo>
                    <a:lnTo>
                      <a:pt x="1400" y="1530"/>
                    </a:lnTo>
                    <a:lnTo>
                      <a:pt x="1400" y="1530"/>
                    </a:lnTo>
                    <a:lnTo>
                      <a:pt x="1405" y="1531"/>
                    </a:lnTo>
                    <a:lnTo>
                      <a:pt x="1410" y="1533"/>
                    </a:lnTo>
                    <a:lnTo>
                      <a:pt x="1419" y="1540"/>
                    </a:lnTo>
                    <a:lnTo>
                      <a:pt x="1426" y="1548"/>
                    </a:lnTo>
                    <a:lnTo>
                      <a:pt x="1433" y="1557"/>
                    </a:lnTo>
                    <a:lnTo>
                      <a:pt x="1445" y="1576"/>
                    </a:lnTo>
                    <a:lnTo>
                      <a:pt x="1452" y="1586"/>
                    </a:lnTo>
                    <a:lnTo>
                      <a:pt x="1459" y="1597"/>
                    </a:lnTo>
                    <a:lnTo>
                      <a:pt x="1459" y="1597"/>
                    </a:lnTo>
                    <a:lnTo>
                      <a:pt x="1467" y="1609"/>
                    </a:lnTo>
                    <a:lnTo>
                      <a:pt x="1473" y="1622"/>
                    </a:lnTo>
                    <a:lnTo>
                      <a:pt x="1477" y="1634"/>
                    </a:lnTo>
                    <a:lnTo>
                      <a:pt x="1482" y="1647"/>
                    </a:lnTo>
                    <a:lnTo>
                      <a:pt x="1485" y="1660"/>
                    </a:lnTo>
                    <a:lnTo>
                      <a:pt x="1491" y="1673"/>
                    </a:lnTo>
                    <a:lnTo>
                      <a:pt x="1496" y="1685"/>
                    </a:lnTo>
                    <a:lnTo>
                      <a:pt x="1504" y="1697"/>
                    </a:lnTo>
                    <a:lnTo>
                      <a:pt x="1504" y="1697"/>
                    </a:lnTo>
                    <a:lnTo>
                      <a:pt x="1509" y="1691"/>
                    </a:lnTo>
                    <a:lnTo>
                      <a:pt x="1509" y="1691"/>
                    </a:lnTo>
                    <a:lnTo>
                      <a:pt x="1509" y="1700"/>
                    </a:lnTo>
                    <a:lnTo>
                      <a:pt x="1508" y="1710"/>
                    </a:lnTo>
                    <a:lnTo>
                      <a:pt x="1508" y="1718"/>
                    </a:lnTo>
                    <a:lnTo>
                      <a:pt x="1509" y="1722"/>
                    </a:lnTo>
                    <a:lnTo>
                      <a:pt x="1510" y="1725"/>
                    </a:lnTo>
                    <a:lnTo>
                      <a:pt x="1510" y="1725"/>
                    </a:lnTo>
                    <a:lnTo>
                      <a:pt x="1518" y="1732"/>
                    </a:lnTo>
                    <a:lnTo>
                      <a:pt x="1525" y="1738"/>
                    </a:lnTo>
                    <a:lnTo>
                      <a:pt x="1533" y="1742"/>
                    </a:lnTo>
                    <a:lnTo>
                      <a:pt x="1541" y="1746"/>
                    </a:lnTo>
                    <a:lnTo>
                      <a:pt x="1550" y="1747"/>
                    </a:lnTo>
                    <a:lnTo>
                      <a:pt x="1559" y="1747"/>
                    </a:lnTo>
                    <a:lnTo>
                      <a:pt x="1568" y="1746"/>
                    </a:lnTo>
                    <a:lnTo>
                      <a:pt x="1577" y="1742"/>
                    </a:lnTo>
                    <a:lnTo>
                      <a:pt x="1577" y="1742"/>
                    </a:lnTo>
                    <a:lnTo>
                      <a:pt x="1583" y="1755"/>
                    </a:lnTo>
                    <a:lnTo>
                      <a:pt x="1589" y="1766"/>
                    </a:lnTo>
                    <a:lnTo>
                      <a:pt x="1593" y="1771"/>
                    </a:lnTo>
                    <a:lnTo>
                      <a:pt x="1596" y="1775"/>
                    </a:lnTo>
                    <a:lnTo>
                      <a:pt x="1602" y="1779"/>
                    </a:lnTo>
                    <a:lnTo>
                      <a:pt x="1608" y="1781"/>
                    </a:lnTo>
                    <a:lnTo>
                      <a:pt x="1608" y="1781"/>
                    </a:lnTo>
                    <a:lnTo>
                      <a:pt x="1612" y="1782"/>
                    </a:lnTo>
                    <a:lnTo>
                      <a:pt x="1618" y="1782"/>
                    </a:lnTo>
                    <a:lnTo>
                      <a:pt x="1628" y="1781"/>
                    </a:lnTo>
                    <a:lnTo>
                      <a:pt x="1637" y="1780"/>
                    </a:lnTo>
                    <a:lnTo>
                      <a:pt x="1641" y="1780"/>
                    </a:lnTo>
                    <a:lnTo>
                      <a:pt x="1643" y="1781"/>
                    </a:lnTo>
                    <a:lnTo>
                      <a:pt x="1643" y="1781"/>
                    </a:lnTo>
                    <a:lnTo>
                      <a:pt x="1651" y="1788"/>
                    </a:lnTo>
                    <a:lnTo>
                      <a:pt x="1659" y="1795"/>
                    </a:lnTo>
                    <a:lnTo>
                      <a:pt x="1667" y="1800"/>
                    </a:lnTo>
                    <a:lnTo>
                      <a:pt x="1675" y="1806"/>
                    </a:lnTo>
                    <a:lnTo>
                      <a:pt x="1691" y="1814"/>
                    </a:lnTo>
                    <a:lnTo>
                      <a:pt x="1708" y="1821"/>
                    </a:lnTo>
                    <a:lnTo>
                      <a:pt x="1741" y="1832"/>
                    </a:lnTo>
                    <a:lnTo>
                      <a:pt x="1758" y="1838"/>
                    </a:lnTo>
                    <a:lnTo>
                      <a:pt x="1774" y="1847"/>
                    </a:lnTo>
                    <a:lnTo>
                      <a:pt x="1774" y="1847"/>
                    </a:lnTo>
                    <a:lnTo>
                      <a:pt x="1811" y="1836"/>
                    </a:lnTo>
                    <a:lnTo>
                      <a:pt x="1811" y="1836"/>
                    </a:lnTo>
                    <a:lnTo>
                      <a:pt x="1806" y="1832"/>
                    </a:lnTo>
                    <a:lnTo>
                      <a:pt x="1799" y="1830"/>
                    </a:lnTo>
                    <a:lnTo>
                      <a:pt x="1791" y="1828"/>
                    </a:lnTo>
                    <a:lnTo>
                      <a:pt x="1783" y="1828"/>
                    </a:lnTo>
                    <a:lnTo>
                      <a:pt x="1783" y="182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0" name="Freeform: Shape 240"/>
              <p:cNvSpPr/>
              <p:nvPr/>
            </p:nvSpPr>
            <p:spPr bwMode="auto">
              <a:xfrm>
                <a:off x="7126288" y="2543175"/>
                <a:ext cx="7938" cy="4762"/>
              </a:xfrm>
              <a:custGeom>
                <a:avLst/>
                <a:gdLst>
                  <a:gd name="T0" fmla="*/ 0 w 11"/>
                  <a:gd name="T1" fmla="*/ 5 h 6"/>
                  <a:gd name="T2" fmla="*/ 0 w 11"/>
                  <a:gd name="T3" fmla="*/ 5 h 6"/>
                  <a:gd name="T4" fmla="*/ 4 w 11"/>
                  <a:gd name="T5" fmla="*/ 6 h 6"/>
                  <a:gd name="T6" fmla="*/ 6 w 11"/>
                  <a:gd name="T7" fmla="*/ 5 h 6"/>
                  <a:gd name="T8" fmla="*/ 8 w 11"/>
                  <a:gd name="T9" fmla="*/ 2 h 6"/>
                  <a:gd name="T10" fmla="*/ 11 w 11"/>
                  <a:gd name="T11" fmla="*/ 0 h 6"/>
                  <a:gd name="T12" fmla="*/ 11 w 11"/>
                  <a:gd name="T13" fmla="*/ 0 h 6"/>
                  <a:gd name="T14" fmla="*/ 4 w 11"/>
                  <a:gd name="T15" fmla="*/ 1 h 6"/>
                  <a:gd name="T16" fmla="*/ 4 w 11"/>
                  <a:gd name="T17" fmla="*/ 1 h 6"/>
                  <a:gd name="T18" fmla="*/ 0 w 11"/>
                  <a:gd name="T19" fmla="*/ 5 h 6"/>
                  <a:gd name="T20" fmla="*/ 0 w 1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6">
                    <a:moveTo>
                      <a:pt x="0" y="5"/>
                    </a:moveTo>
                    <a:lnTo>
                      <a:pt x="0" y="5"/>
                    </a:lnTo>
                    <a:lnTo>
                      <a:pt x="4" y="6"/>
                    </a:lnTo>
                    <a:lnTo>
                      <a:pt x="6" y="5"/>
                    </a:lnTo>
                    <a:lnTo>
                      <a:pt x="8" y="2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1" name="Freeform: Shape 241"/>
              <p:cNvSpPr/>
              <p:nvPr/>
            </p:nvSpPr>
            <p:spPr bwMode="auto">
              <a:xfrm>
                <a:off x="6699250" y="2300288"/>
                <a:ext cx="131763" cy="76200"/>
              </a:xfrm>
              <a:custGeom>
                <a:avLst/>
                <a:gdLst>
                  <a:gd name="T0" fmla="*/ 16 w 168"/>
                  <a:gd name="T1" fmla="*/ 93 h 98"/>
                  <a:gd name="T2" fmla="*/ 25 w 168"/>
                  <a:gd name="T3" fmla="*/ 95 h 98"/>
                  <a:gd name="T4" fmla="*/ 33 w 168"/>
                  <a:gd name="T5" fmla="*/ 91 h 98"/>
                  <a:gd name="T6" fmla="*/ 46 w 168"/>
                  <a:gd name="T7" fmla="*/ 84 h 98"/>
                  <a:gd name="T8" fmla="*/ 50 w 168"/>
                  <a:gd name="T9" fmla="*/ 83 h 98"/>
                  <a:gd name="T10" fmla="*/ 79 w 168"/>
                  <a:gd name="T11" fmla="*/ 88 h 98"/>
                  <a:gd name="T12" fmla="*/ 124 w 168"/>
                  <a:gd name="T13" fmla="*/ 98 h 98"/>
                  <a:gd name="T14" fmla="*/ 147 w 168"/>
                  <a:gd name="T15" fmla="*/ 98 h 98"/>
                  <a:gd name="T16" fmla="*/ 161 w 168"/>
                  <a:gd name="T17" fmla="*/ 93 h 98"/>
                  <a:gd name="T18" fmla="*/ 168 w 168"/>
                  <a:gd name="T19" fmla="*/ 90 h 98"/>
                  <a:gd name="T20" fmla="*/ 157 w 168"/>
                  <a:gd name="T21" fmla="*/ 81 h 98"/>
                  <a:gd name="T22" fmla="*/ 155 w 168"/>
                  <a:gd name="T23" fmla="*/ 80 h 98"/>
                  <a:gd name="T24" fmla="*/ 149 w 168"/>
                  <a:gd name="T25" fmla="*/ 83 h 98"/>
                  <a:gd name="T26" fmla="*/ 148 w 168"/>
                  <a:gd name="T27" fmla="*/ 85 h 98"/>
                  <a:gd name="T28" fmla="*/ 148 w 168"/>
                  <a:gd name="T29" fmla="*/ 73 h 98"/>
                  <a:gd name="T30" fmla="*/ 147 w 168"/>
                  <a:gd name="T31" fmla="*/ 72 h 98"/>
                  <a:gd name="T32" fmla="*/ 118 w 168"/>
                  <a:gd name="T33" fmla="*/ 67 h 98"/>
                  <a:gd name="T34" fmla="*/ 97 w 168"/>
                  <a:gd name="T35" fmla="*/ 64 h 98"/>
                  <a:gd name="T36" fmla="*/ 91 w 168"/>
                  <a:gd name="T37" fmla="*/ 62 h 98"/>
                  <a:gd name="T38" fmla="*/ 71 w 168"/>
                  <a:gd name="T39" fmla="*/ 46 h 98"/>
                  <a:gd name="T40" fmla="*/ 45 w 168"/>
                  <a:gd name="T41" fmla="*/ 16 h 98"/>
                  <a:gd name="T42" fmla="*/ 31 w 168"/>
                  <a:gd name="T43" fmla="*/ 6 h 98"/>
                  <a:gd name="T44" fmla="*/ 21 w 168"/>
                  <a:gd name="T45" fmla="*/ 1 h 98"/>
                  <a:gd name="T46" fmla="*/ 15 w 168"/>
                  <a:gd name="T47" fmla="*/ 0 h 98"/>
                  <a:gd name="T48" fmla="*/ 12 w 168"/>
                  <a:gd name="T49" fmla="*/ 1 h 98"/>
                  <a:gd name="T50" fmla="*/ 9 w 168"/>
                  <a:gd name="T51" fmla="*/ 6 h 98"/>
                  <a:gd name="T52" fmla="*/ 11 w 168"/>
                  <a:gd name="T53" fmla="*/ 21 h 98"/>
                  <a:gd name="T54" fmla="*/ 11 w 168"/>
                  <a:gd name="T55" fmla="*/ 39 h 98"/>
                  <a:gd name="T56" fmla="*/ 6 w 168"/>
                  <a:gd name="T57" fmla="*/ 52 h 98"/>
                  <a:gd name="T58" fmla="*/ 4 w 168"/>
                  <a:gd name="T59" fmla="*/ 57 h 98"/>
                  <a:gd name="T60" fmla="*/ 0 w 168"/>
                  <a:gd name="T61" fmla="*/ 66 h 98"/>
                  <a:gd name="T62" fmla="*/ 3 w 168"/>
                  <a:gd name="T63" fmla="*/ 76 h 98"/>
                  <a:gd name="T64" fmla="*/ 8 w 168"/>
                  <a:gd name="T65" fmla="*/ 87 h 98"/>
                  <a:gd name="T66" fmla="*/ 16 w 168"/>
                  <a:gd name="T67" fmla="*/ 9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8" h="98">
                    <a:moveTo>
                      <a:pt x="16" y="93"/>
                    </a:moveTo>
                    <a:lnTo>
                      <a:pt x="16" y="93"/>
                    </a:lnTo>
                    <a:lnTo>
                      <a:pt x="21" y="95"/>
                    </a:lnTo>
                    <a:lnTo>
                      <a:pt x="25" y="95"/>
                    </a:lnTo>
                    <a:lnTo>
                      <a:pt x="30" y="93"/>
                    </a:lnTo>
                    <a:lnTo>
                      <a:pt x="33" y="91"/>
                    </a:lnTo>
                    <a:lnTo>
                      <a:pt x="42" y="85"/>
                    </a:lnTo>
                    <a:lnTo>
                      <a:pt x="46" y="84"/>
                    </a:lnTo>
                    <a:lnTo>
                      <a:pt x="50" y="83"/>
                    </a:lnTo>
                    <a:lnTo>
                      <a:pt x="50" y="83"/>
                    </a:lnTo>
                    <a:lnTo>
                      <a:pt x="64" y="84"/>
                    </a:lnTo>
                    <a:lnTo>
                      <a:pt x="79" y="88"/>
                    </a:lnTo>
                    <a:lnTo>
                      <a:pt x="110" y="95"/>
                    </a:lnTo>
                    <a:lnTo>
                      <a:pt x="124" y="98"/>
                    </a:lnTo>
                    <a:lnTo>
                      <a:pt x="140" y="98"/>
                    </a:lnTo>
                    <a:lnTo>
                      <a:pt x="147" y="98"/>
                    </a:lnTo>
                    <a:lnTo>
                      <a:pt x="154" y="96"/>
                    </a:lnTo>
                    <a:lnTo>
                      <a:pt x="161" y="93"/>
                    </a:lnTo>
                    <a:lnTo>
                      <a:pt x="168" y="90"/>
                    </a:lnTo>
                    <a:lnTo>
                      <a:pt x="168" y="90"/>
                    </a:lnTo>
                    <a:lnTo>
                      <a:pt x="163" y="85"/>
                    </a:lnTo>
                    <a:lnTo>
                      <a:pt x="157" y="81"/>
                    </a:lnTo>
                    <a:lnTo>
                      <a:pt x="157" y="81"/>
                    </a:lnTo>
                    <a:lnTo>
                      <a:pt x="155" y="80"/>
                    </a:lnTo>
                    <a:lnTo>
                      <a:pt x="152" y="81"/>
                    </a:lnTo>
                    <a:lnTo>
                      <a:pt x="149" y="83"/>
                    </a:lnTo>
                    <a:lnTo>
                      <a:pt x="148" y="85"/>
                    </a:lnTo>
                    <a:lnTo>
                      <a:pt x="148" y="85"/>
                    </a:lnTo>
                    <a:lnTo>
                      <a:pt x="148" y="76"/>
                    </a:lnTo>
                    <a:lnTo>
                      <a:pt x="148" y="73"/>
                    </a:lnTo>
                    <a:lnTo>
                      <a:pt x="147" y="72"/>
                    </a:lnTo>
                    <a:lnTo>
                      <a:pt x="147" y="72"/>
                    </a:lnTo>
                    <a:lnTo>
                      <a:pt x="132" y="69"/>
                    </a:lnTo>
                    <a:lnTo>
                      <a:pt x="118" y="67"/>
                    </a:lnTo>
                    <a:lnTo>
                      <a:pt x="104" y="65"/>
                    </a:lnTo>
                    <a:lnTo>
                      <a:pt x="97" y="64"/>
                    </a:lnTo>
                    <a:lnTo>
                      <a:pt x="91" y="62"/>
                    </a:lnTo>
                    <a:lnTo>
                      <a:pt x="91" y="62"/>
                    </a:lnTo>
                    <a:lnTo>
                      <a:pt x="81" y="55"/>
                    </a:lnTo>
                    <a:lnTo>
                      <a:pt x="71" y="46"/>
                    </a:lnTo>
                    <a:lnTo>
                      <a:pt x="54" y="25"/>
                    </a:lnTo>
                    <a:lnTo>
                      <a:pt x="45" y="16"/>
                    </a:lnTo>
                    <a:lnTo>
                      <a:pt x="36" y="8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11" y="4"/>
                    </a:lnTo>
                    <a:lnTo>
                      <a:pt x="9" y="6"/>
                    </a:lnTo>
                    <a:lnTo>
                      <a:pt x="9" y="13"/>
                    </a:lnTo>
                    <a:lnTo>
                      <a:pt x="11" y="21"/>
                    </a:lnTo>
                    <a:lnTo>
                      <a:pt x="11" y="30"/>
                    </a:lnTo>
                    <a:lnTo>
                      <a:pt x="11" y="39"/>
                    </a:lnTo>
                    <a:lnTo>
                      <a:pt x="8" y="48"/>
                    </a:lnTo>
                    <a:lnTo>
                      <a:pt x="6" y="52"/>
                    </a:lnTo>
                    <a:lnTo>
                      <a:pt x="4" y="57"/>
                    </a:lnTo>
                    <a:lnTo>
                      <a:pt x="4" y="57"/>
                    </a:lnTo>
                    <a:lnTo>
                      <a:pt x="2" y="62"/>
                    </a:lnTo>
                    <a:lnTo>
                      <a:pt x="0" y="66"/>
                    </a:lnTo>
                    <a:lnTo>
                      <a:pt x="2" y="71"/>
                    </a:lnTo>
                    <a:lnTo>
                      <a:pt x="3" y="76"/>
                    </a:lnTo>
                    <a:lnTo>
                      <a:pt x="6" y="82"/>
                    </a:lnTo>
                    <a:lnTo>
                      <a:pt x="8" y="87"/>
                    </a:lnTo>
                    <a:lnTo>
                      <a:pt x="13" y="90"/>
                    </a:lnTo>
                    <a:lnTo>
                      <a:pt x="16" y="93"/>
                    </a:lnTo>
                    <a:lnTo>
                      <a:pt x="16" y="9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2" name="Freeform: Shape 242"/>
              <p:cNvSpPr/>
              <p:nvPr/>
            </p:nvSpPr>
            <p:spPr bwMode="auto">
              <a:xfrm>
                <a:off x="6113463" y="2027238"/>
                <a:ext cx="6350" cy="3175"/>
              </a:xfrm>
              <a:custGeom>
                <a:avLst/>
                <a:gdLst>
                  <a:gd name="T0" fmla="*/ 8 w 8"/>
                  <a:gd name="T1" fmla="*/ 0 h 4"/>
                  <a:gd name="T2" fmla="*/ 0 w 8"/>
                  <a:gd name="T3" fmla="*/ 2 h 4"/>
                  <a:gd name="T4" fmla="*/ 0 w 8"/>
                  <a:gd name="T5" fmla="*/ 2 h 4"/>
                  <a:gd name="T6" fmla="*/ 3 w 8"/>
                  <a:gd name="T7" fmla="*/ 3 h 4"/>
                  <a:gd name="T8" fmla="*/ 4 w 8"/>
                  <a:gd name="T9" fmla="*/ 4 h 4"/>
                  <a:gd name="T10" fmla="*/ 6 w 8"/>
                  <a:gd name="T11" fmla="*/ 3 h 4"/>
                  <a:gd name="T12" fmla="*/ 8 w 8"/>
                  <a:gd name="T13" fmla="*/ 0 h 4"/>
                  <a:gd name="T14" fmla="*/ 8 w 8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3" y="3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3" name="Freeform: Shape 243"/>
              <p:cNvSpPr/>
              <p:nvPr/>
            </p:nvSpPr>
            <p:spPr bwMode="auto">
              <a:xfrm>
                <a:off x="5940425" y="1992313"/>
                <a:ext cx="168275" cy="133350"/>
              </a:xfrm>
              <a:custGeom>
                <a:avLst/>
                <a:gdLst>
                  <a:gd name="T0" fmla="*/ 15 w 212"/>
                  <a:gd name="T1" fmla="*/ 110 h 169"/>
                  <a:gd name="T2" fmla="*/ 22 w 212"/>
                  <a:gd name="T3" fmla="*/ 127 h 169"/>
                  <a:gd name="T4" fmla="*/ 29 w 212"/>
                  <a:gd name="T5" fmla="*/ 152 h 169"/>
                  <a:gd name="T6" fmla="*/ 38 w 212"/>
                  <a:gd name="T7" fmla="*/ 164 h 169"/>
                  <a:gd name="T8" fmla="*/ 46 w 212"/>
                  <a:gd name="T9" fmla="*/ 168 h 169"/>
                  <a:gd name="T10" fmla="*/ 54 w 212"/>
                  <a:gd name="T11" fmla="*/ 169 h 169"/>
                  <a:gd name="T12" fmla="*/ 67 w 212"/>
                  <a:gd name="T13" fmla="*/ 166 h 169"/>
                  <a:gd name="T14" fmla="*/ 79 w 212"/>
                  <a:gd name="T15" fmla="*/ 160 h 169"/>
                  <a:gd name="T16" fmla="*/ 93 w 212"/>
                  <a:gd name="T17" fmla="*/ 144 h 169"/>
                  <a:gd name="T18" fmla="*/ 113 w 212"/>
                  <a:gd name="T19" fmla="*/ 122 h 169"/>
                  <a:gd name="T20" fmla="*/ 124 w 212"/>
                  <a:gd name="T21" fmla="*/ 115 h 169"/>
                  <a:gd name="T22" fmla="*/ 138 w 212"/>
                  <a:gd name="T23" fmla="*/ 112 h 169"/>
                  <a:gd name="T24" fmla="*/ 151 w 212"/>
                  <a:gd name="T25" fmla="*/ 110 h 169"/>
                  <a:gd name="T26" fmla="*/ 175 w 212"/>
                  <a:gd name="T27" fmla="*/ 102 h 169"/>
                  <a:gd name="T28" fmla="*/ 195 w 212"/>
                  <a:gd name="T29" fmla="*/ 85 h 169"/>
                  <a:gd name="T30" fmla="*/ 207 w 212"/>
                  <a:gd name="T31" fmla="*/ 62 h 169"/>
                  <a:gd name="T32" fmla="*/ 212 w 212"/>
                  <a:gd name="T33" fmla="*/ 48 h 169"/>
                  <a:gd name="T34" fmla="*/ 206 w 212"/>
                  <a:gd name="T35" fmla="*/ 47 h 169"/>
                  <a:gd name="T36" fmla="*/ 201 w 212"/>
                  <a:gd name="T37" fmla="*/ 39 h 169"/>
                  <a:gd name="T38" fmla="*/ 197 w 212"/>
                  <a:gd name="T39" fmla="*/ 25 h 169"/>
                  <a:gd name="T40" fmla="*/ 191 w 212"/>
                  <a:gd name="T41" fmla="*/ 20 h 169"/>
                  <a:gd name="T42" fmla="*/ 188 w 212"/>
                  <a:gd name="T43" fmla="*/ 19 h 169"/>
                  <a:gd name="T44" fmla="*/ 174 w 212"/>
                  <a:gd name="T45" fmla="*/ 20 h 169"/>
                  <a:gd name="T46" fmla="*/ 157 w 212"/>
                  <a:gd name="T47" fmla="*/ 28 h 169"/>
                  <a:gd name="T48" fmla="*/ 152 w 212"/>
                  <a:gd name="T49" fmla="*/ 29 h 169"/>
                  <a:gd name="T50" fmla="*/ 142 w 212"/>
                  <a:gd name="T51" fmla="*/ 29 h 169"/>
                  <a:gd name="T52" fmla="*/ 140 w 212"/>
                  <a:gd name="T53" fmla="*/ 28 h 169"/>
                  <a:gd name="T54" fmla="*/ 134 w 212"/>
                  <a:gd name="T55" fmla="*/ 19 h 169"/>
                  <a:gd name="T56" fmla="*/ 119 w 212"/>
                  <a:gd name="T57" fmla="*/ 8 h 169"/>
                  <a:gd name="T58" fmla="*/ 113 w 212"/>
                  <a:gd name="T59" fmla="*/ 5 h 169"/>
                  <a:gd name="T60" fmla="*/ 92 w 212"/>
                  <a:gd name="T61" fmla="*/ 0 h 169"/>
                  <a:gd name="T62" fmla="*/ 71 w 212"/>
                  <a:gd name="T63" fmla="*/ 3 h 169"/>
                  <a:gd name="T64" fmla="*/ 50 w 212"/>
                  <a:gd name="T65" fmla="*/ 8 h 169"/>
                  <a:gd name="T66" fmla="*/ 32 w 212"/>
                  <a:gd name="T67" fmla="*/ 16 h 169"/>
                  <a:gd name="T68" fmla="*/ 30 w 212"/>
                  <a:gd name="T69" fmla="*/ 20 h 169"/>
                  <a:gd name="T70" fmla="*/ 26 w 212"/>
                  <a:gd name="T71" fmla="*/ 35 h 169"/>
                  <a:gd name="T72" fmla="*/ 24 w 212"/>
                  <a:gd name="T73" fmla="*/ 53 h 169"/>
                  <a:gd name="T74" fmla="*/ 23 w 212"/>
                  <a:gd name="T75" fmla="*/ 56 h 169"/>
                  <a:gd name="T76" fmla="*/ 14 w 212"/>
                  <a:gd name="T77" fmla="*/ 65 h 169"/>
                  <a:gd name="T78" fmla="*/ 2 w 212"/>
                  <a:gd name="T79" fmla="*/ 77 h 169"/>
                  <a:gd name="T80" fmla="*/ 0 w 212"/>
                  <a:gd name="T81" fmla="*/ 87 h 169"/>
                  <a:gd name="T82" fmla="*/ 1 w 212"/>
                  <a:gd name="T83" fmla="*/ 94 h 169"/>
                  <a:gd name="T84" fmla="*/ 8 w 212"/>
                  <a:gd name="T85" fmla="*/ 102 h 169"/>
                  <a:gd name="T86" fmla="*/ 15 w 212"/>
                  <a:gd name="T87" fmla="*/ 11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12" h="169">
                    <a:moveTo>
                      <a:pt x="15" y="110"/>
                    </a:moveTo>
                    <a:lnTo>
                      <a:pt x="15" y="110"/>
                    </a:lnTo>
                    <a:lnTo>
                      <a:pt x="19" y="118"/>
                    </a:lnTo>
                    <a:lnTo>
                      <a:pt x="22" y="127"/>
                    </a:lnTo>
                    <a:lnTo>
                      <a:pt x="26" y="144"/>
                    </a:lnTo>
                    <a:lnTo>
                      <a:pt x="29" y="152"/>
                    </a:lnTo>
                    <a:lnTo>
                      <a:pt x="32" y="159"/>
                    </a:lnTo>
                    <a:lnTo>
                      <a:pt x="38" y="164"/>
                    </a:lnTo>
                    <a:lnTo>
                      <a:pt x="41" y="165"/>
                    </a:lnTo>
                    <a:lnTo>
                      <a:pt x="46" y="168"/>
                    </a:lnTo>
                    <a:lnTo>
                      <a:pt x="46" y="168"/>
                    </a:lnTo>
                    <a:lnTo>
                      <a:pt x="54" y="169"/>
                    </a:lnTo>
                    <a:lnTo>
                      <a:pt x="60" y="169"/>
                    </a:lnTo>
                    <a:lnTo>
                      <a:pt x="67" y="166"/>
                    </a:lnTo>
                    <a:lnTo>
                      <a:pt x="73" y="164"/>
                    </a:lnTo>
                    <a:lnTo>
                      <a:pt x="79" y="160"/>
                    </a:lnTo>
                    <a:lnTo>
                      <a:pt x="83" y="155"/>
                    </a:lnTo>
                    <a:lnTo>
                      <a:pt x="93" y="144"/>
                    </a:lnTo>
                    <a:lnTo>
                      <a:pt x="102" y="132"/>
                    </a:lnTo>
                    <a:lnTo>
                      <a:pt x="113" y="122"/>
                    </a:lnTo>
                    <a:lnTo>
                      <a:pt x="118" y="118"/>
                    </a:lnTo>
                    <a:lnTo>
                      <a:pt x="124" y="115"/>
                    </a:lnTo>
                    <a:lnTo>
                      <a:pt x="131" y="113"/>
                    </a:lnTo>
                    <a:lnTo>
                      <a:pt x="138" y="112"/>
                    </a:lnTo>
                    <a:lnTo>
                      <a:pt x="138" y="112"/>
                    </a:lnTo>
                    <a:lnTo>
                      <a:pt x="151" y="110"/>
                    </a:lnTo>
                    <a:lnTo>
                      <a:pt x="165" y="106"/>
                    </a:lnTo>
                    <a:lnTo>
                      <a:pt x="175" y="102"/>
                    </a:lnTo>
                    <a:lnTo>
                      <a:pt x="185" y="94"/>
                    </a:lnTo>
                    <a:lnTo>
                      <a:pt x="195" y="85"/>
                    </a:lnTo>
                    <a:lnTo>
                      <a:pt x="201" y="74"/>
                    </a:lnTo>
                    <a:lnTo>
                      <a:pt x="207" y="62"/>
                    </a:lnTo>
                    <a:lnTo>
                      <a:pt x="212" y="48"/>
                    </a:lnTo>
                    <a:lnTo>
                      <a:pt x="212" y="48"/>
                    </a:lnTo>
                    <a:lnTo>
                      <a:pt x="212" y="48"/>
                    </a:lnTo>
                    <a:lnTo>
                      <a:pt x="206" y="47"/>
                    </a:lnTo>
                    <a:lnTo>
                      <a:pt x="203" y="44"/>
                    </a:lnTo>
                    <a:lnTo>
                      <a:pt x="201" y="39"/>
                    </a:lnTo>
                    <a:lnTo>
                      <a:pt x="199" y="35"/>
                    </a:lnTo>
                    <a:lnTo>
                      <a:pt x="197" y="25"/>
                    </a:lnTo>
                    <a:lnTo>
                      <a:pt x="195" y="22"/>
                    </a:lnTo>
                    <a:lnTo>
                      <a:pt x="191" y="20"/>
                    </a:lnTo>
                    <a:lnTo>
                      <a:pt x="191" y="20"/>
                    </a:lnTo>
                    <a:lnTo>
                      <a:pt x="188" y="19"/>
                    </a:lnTo>
                    <a:lnTo>
                      <a:pt x="183" y="17"/>
                    </a:lnTo>
                    <a:lnTo>
                      <a:pt x="174" y="20"/>
                    </a:lnTo>
                    <a:lnTo>
                      <a:pt x="166" y="23"/>
                    </a:lnTo>
                    <a:lnTo>
                      <a:pt x="157" y="28"/>
                    </a:lnTo>
                    <a:lnTo>
                      <a:pt x="157" y="28"/>
                    </a:lnTo>
                    <a:lnTo>
                      <a:pt x="152" y="29"/>
                    </a:lnTo>
                    <a:lnTo>
                      <a:pt x="147" y="30"/>
                    </a:lnTo>
                    <a:lnTo>
                      <a:pt x="142" y="29"/>
                    </a:lnTo>
                    <a:lnTo>
                      <a:pt x="140" y="28"/>
                    </a:lnTo>
                    <a:lnTo>
                      <a:pt x="140" y="28"/>
                    </a:lnTo>
                    <a:lnTo>
                      <a:pt x="138" y="23"/>
                    </a:lnTo>
                    <a:lnTo>
                      <a:pt x="134" y="19"/>
                    </a:lnTo>
                    <a:lnTo>
                      <a:pt x="127" y="13"/>
                    </a:lnTo>
                    <a:lnTo>
                      <a:pt x="119" y="8"/>
                    </a:lnTo>
                    <a:lnTo>
                      <a:pt x="113" y="5"/>
                    </a:lnTo>
                    <a:lnTo>
                      <a:pt x="113" y="5"/>
                    </a:lnTo>
                    <a:lnTo>
                      <a:pt x="102" y="3"/>
                    </a:lnTo>
                    <a:lnTo>
                      <a:pt x="92" y="0"/>
                    </a:lnTo>
                    <a:lnTo>
                      <a:pt x="82" y="0"/>
                    </a:lnTo>
                    <a:lnTo>
                      <a:pt x="71" y="3"/>
                    </a:lnTo>
                    <a:lnTo>
                      <a:pt x="60" y="5"/>
                    </a:lnTo>
                    <a:lnTo>
                      <a:pt x="50" y="8"/>
                    </a:lnTo>
                    <a:lnTo>
                      <a:pt x="41" y="12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0" y="20"/>
                    </a:lnTo>
                    <a:lnTo>
                      <a:pt x="27" y="23"/>
                    </a:lnTo>
                    <a:lnTo>
                      <a:pt x="26" y="35"/>
                    </a:lnTo>
                    <a:lnTo>
                      <a:pt x="25" y="47"/>
                    </a:lnTo>
                    <a:lnTo>
                      <a:pt x="24" y="53"/>
                    </a:lnTo>
                    <a:lnTo>
                      <a:pt x="23" y="56"/>
                    </a:lnTo>
                    <a:lnTo>
                      <a:pt x="23" y="56"/>
                    </a:lnTo>
                    <a:lnTo>
                      <a:pt x="18" y="62"/>
                    </a:lnTo>
                    <a:lnTo>
                      <a:pt x="14" y="65"/>
                    </a:lnTo>
                    <a:lnTo>
                      <a:pt x="5" y="73"/>
                    </a:lnTo>
                    <a:lnTo>
                      <a:pt x="2" y="77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1" y="94"/>
                    </a:lnTo>
                    <a:lnTo>
                      <a:pt x="1" y="94"/>
                    </a:lnTo>
                    <a:lnTo>
                      <a:pt x="5" y="98"/>
                    </a:lnTo>
                    <a:lnTo>
                      <a:pt x="8" y="102"/>
                    </a:lnTo>
                    <a:lnTo>
                      <a:pt x="11" y="105"/>
                    </a:lnTo>
                    <a:lnTo>
                      <a:pt x="15" y="110"/>
                    </a:lnTo>
                    <a:lnTo>
                      <a:pt x="15" y="1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4" name="Freeform: Shape 244"/>
              <p:cNvSpPr/>
              <p:nvPr/>
            </p:nvSpPr>
            <p:spPr bwMode="auto">
              <a:xfrm>
                <a:off x="6108700" y="2025650"/>
                <a:ext cx="4763" cy="4762"/>
              </a:xfrm>
              <a:custGeom>
                <a:avLst/>
                <a:gdLst>
                  <a:gd name="T0" fmla="*/ 1 w 6"/>
                  <a:gd name="T1" fmla="*/ 1 h 5"/>
                  <a:gd name="T2" fmla="*/ 1 w 6"/>
                  <a:gd name="T3" fmla="*/ 1 h 5"/>
                  <a:gd name="T4" fmla="*/ 0 w 6"/>
                  <a:gd name="T5" fmla="*/ 5 h 5"/>
                  <a:gd name="T6" fmla="*/ 6 w 6"/>
                  <a:gd name="T7" fmla="*/ 3 h 5"/>
                  <a:gd name="T8" fmla="*/ 6 w 6"/>
                  <a:gd name="T9" fmla="*/ 3 h 5"/>
                  <a:gd name="T10" fmla="*/ 3 w 6"/>
                  <a:gd name="T11" fmla="*/ 0 h 5"/>
                  <a:gd name="T12" fmla="*/ 2 w 6"/>
                  <a:gd name="T13" fmla="*/ 0 h 5"/>
                  <a:gd name="T14" fmla="*/ 1 w 6"/>
                  <a:gd name="T15" fmla="*/ 1 h 5"/>
                  <a:gd name="T16" fmla="*/ 1 w 6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5">
                    <a:moveTo>
                      <a:pt x="1" y="1"/>
                    </a:moveTo>
                    <a:lnTo>
                      <a:pt x="1" y="1"/>
                    </a:lnTo>
                    <a:lnTo>
                      <a:pt x="0" y="5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5" name="Freeform: Shape 245"/>
              <p:cNvSpPr/>
              <p:nvPr/>
            </p:nvSpPr>
            <p:spPr bwMode="auto">
              <a:xfrm>
                <a:off x="6189663" y="2047875"/>
                <a:ext cx="38100" cy="6350"/>
              </a:xfrm>
              <a:custGeom>
                <a:avLst/>
                <a:gdLst>
                  <a:gd name="T0" fmla="*/ 30 w 48"/>
                  <a:gd name="T1" fmla="*/ 8 h 9"/>
                  <a:gd name="T2" fmla="*/ 30 w 48"/>
                  <a:gd name="T3" fmla="*/ 8 h 9"/>
                  <a:gd name="T4" fmla="*/ 39 w 48"/>
                  <a:gd name="T5" fmla="*/ 2 h 9"/>
                  <a:gd name="T6" fmla="*/ 48 w 48"/>
                  <a:gd name="T7" fmla="*/ 0 h 9"/>
                  <a:gd name="T8" fmla="*/ 0 w 48"/>
                  <a:gd name="T9" fmla="*/ 1 h 9"/>
                  <a:gd name="T10" fmla="*/ 0 w 48"/>
                  <a:gd name="T11" fmla="*/ 1 h 9"/>
                  <a:gd name="T12" fmla="*/ 1 w 48"/>
                  <a:gd name="T13" fmla="*/ 3 h 9"/>
                  <a:gd name="T14" fmla="*/ 1 w 48"/>
                  <a:gd name="T15" fmla="*/ 3 h 9"/>
                  <a:gd name="T16" fmla="*/ 8 w 48"/>
                  <a:gd name="T17" fmla="*/ 7 h 9"/>
                  <a:gd name="T18" fmla="*/ 15 w 48"/>
                  <a:gd name="T19" fmla="*/ 9 h 9"/>
                  <a:gd name="T20" fmla="*/ 23 w 48"/>
                  <a:gd name="T21" fmla="*/ 9 h 9"/>
                  <a:gd name="T22" fmla="*/ 30 w 48"/>
                  <a:gd name="T23" fmla="*/ 8 h 9"/>
                  <a:gd name="T24" fmla="*/ 30 w 48"/>
                  <a:gd name="T25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8" h="9">
                    <a:moveTo>
                      <a:pt x="30" y="8"/>
                    </a:moveTo>
                    <a:lnTo>
                      <a:pt x="30" y="8"/>
                    </a:lnTo>
                    <a:lnTo>
                      <a:pt x="39" y="2"/>
                    </a:lnTo>
                    <a:lnTo>
                      <a:pt x="48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8" y="7"/>
                    </a:lnTo>
                    <a:lnTo>
                      <a:pt x="15" y="9"/>
                    </a:lnTo>
                    <a:lnTo>
                      <a:pt x="23" y="9"/>
                    </a:lnTo>
                    <a:lnTo>
                      <a:pt x="30" y="8"/>
                    </a:lnTo>
                    <a:lnTo>
                      <a:pt x="30" y="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6" name="Freeform: Shape 246"/>
              <p:cNvSpPr/>
              <p:nvPr/>
            </p:nvSpPr>
            <p:spPr bwMode="auto">
              <a:xfrm>
                <a:off x="6057900" y="2041525"/>
                <a:ext cx="352425" cy="168275"/>
              </a:xfrm>
              <a:custGeom>
                <a:avLst/>
                <a:gdLst>
                  <a:gd name="T0" fmla="*/ 25 w 443"/>
                  <a:gd name="T1" fmla="*/ 65 h 210"/>
                  <a:gd name="T2" fmla="*/ 0 w 443"/>
                  <a:gd name="T3" fmla="*/ 72 h 210"/>
                  <a:gd name="T4" fmla="*/ 2 w 443"/>
                  <a:gd name="T5" fmla="*/ 76 h 210"/>
                  <a:gd name="T6" fmla="*/ 14 w 443"/>
                  <a:gd name="T7" fmla="*/ 99 h 210"/>
                  <a:gd name="T8" fmla="*/ 22 w 443"/>
                  <a:gd name="T9" fmla="*/ 114 h 210"/>
                  <a:gd name="T10" fmla="*/ 70 w 443"/>
                  <a:gd name="T11" fmla="*/ 138 h 210"/>
                  <a:gd name="T12" fmla="*/ 101 w 443"/>
                  <a:gd name="T13" fmla="*/ 136 h 210"/>
                  <a:gd name="T14" fmla="*/ 136 w 443"/>
                  <a:gd name="T15" fmla="*/ 133 h 210"/>
                  <a:gd name="T16" fmla="*/ 136 w 443"/>
                  <a:gd name="T17" fmla="*/ 141 h 210"/>
                  <a:gd name="T18" fmla="*/ 115 w 443"/>
                  <a:gd name="T19" fmla="*/ 156 h 210"/>
                  <a:gd name="T20" fmla="*/ 118 w 443"/>
                  <a:gd name="T21" fmla="*/ 176 h 210"/>
                  <a:gd name="T22" fmla="*/ 141 w 443"/>
                  <a:gd name="T23" fmla="*/ 189 h 210"/>
                  <a:gd name="T24" fmla="*/ 186 w 443"/>
                  <a:gd name="T25" fmla="*/ 188 h 210"/>
                  <a:gd name="T26" fmla="*/ 190 w 443"/>
                  <a:gd name="T27" fmla="*/ 202 h 210"/>
                  <a:gd name="T28" fmla="*/ 206 w 443"/>
                  <a:gd name="T29" fmla="*/ 210 h 210"/>
                  <a:gd name="T30" fmla="*/ 248 w 443"/>
                  <a:gd name="T31" fmla="*/ 196 h 210"/>
                  <a:gd name="T32" fmla="*/ 326 w 443"/>
                  <a:gd name="T33" fmla="*/ 184 h 210"/>
                  <a:gd name="T34" fmla="*/ 376 w 443"/>
                  <a:gd name="T35" fmla="*/ 184 h 210"/>
                  <a:gd name="T36" fmla="*/ 391 w 443"/>
                  <a:gd name="T37" fmla="*/ 174 h 210"/>
                  <a:gd name="T38" fmla="*/ 397 w 443"/>
                  <a:gd name="T39" fmla="*/ 160 h 210"/>
                  <a:gd name="T40" fmla="*/ 418 w 443"/>
                  <a:gd name="T41" fmla="*/ 149 h 210"/>
                  <a:gd name="T42" fmla="*/ 442 w 443"/>
                  <a:gd name="T43" fmla="*/ 135 h 210"/>
                  <a:gd name="T44" fmla="*/ 442 w 443"/>
                  <a:gd name="T45" fmla="*/ 125 h 210"/>
                  <a:gd name="T46" fmla="*/ 425 w 443"/>
                  <a:gd name="T47" fmla="*/ 115 h 210"/>
                  <a:gd name="T48" fmla="*/ 372 w 443"/>
                  <a:gd name="T49" fmla="*/ 105 h 210"/>
                  <a:gd name="T50" fmla="*/ 345 w 443"/>
                  <a:gd name="T51" fmla="*/ 85 h 210"/>
                  <a:gd name="T52" fmla="*/ 324 w 443"/>
                  <a:gd name="T53" fmla="*/ 51 h 210"/>
                  <a:gd name="T54" fmla="*/ 318 w 443"/>
                  <a:gd name="T55" fmla="*/ 11 h 210"/>
                  <a:gd name="T56" fmla="*/ 300 w 443"/>
                  <a:gd name="T57" fmla="*/ 3 h 210"/>
                  <a:gd name="T58" fmla="*/ 284 w 443"/>
                  <a:gd name="T59" fmla="*/ 6 h 210"/>
                  <a:gd name="T60" fmla="*/ 276 w 443"/>
                  <a:gd name="T61" fmla="*/ 25 h 210"/>
                  <a:gd name="T62" fmla="*/ 264 w 443"/>
                  <a:gd name="T63" fmla="*/ 40 h 210"/>
                  <a:gd name="T64" fmla="*/ 249 w 443"/>
                  <a:gd name="T65" fmla="*/ 42 h 210"/>
                  <a:gd name="T66" fmla="*/ 243 w 443"/>
                  <a:gd name="T67" fmla="*/ 35 h 210"/>
                  <a:gd name="T68" fmla="*/ 250 w 443"/>
                  <a:gd name="T69" fmla="*/ 10 h 210"/>
                  <a:gd name="T70" fmla="*/ 248 w 443"/>
                  <a:gd name="T71" fmla="*/ 5 h 210"/>
                  <a:gd name="T72" fmla="*/ 222 w 443"/>
                  <a:gd name="T73" fmla="*/ 6 h 210"/>
                  <a:gd name="T74" fmla="*/ 219 w 443"/>
                  <a:gd name="T75" fmla="*/ 6 h 210"/>
                  <a:gd name="T76" fmla="*/ 190 w 443"/>
                  <a:gd name="T77" fmla="*/ 19 h 210"/>
                  <a:gd name="T78" fmla="*/ 176 w 443"/>
                  <a:gd name="T79" fmla="*/ 27 h 210"/>
                  <a:gd name="T80" fmla="*/ 166 w 443"/>
                  <a:gd name="T81" fmla="*/ 24 h 210"/>
                  <a:gd name="T82" fmla="*/ 156 w 443"/>
                  <a:gd name="T83" fmla="*/ 14 h 210"/>
                  <a:gd name="T84" fmla="*/ 101 w 443"/>
                  <a:gd name="T85" fmla="*/ 9 h 210"/>
                  <a:gd name="T86" fmla="*/ 118 w 443"/>
                  <a:gd name="T87" fmla="*/ 0 h 210"/>
                  <a:gd name="T88" fmla="*/ 95 w 443"/>
                  <a:gd name="T89" fmla="*/ 7 h 210"/>
                  <a:gd name="T90" fmla="*/ 50 w 443"/>
                  <a:gd name="T91" fmla="*/ 33 h 210"/>
                  <a:gd name="T92" fmla="*/ 49 w 443"/>
                  <a:gd name="T93" fmla="*/ 43 h 210"/>
                  <a:gd name="T94" fmla="*/ 48 w 443"/>
                  <a:gd name="T95" fmla="*/ 55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43" h="210">
                    <a:moveTo>
                      <a:pt x="48" y="55"/>
                    </a:moveTo>
                    <a:lnTo>
                      <a:pt x="48" y="55"/>
                    </a:lnTo>
                    <a:lnTo>
                      <a:pt x="37" y="60"/>
                    </a:lnTo>
                    <a:lnTo>
                      <a:pt x="25" y="65"/>
                    </a:lnTo>
                    <a:lnTo>
                      <a:pt x="12" y="67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9" y="76"/>
                    </a:lnTo>
                    <a:lnTo>
                      <a:pt x="9" y="76"/>
                    </a:lnTo>
                    <a:lnTo>
                      <a:pt x="14" y="99"/>
                    </a:lnTo>
                    <a:lnTo>
                      <a:pt x="17" y="108"/>
                    </a:lnTo>
                    <a:lnTo>
                      <a:pt x="19" y="111"/>
                    </a:lnTo>
                    <a:lnTo>
                      <a:pt x="22" y="114"/>
                    </a:lnTo>
                    <a:lnTo>
                      <a:pt x="22" y="114"/>
                    </a:lnTo>
                    <a:lnTo>
                      <a:pt x="32" y="119"/>
                    </a:lnTo>
                    <a:lnTo>
                      <a:pt x="43" y="125"/>
                    </a:lnTo>
                    <a:lnTo>
                      <a:pt x="70" y="138"/>
                    </a:lnTo>
                    <a:lnTo>
                      <a:pt x="70" y="138"/>
                    </a:lnTo>
                    <a:lnTo>
                      <a:pt x="77" y="140"/>
                    </a:lnTo>
                    <a:lnTo>
                      <a:pt x="85" y="140"/>
                    </a:lnTo>
                    <a:lnTo>
                      <a:pt x="93" y="139"/>
                    </a:lnTo>
                    <a:lnTo>
                      <a:pt x="101" y="136"/>
                    </a:lnTo>
                    <a:lnTo>
                      <a:pt x="110" y="134"/>
                    </a:lnTo>
                    <a:lnTo>
                      <a:pt x="119" y="132"/>
                    </a:lnTo>
                    <a:lnTo>
                      <a:pt x="127" y="132"/>
                    </a:lnTo>
                    <a:lnTo>
                      <a:pt x="136" y="133"/>
                    </a:lnTo>
                    <a:lnTo>
                      <a:pt x="136" y="133"/>
                    </a:lnTo>
                    <a:lnTo>
                      <a:pt x="138" y="136"/>
                    </a:lnTo>
                    <a:lnTo>
                      <a:pt x="138" y="140"/>
                    </a:lnTo>
                    <a:lnTo>
                      <a:pt x="136" y="141"/>
                    </a:lnTo>
                    <a:lnTo>
                      <a:pt x="136" y="141"/>
                    </a:lnTo>
                    <a:lnTo>
                      <a:pt x="124" y="149"/>
                    </a:lnTo>
                    <a:lnTo>
                      <a:pt x="119" y="152"/>
                    </a:lnTo>
                    <a:lnTo>
                      <a:pt x="115" y="156"/>
                    </a:lnTo>
                    <a:lnTo>
                      <a:pt x="113" y="160"/>
                    </a:lnTo>
                    <a:lnTo>
                      <a:pt x="113" y="164"/>
                    </a:lnTo>
                    <a:lnTo>
                      <a:pt x="114" y="169"/>
                    </a:lnTo>
                    <a:lnTo>
                      <a:pt x="118" y="176"/>
                    </a:lnTo>
                    <a:lnTo>
                      <a:pt x="118" y="176"/>
                    </a:lnTo>
                    <a:lnTo>
                      <a:pt x="126" y="183"/>
                    </a:lnTo>
                    <a:lnTo>
                      <a:pt x="133" y="186"/>
                    </a:lnTo>
                    <a:lnTo>
                      <a:pt x="141" y="189"/>
                    </a:lnTo>
                    <a:lnTo>
                      <a:pt x="149" y="190"/>
                    </a:lnTo>
                    <a:lnTo>
                      <a:pt x="167" y="188"/>
                    </a:lnTo>
                    <a:lnTo>
                      <a:pt x="176" y="188"/>
                    </a:lnTo>
                    <a:lnTo>
                      <a:pt x="186" y="188"/>
                    </a:lnTo>
                    <a:lnTo>
                      <a:pt x="186" y="188"/>
                    </a:lnTo>
                    <a:lnTo>
                      <a:pt x="185" y="193"/>
                    </a:lnTo>
                    <a:lnTo>
                      <a:pt x="188" y="199"/>
                    </a:lnTo>
                    <a:lnTo>
                      <a:pt x="190" y="202"/>
                    </a:lnTo>
                    <a:lnTo>
                      <a:pt x="194" y="206"/>
                    </a:lnTo>
                    <a:lnTo>
                      <a:pt x="198" y="208"/>
                    </a:lnTo>
                    <a:lnTo>
                      <a:pt x="202" y="210"/>
                    </a:lnTo>
                    <a:lnTo>
                      <a:pt x="206" y="210"/>
                    </a:lnTo>
                    <a:lnTo>
                      <a:pt x="209" y="209"/>
                    </a:lnTo>
                    <a:lnTo>
                      <a:pt x="209" y="209"/>
                    </a:lnTo>
                    <a:lnTo>
                      <a:pt x="229" y="201"/>
                    </a:lnTo>
                    <a:lnTo>
                      <a:pt x="248" y="196"/>
                    </a:lnTo>
                    <a:lnTo>
                      <a:pt x="267" y="191"/>
                    </a:lnTo>
                    <a:lnTo>
                      <a:pt x="288" y="188"/>
                    </a:lnTo>
                    <a:lnTo>
                      <a:pt x="307" y="185"/>
                    </a:lnTo>
                    <a:lnTo>
                      <a:pt x="326" y="184"/>
                    </a:lnTo>
                    <a:lnTo>
                      <a:pt x="347" y="184"/>
                    </a:lnTo>
                    <a:lnTo>
                      <a:pt x="367" y="185"/>
                    </a:lnTo>
                    <a:lnTo>
                      <a:pt x="367" y="185"/>
                    </a:lnTo>
                    <a:lnTo>
                      <a:pt x="376" y="184"/>
                    </a:lnTo>
                    <a:lnTo>
                      <a:pt x="380" y="183"/>
                    </a:lnTo>
                    <a:lnTo>
                      <a:pt x="384" y="181"/>
                    </a:lnTo>
                    <a:lnTo>
                      <a:pt x="388" y="177"/>
                    </a:lnTo>
                    <a:lnTo>
                      <a:pt x="391" y="174"/>
                    </a:lnTo>
                    <a:lnTo>
                      <a:pt x="393" y="169"/>
                    </a:lnTo>
                    <a:lnTo>
                      <a:pt x="396" y="164"/>
                    </a:lnTo>
                    <a:lnTo>
                      <a:pt x="396" y="164"/>
                    </a:lnTo>
                    <a:lnTo>
                      <a:pt x="397" y="160"/>
                    </a:lnTo>
                    <a:lnTo>
                      <a:pt x="399" y="158"/>
                    </a:lnTo>
                    <a:lnTo>
                      <a:pt x="404" y="155"/>
                    </a:lnTo>
                    <a:lnTo>
                      <a:pt x="410" y="151"/>
                    </a:lnTo>
                    <a:lnTo>
                      <a:pt x="418" y="149"/>
                    </a:lnTo>
                    <a:lnTo>
                      <a:pt x="426" y="147"/>
                    </a:lnTo>
                    <a:lnTo>
                      <a:pt x="433" y="143"/>
                    </a:lnTo>
                    <a:lnTo>
                      <a:pt x="440" y="138"/>
                    </a:lnTo>
                    <a:lnTo>
                      <a:pt x="442" y="135"/>
                    </a:lnTo>
                    <a:lnTo>
                      <a:pt x="443" y="131"/>
                    </a:lnTo>
                    <a:lnTo>
                      <a:pt x="443" y="131"/>
                    </a:lnTo>
                    <a:lnTo>
                      <a:pt x="443" y="128"/>
                    </a:lnTo>
                    <a:lnTo>
                      <a:pt x="442" y="125"/>
                    </a:lnTo>
                    <a:lnTo>
                      <a:pt x="438" y="121"/>
                    </a:lnTo>
                    <a:lnTo>
                      <a:pt x="431" y="116"/>
                    </a:lnTo>
                    <a:lnTo>
                      <a:pt x="425" y="115"/>
                    </a:lnTo>
                    <a:lnTo>
                      <a:pt x="425" y="115"/>
                    </a:lnTo>
                    <a:lnTo>
                      <a:pt x="404" y="113"/>
                    </a:lnTo>
                    <a:lnTo>
                      <a:pt x="392" y="110"/>
                    </a:lnTo>
                    <a:lnTo>
                      <a:pt x="382" y="108"/>
                    </a:lnTo>
                    <a:lnTo>
                      <a:pt x="372" y="105"/>
                    </a:lnTo>
                    <a:lnTo>
                      <a:pt x="362" y="99"/>
                    </a:lnTo>
                    <a:lnTo>
                      <a:pt x="352" y="93"/>
                    </a:lnTo>
                    <a:lnTo>
                      <a:pt x="345" y="85"/>
                    </a:lnTo>
                    <a:lnTo>
                      <a:pt x="345" y="85"/>
                    </a:lnTo>
                    <a:lnTo>
                      <a:pt x="338" y="77"/>
                    </a:lnTo>
                    <a:lnTo>
                      <a:pt x="332" y="69"/>
                    </a:lnTo>
                    <a:lnTo>
                      <a:pt x="327" y="60"/>
                    </a:lnTo>
                    <a:lnTo>
                      <a:pt x="324" y="51"/>
                    </a:lnTo>
                    <a:lnTo>
                      <a:pt x="321" y="42"/>
                    </a:lnTo>
                    <a:lnTo>
                      <a:pt x="318" y="32"/>
                    </a:lnTo>
                    <a:lnTo>
                      <a:pt x="318" y="22"/>
                    </a:lnTo>
                    <a:lnTo>
                      <a:pt x="318" y="11"/>
                    </a:lnTo>
                    <a:lnTo>
                      <a:pt x="318" y="11"/>
                    </a:lnTo>
                    <a:lnTo>
                      <a:pt x="313" y="10"/>
                    </a:lnTo>
                    <a:lnTo>
                      <a:pt x="308" y="9"/>
                    </a:lnTo>
                    <a:lnTo>
                      <a:pt x="300" y="3"/>
                    </a:lnTo>
                    <a:lnTo>
                      <a:pt x="297" y="1"/>
                    </a:lnTo>
                    <a:lnTo>
                      <a:pt x="293" y="0"/>
                    </a:lnTo>
                    <a:lnTo>
                      <a:pt x="289" y="1"/>
                    </a:lnTo>
                    <a:lnTo>
                      <a:pt x="284" y="6"/>
                    </a:lnTo>
                    <a:lnTo>
                      <a:pt x="284" y="6"/>
                    </a:lnTo>
                    <a:lnTo>
                      <a:pt x="282" y="10"/>
                    </a:lnTo>
                    <a:lnTo>
                      <a:pt x="280" y="15"/>
                    </a:lnTo>
                    <a:lnTo>
                      <a:pt x="276" y="25"/>
                    </a:lnTo>
                    <a:lnTo>
                      <a:pt x="274" y="30"/>
                    </a:lnTo>
                    <a:lnTo>
                      <a:pt x="272" y="34"/>
                    </a:lnTo>
                    <a:lnTo>
                      <a:pt x="268" y="38"/>
                    </a:lnTo>
                    <a:lnTo>
                      <a:pt x="264" y="40"/>
                    </a:lnTo>
                    <a:lnTo>
                      <a:pt x="264" y="40"/>
                    </a:lnTo>
                    <a:lnTo>
                      <a:pt x="259" y="42"/>
                    </a:lnTo>
                    <a:lnTo>
                      <a:pt x="254" y="42"/>
                    </a:lnTo>
                    <a:lnTo>
                      <a:pt x="249" y="42"/>
                    </a:lnTo>
                    <a:lnTo>
                      <a:pt x="246" y="40"/>
                    </a:lnTo>
                    <a:lnTo>
                      <a:pt x="246" y="40"/>
                    </a:lnTo>
                    <a:lnTo>
                      <a:pt x="244" y="38"/>
                    </a:lnTo>
                    <a:lnTo>
                      <a:pt x="243" y="35"/>
                    </a:lnTo>
                    <a:lnTo>
                      <a:pt x="243" y="30"/>
                    </a:lnTo>
                    <a:lnTo>
                      <a:pt x="244" y="25"/>
                    </a:lnTo>
                    <a:lnTo>
                      <a:pt x="247" y="19"/>
                    </a:lnTo>
                    <a:lnTo>
                      <a:pt x="250" y="10"/>
                    </a:lnTo>
                    <a:lnTo>
                      <a:pt x="250" y="7"/>
                    </a:lnTo>
                    <a:lnTo>
                      <a:pt x="250" y="6"/>
                    </a:lnTo>
                    <a:lnTo>
                      <a:pt x="248" y="5"/>
                    </a:lnTo>
                    <a:lnTo>
                      <a:pt x="248" y="5"/>
                    </a:lnTo>
                    <a:lnTo>
                      <a:pt x="242" y="2"/>
                    </a:lnTo>
                    <a:lnTo>
                      <a:pt x="235" y="2"/>
                    </a:lnTo>
                    <a:lnTo>
                      <a:pt x="229" y="3"/>
                    </a:lnTo>
                    <a:lnTo>
                      <a:pt x="222" y="6"/>
                    </a:lnTo>
                    <a:lnTo>
                      <a:pt x="222" y="6"/>
                    </a:lnTo>
                    <a:lnTo>
                      <a:pt x="230" y="6"/>
                    </a:lnTo>
                    <a:lnTo>
                      <a:pt x="219" y="6"/>
                    </a:lnTo>
                    <a:lnTo>
                      <a:pt x="219" y="6"/>
                    </a:lnTo>
                    <a:lnTo>
                      <a:pt x="208" y="10"/>
                    </a:lnTo>
                    <a:lnTo>
                      <a:pt x="196" y="15"/>
                    </a:lnTo>
                    <a:lnTo>
                      <a:pt x="196" y="15"/>
                    </a:lnTo>
                    <a:lnTo>
                      <a:pt x="190" y="19"/>
                    </a:lnTo>
                    <a:lnTo>
                      <a:pt x="184" y="25"/>
                    </a:lnTo>
                    <a:lnTo>
                      <a:pt x="184" y="25"/>
                    </a:lnTo>
                    <a:lnTo>
                      <a:pt x="182" y="26"/>
                    </a:lnTo>
                    <a:lnTo>
                      <a:pt x="176" y="27"/>
                    </a:lnTo>
                    <a:lnTo>
                      <a:pt x="172" y="26"/>
                    </a:lnTo>
                    <a:lnTo>
                      <a:pt x="167" y="25"/>
                    </a:lnTo>
                    <a:lnTo>
                      <a:pt x="167" y="25"/>
                    </a:lnTo>
                    <a:lnTo>
                      <a:pt x="166" y="24"/>
                    </a:lnTo>
                    <a:lnTo>
                      <a:pt x="166" y="20"/>
                    </a:lnTo>
                    <a:lnTo>
                      <a:pt x="166" y="17"/>
                    </a:lnTo>
                    <a:lnTo>
                      <a:pt x="166" y="17"/>
                    </a:lnTo>
                    <a:lnTo>
                      <a:pt x="156" y="14"/>
                    </a:lnTo>
                    <a:lnTo>
                      <a:pt x="145" y="9"/>
                    </a:lnTo>
                    <a:lnTo>
                      <a:pt x="93" y="11"/>
                    </a:lnTo>
                    <a:lnTo>
                      <a:pt x="93" y="11"/>
                    </a:lnTo>
                    <a:lnTo>
                      <a:pt x="101" y="9"/>
                    </a:lnTo>
                    <a:lnTo>
                      <a:pt x="110" y="7"/>
                    </a:lnTo>
                    <a:lnTo>
                      <a:pt x="127" y="1"/>
                    </a:lnTo>
                    <a:lnTo>
                      <a:pt x="127" y="1"/>
                    </a:lnTo>
                    <a:lnTo>
                      <a:pt x="118" y="0"/>
                    </a:lnTo>
                    <a:lnTo>
                      <a:pt x="114" y="0"/>
                    </a:lnTo>
                    <a:lnTo>
                      <a:pt x="109" y="1"/>
                    </a:lnTo>
                    <a:lnTo>
                      <a:pt x="109" y="1"/>
                    </a:lnTo>
                    <a:lnTo>
                      <a:pt x="95" y="7"/>
                    </a:lnTo>
                    <a:lnTo>
                      <a:pt x="80" y="14"/>
                    </a:lnTo>
                    <a:lnTo>
                      <a:pt x="65" y="22"/>
                    </a:lnTo>
                    <a:lnTo>
                      <a:pt x="57" y="27"/>
                    </a:lnTo>
                    <a:lnTo>
                      <a:pt x="50" y="33"/>
                    </a:lnTo>
                    <a:lnTo>
                      <a:pt x="50" y="33"/>
                    </a:lnTo>
                    <a:lnTo>
                      <a:pt x="49" y="34"/>
                    </a:lnTo>
                    <a:lnTo>
                      <a:pt x="49" y="38"/>
                    </a:lnTo>
                    <a:lnTo>
                      <a:pt x="49" y="43"/>
                    </a:lnTo>
                    <a:lnTo>
                      <a:pt x="49" y="50"/>
                    </a:lnTo>
                    <a:lnTo>
                      <a:pt x="49" y="52"/>
                    </a:lnTo>
                    <a:lnTo>
                      <a:pt x="48" y="55"/>
                    </a:lnTo>
                    <a:lnTo>
                      <a:pt x="48" y="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7" name="Freeform: Shape 247"/>
              <p:cNvSpPr/>
              <p:nvPr/>
            </p:nvSpPr>
            <p:spPr bwMode="auto">
              <a:xfrm>
                <a:off x="6159500" y="2039938"/>
                <a:ext cx="30163" cy="9525"/>
              </a:xfrm>
              <a:custGeom>
                <a:avLst/>
                <a:gdLst>
                  <a:gd name="T0" fmla="*/ 39 w 39"/>
                  <a:gd name="T1" fmla="*/ 10 h 11"/>
                  <a:gd name="T2" fmla="*/ 39 w 39"/>
                  <a:gd name="T3" fmla="*/ 10 h 11"/>
                  <a:gd name="T4" fmla="*/ 39 w 39"/>
                  <a:gd name="T5" fmla="*/ 7 h 11"/>
                  <a:gd name="T6" fmla="*/ 39 w 39"/>
                  <a:gd name="T7" fmla="*/ 3 h 11"/>
                  <a:gd name="T8" fmla="*/ 39 w 39"/>
                  <a:gd name="T9" fmla="*/ 3 h 11"/>
                  <a:gd name="T10" fmla="*/ 34 w 39"/>
                  <a:gd name="T11" fmla="*/ 2 h 11"/>
                  <a:gd name="T12" fmla="*/ 29 w 39"/>
                  <a:gd name="T13" fmla="*/ 1 h 11"/>
                  <a:gd name="T14" fmla="*/ 20 w 39"/>
                  <a:gd name="T15" fmla="*/ 0 h 11"/>
                  <a:gd name="T16" fmla="*/ 9 w 39"/>
                  <a:gd name="T17" fmla="*/ 1 h 11"/>
                  <a:gd name="T18" fmla="*/ 0 w 39"/>
                  <a:gd name="T19" fmla="*/ 3 h 11"/>
                  <a:gd name="T20" fmla="*/ 0 w 39"/>
                  <a:gd name="T21" fmla="*/ 3 h 11"/>
                  <a:gd name="T22" fmla="*/ 9 w 39"/>
                  <a:gd name="T23" fmla="*/ 7 h 11"/>
                  <a:gd name="T24" fmla="*/ 18 w 39"/>
                  <a:gd name="T25" fmla="*/ 11 h 11"/>
                  <a:gd name="T26" fmla="*/ 39 w 39"/>
                  <a:gd name="T2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9" h="11">
                    <a:moveTo>
                      <a:pt x="39" y="10"/>
                    </a:moveTo>
                    <a:lnTo>
                      <a:pt x="39" y="10"/>
                    </a:lnTo>
                    <a:lnTo>
                      <a:pt x="39" y="7"/>
                    </a:lnTo>
                    <a:lnTo>
                      <a:pt x="39" y="3"/>
                    </a:lnTo>
                    <a:lnTo>
                      <a:pt x="39" y="3"/>
                    </a:lnTo>
                    <a:lnTo>
                      <a:pt x="34" y="2"/>
                    </a:lnTo>
                    <a:lnTo>
                      <a:pt x="29" y="1"/>
                    </a:lnTo>
                    <a:lnTo>
                      <a:pt x="20" y="0"/>
                    </a:lnTo>
                    <a:lnTo>
                      <a:pt x="9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9" y="7"/>
                    </a:lnTo>
                    <a:lnTo>
                      <a:pt x="18" y="11"/>
                    </a:lnTo>
                    <a:lnTo>
                      <a:pt x="39" y="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8" name="Freeform: Shape 248"/>
              <p:cNvSpPr/>
              <p:nvPr/>
            </p:nvSpPr>
            <p:spPr bwMode="auto">
              <a:xfrm>
                <a:off x="6132513" y="2043113"/>
                <a:ext cx="41275" cy="7937"/>
              </a:xfrm>
              <a:custGeom>
                <a:avLst/>
                <a:gdLst>
                  <a:gd name="T0" fmla="*/ 52 w 52"/>
                  <a:gd name="T1" fmla="*/ 8 h 10"/>
                  <a:gd name="T2" fmla="*/ 52 w 52"/>
                  <a:gd name="T3" fmla="*/ 8 h 10"/>
                  <a:gd name="T4" fmla="*/ 43 w 52"/>
                  <a:gd name="T5" fmla="*/ 4 h 10"/>
                  <a:gd name="T6" fmla="*/ 34 w 52"/>
                  <a:gd name="T7" fmla="*/ 0 h 10"/>
                  <a:gd name="T8" fmla="*/ 34 w 52"/>
                  <a:gd name="T9" fmla="*/ 0 h 10"/>
                  <a:gd name="T10" fmla="*/ 17 w 52"/>
                  <a:gd name="T11" fmla="*/ 6 h 10"/>
                  <a:gd name="T12" fmla="*/ 8 w 52"/>
                  <a:gd name="T13" fmla="*/ 8 h 10"/>
                  <a:gd name="T14" fmla="*/ 0 w 52"/>
                  <a:gd name="T15" fmla="*/ 10 h 10"/>
                  <a:gd name="T16" fmla="*/ 52 w 52"/>
                  <a:gd name="T1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10">
                    <a:moveTo>
                      <a:pt x="52" y="8"/>
                    </a:moveTo>
                    <a:lnTo>
                      <a:pt x="52" y="8"/>
                    </a:lnTo>
                    <a:lnTo>
                      <a:pt x="43" y="4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17" y="6"/>
                    </a:lnTo>
                    <a:lnTo>
                      <a:pt x="8" y="8"/>
                    </a:lnTo>
                    <a:lnTo>
                      <a:pt x="0" y="10"/>
                    </a:lnTo>
                    <a:lnTo>
                      <a:pt x="52" y="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9" name="Freeform: Shape 249"/>
              <p:cNvSpPr/>
              <p:nvPr/>
            </p:nvSpPr>
            <p:spPr bwMode="auto">
              <a:xfrm>
                <a:off x="6232525" y="2046288"/>
                <a:ext cx="7938" cy="0"/>
              </a:xfrm>
              <a:custGeom>
                <a:avLst/>
                <a:gdLst>
                  <a:gd name="T0" fmla="*/ 11 w 11"/>
                  <a:gd name="T1" fmla="*/ 11 w 11"/>
                  <a:gd name="T2" fmla="*/ 3 w 11"/>
                  <a:gd name="T3" fmla="*/ 3 w 11"/>
                  <a:gd name="T4" fmla="*/ 0 w 11"/>
                  <a:gd name="T5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1">
                    <a:moveTo>
                      <a:pt x="11" y="0"/>
                    </a:moveTo>
                    <a:lnTo>
                      <a:pt x="11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10" name="Freeform: Shape 250"/>
              <p:cNvSpPr/>
              <p:nvPr/>
            </p:nvSpPr>
            <p:spPr bwMode="auto">
              <a:xfrm>
                <a:off x="6227763" y="2046288"/>
                <a:ext cx="6350" cy="1587"/>
              </a:xfrm>
              <a:custGeom>
                <a:avLst/>
                <a:gdLst>
                  <a:gd name="T0" fmla="*/ 8 w 8"/>
                  <a:gd name="T1" fmla="*/ 0 h 1"/>
                  <a:gd name="T2" fmla="*/ 8 w 8"/>
                  <a:gd name="T3" fmla="*/ 0 h 1"/>
                  <a:gd name="T4" fmla="*/ 0 w 8"/>
                  <a:gd name="T5" fmla="*/ 1 h 1"/>
                  <a:gd name="T6" fmla="*/ 5 w 8"/>
                  <a:gd name="T7" fmla="*/ 0 h 1"/>
                  <a:gd name="T8" fmla="*/ 5 w 8"/>
                  <a:gd name="T9" fmla="*/ 0 h 1"/>
                  <a:gd name="T10" fmla="*/ 8 w 8"/>
                  <a:gd name="T11" fmla="*/ 0 h 1"/>
                  <a:gd name="T12" fmla="*/ 8 w 8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">
                    <a:moveTo>
                      <a:pt x="8" y="0"/>
                    </a:moveTo>
                    <a:lnTo>
                      <a:pt x="8" y="0"/>
                    </a:lnTo>
                    <a:lnTo>
                      <a:pt x="0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11" name="Freeform: Shape 251"/>
              <p:cNvSpPr/>
              <p:nvPr/>
            </p:nvSpPr>
            <p:spPr bwMode="auto">
              <a:xfrm>
                <a:off x="6370638" y="2000250"/>
                <a:ext cx="123825" cy="107950"/>
              </a:xfrm>
              <a:custGeom>
                <a:avLst/>
                <a:gdLst>
                  <a:gd name="T0" fmla="*/ 41 w 154"/>
                  <a:gd name="T1" fmla="*/ 93 h 136"/>
                  <a:gd name="T2" fmla="*/ 47 w 154"/>
                  <a:gd name="T3" fmla="*/ 96 h 136"/>
                  <a:gd name="T4" fmla="*/ 52 w 154"/>
                  <a:gd name="T5" fmla="*/ 104 h 136"/>
                  <a:gd name="T6" fmla="*/ 59 w 154"/>
                  <a:gd name="T7" fmla="*/ 118 h 136"/>
                  <a:gd name="T8" fmla="*/ 62 w 154"/>
                  <a:gd name="T9" fmla="*/ 122 h 136"/>
                  <a:gd name="T10" fmla="*/ 73 w 154"/>
                  <a:gd name="T11" fmla="*/ 134 h 136"/>
                  <a:gd name="T12" fmla="*/ 81 w 154"/>
                  <a:gd name="T13" fmla="*/ 136 h 136"/>
                  <a:gd name="T14" fmla="*/ 89 w 154"/>
                  <a:gd name="T15" fmla="*/ 134 h 136"/>
                  <a:gd name="T16" fmla="*/ 97 w 154"/>
                  <a:gd name="T17" fmla="*/ 128 h 136"/>
                  <a:gd name="T18" fmla="*/ 126 w 154"/>
                  <a:gd name="T19" fmla="*/ 117 h 136"/>
                  <a:gd name="T20" fmla="*/ 143 w 154"/>
                  <a:gd name="T21" fmla="*/ 111 h 136"/>
                  <a:gd name="T22" fmla="*/ 153 w 154"/>
                  <a:gd name="T23" fmla="*/ 101 h 136"/>
                  <a:gd name="T24" fmla="*/ 154 w 154"/>
                  <a:gd name="T25" fmla="*/ 97 h 136"/>
                  <a:gd name="T26" fmla="*/ 154 w 154"/>
                  <a:gd name="T27" fmla="*/ 89 h 136"/>
                  <a:gd name="T28" fmla="*/ 146 w 154"/>
                  <a:gd name="T29" fmla="*/ 79 h 136"/>
                  <a:gd name="T30" fmla="*/ 130 w 154"/>
                  <a:gd name="T31" fmla="*/ 64 h 136"/>
                  <a:gd name="T32" fmla="*/ 114 w 154"/>
                  <a:gd name="T33" fmla="*/ 48 h 136"/>
                  <a:gd name="T34" fmla="*/ 109 w 154"/>
                  <a:gd name="T35" fmla="*/ 38 h 136"/>
                  <a:gd name="T36" fmla="*/ 120 w 154"/>
                  <a:gd name="T37" fmla="*/ 35 h 136"/>
                  <a:gd name="T38" fmla="*/ 130 w 154"/>
                  <a:gd name="T39" fmla="*/ 28 h 136"/>
                  <a:gd name="T40" fmla="*/ 137 w 154"/>
                  <a:gd name="T41" fmla="*/ 20 h 136"/>
                  <a:gd name="T42" fmla="*/ 137 w 154"/>
                  <a:gd name="T43" fmla="*/ 9 h 136"/>
                  <a:gd name="T44" fmla="*/ 136 w 154"/>
                  <a:gd name="T45" fmla="*/ 5 h 136"/>
                  <a:gd name="T46" fmla="*/ 131 w 154"/>
                  <a:gd name="T47" fmla="*/ 1 h 136"/>
                  <a:gd name="T48" fmla="*/ 121 w 154"/>
                  <a:gd name="T49" fmla="*/ 0 h 136"/>
                  <a:gd name="T50" fmla="*/ 113 w 154"/>
                  <a:gd name="T51" fmla="*/ 2 h 136"/>
                  <a:gd name="T52" fmla="*/ 86 w 154"/>
                  <a:gd name="T53" fmla="*/ 11 h 136"/>
                  <a:gd name="T54" fmla="*/ 67 w 154"/>
                  <a:gd name="T55" fmla="*/ 13 h 136"/>
                  <a:gd name="T56" fmla="*/ 50 w 154"/>
                  <a:gd name="T57" fmla="*/ 10 h 136"/>
                  <a:gd name="T58" fmla="*/ 41 w 154"/>
                  <a:gd name="T59" fmla="*/ 3 h 136"/>
                  <a:gd name="T60" fmla="*/ 38 w 154"/>
                  <a:gd name="T61" fmla="*/ 9 h 136"/>
                  <a:gd name="T62" fmla="*/ 36 w 154"/>
                  <a:gd name="T63" fmla="*/ 19 h 136"/>
                  <a:gd name="T64" fmla="*/ 37 w 154"/>
                  <a:gd name="T65" fmla="*/ 35 h 136"/>
                  <a:gd name="T66" fmla="*/ 34 w 154"/>
                  <a:gd name="T67" fmla="*/ 40 h 136"/>
                  <a:gd name="T68" fmla="*/ 29 w 154"/>
                  <a:gd name="T69" fmla="*/ 44 h 136"/>
                  <a:gd name="T70" fmla="*/ 12 w 154"/>
                  <a:gd name="T71" fmla="*/ 48 h 136"/>
                  <a:gd name="T72" fmla="*/ 3 w 154"/>
                  <a:gd name="T73" fmla="*/ 53 h 136"/>
                  <a:gd name="T74" fmla="*/ 0 w 154"/>
                  <a:gd name="T75" fmla="*/ 63 h 136"/>
                  <a:gd name="T76" fmla="*/ 2 w 154"/>
                  <a:gd name="T77" fmla="*/ 70 h 136"/>
                  <a:gd name="T78" fmla="*/ 9 w 154"/>
                  <a:gd name="T79" fmla="*/ 79 h 136"/>
                  <a:gd name="T80" fmla="*/ 19 w 154"/>
                  <a:gd name="T81" fmla="*/ 86 h 136"/>
                  <a:gd name="T82" fmla="*/ 41 w 154"/>
                  <a:gd name="T83" fmla="*/ 93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4" h="136">
                    <a:moveTo>
                      <a:pt x="41" y="93"/>
                    </a:moveTo>
                    <a:lnTo>
                      <a:pt x="41" y="93"/>
                    </a:lnTo>
                    <a:lnTo>
                      <a:pt x="44" y="94"/>
                    </a:lnTo>
                    <a:lnTo>
                      <a:pt x="47" y="96"/>
                    </a:lnTo>
                    <a:lnTo>
                      <a:pt x="50" y="101"/>
                    </a:lnTo>
                    <a:lnTo>
                      <a:pt x="52" y="104"/>
                    </a:lnTo>
                    <a:lnTo>
                      <a:pt x="56" y="113"/>
                    </a:lnTo>
                    <a:lnTo>
                      <a:pt x="59" y="118"/>
                    </a:lnTo>
                    <a:lnTo>
                      <a:pt x="62" y="122"/>
                    </a:lnTo>
                    <a:lnTo>
                      <a:pt x="62" y="122"/>
                    </a:lnTo>
                    <a:lnTo>
                      <a:pt x="67" y="128"/>
                    </a:lnTo>
                    <a:lnTo>
                      <a:pt x="73" y="134"/>
                    </a:lnTo>
                    <a:lnTo>
                      <a:pt x="77" y="135"/>
                    </a:lnTo>
                    <a:lnTo>
                      <a:pt x="81" y="136"/>
                    </a:lnTo>
                    <a:lnTo>
                      <a:pt x="85" y="135"/>
                    </a:lnTo>
                    <a:lnTo>
                      <a:pt x="89" y="134"/>
                    </a:lnTo>
                    <a:lnTo>
                      <a:pt x="89" y="134"/>
                    </a:lnTo>
                    <a:lnTo>
                      <a:pt x="97" y="128"/>
                    </a:lnTo>
                    <a:lnTo>
                      <a:pt x="106" y="123"/>
                    </a:lnTo>
                    <a:lnTo>
                      <a:pt x="126" y="117"/>
                    </a:lnTo>
                    <a:lnTo>
                      <a:pt x="135" y="114"/>
                    </a:lnTo>
                    <a:lnTo>
                      <a:pt x="143" y="111"/>
                    </a:lnTo>
                    <a:lnTo>
                      <a:pt x="149" y="106"/>
                    </a:lnTo>
                    <a:lnTo>
                      <a:pt x="153" y="101"/>
                    </a:lnTo>
                    <a:lnTo>
                      <a:pt x="153" y="101"/>
                    </a:lnTo>
                    <a:lnTo>
                      <a:pt x="154" y="97"/>
                    </a:lnTo>
                    <a:lnTo>
                      <a:pt x="154" y="93"/>
                    </a:lnTo>
                    <a:lnTo>
                      <a:pt x="154" y="89"/>
                    </a:lnTo>
                    <a:lnTo>
                      <a:pt x="152" y="86"/>
                    </a:lnTo>
                    <a:lnTo>
                      <a:pt x="146" y="79"/>
                    </a:lnTo>
                    <a:lnTo>
                      <a:pt x="139" y="71"/>
                    </a:lnTo>
                    <a:lnTo>
                      <a:pt x="130" y="64"/>
                    </a:lnTo>
                    <a:lnTo>
                      <a:pt x="121" y="56"/>
                    </a:lnTo>
                    <a:lnTo>
                      <a:pt x="114" y="48"/>
                    </a:lnTo>
                    <a:lnTo>
                      <a:pt x="111" y="44"/>
                    </a:lnTo>
                    <a:lnTo>
                      <a:pt x="109" y="38"/>
                    </a:lnTo>
                    <a:lnTo>
                      <a:pt x="109" y="38"/>
                    </a:lnTo>
                    <a:lnTo>
                      <a:pt x="120" y="35"/>
                    </a:lnTo>
                    <a:lnTo>
                      <a:pt x="126" y="31"/>
                    </a:lnTo>
                    <a:lnTo>
                      <a:pt x="130" y="28"/>
                    </a:lnTo>
                    <a:lnTo>
                      <a:pt x="134" y="25"/>
                    </a:lnTo>
                    <a:lnTo>
                      <a:pt x="137" y="20"/>
                    </a:lnTo>
                    <a:lnTo>
                      <a:pt x="138" y="14"/>
                    </a:lnTo>
                    <a:lnTo>
                      <a:pt x="137" y="9"/>
                    </a:lnTo>
                    <a:lnTo>
                      <a:pt x="137" y="9"/>
                    </a:lnTo>
                    <a:lnTo>
                      <a:pt x="136" y="5"/>
                    </a:lnTo>
                    <a:lnTo>
                      <a:pt x="134" y="3"/>
                    </a:lnTo>
                    <a:lnTo>
                      <a:pt x="131" y="1"/>
                    </a:lnTo>
                    <a:lnTo>
                      <a:pt x="129" y="0"/>
                    </a:lnTo>
                    <a:lnTo>
                      <a:pt x="121" y="0"/>
                    </a:lnTo>
                    <a:lnTo>
                      <a:pt x="113" y="2"/>
                    </a:lnTo>
                    <a:lnTo>
                      <a:pt x="113" y="2"/>
                    </a:lnTo>
                    <a:lnTo>
                      <a:pt x="95" y="7"/>
                    </a:lnTo>
                    <a:lnTo>
                      <a:pt x="86" y="11"/>
                    </a:lnTo>
                    <a:lnTo>
                      <a:pt x="77" y="13"/>
                    </a:lnTo>
                    <a:lnTo>
                      <a:pt x="67" y="13"/>
                    </a:lnTo>
                    <a:lnTo>
                      <a:pt x="58" y="12"/>
                    </a:lnTo>
                    <a:lnTo>
                      <a:pt x="50" y="10"/>
                    </a:lnTo>
                    <a:lnTo>
                      <a:pt x="45" y="6"/>
                    </a:lnTo>
                    <a:lnTo>
                      <a:pt x="41" y="3"/>
                    </a:lnTo>
                    <a:lnTo>
                      <a:pt x="41" y="3"/>
                    </a:lnTo>
                    <a:lnTo>
                      <a:pt x="38" y="9"/>
                    </a:lnTo>
                    <a:lnTo>
                      <a:pt x="36" y="13"/>
                    </a:lnTo>
                    <a:lnTo>
                      <a:pt x="36" y="19"/>
                    </a:lnTo>
                    <a:lnTo>
                      <a:pt x="36" y="25"/>
                    </a:lnTo>
                    <a:lnTo>
                      <a:pt x="37" y="35"/>
                    </a:lnTo>
                    <a:lnTo>
                      <a:pt x="36" y="38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29" y="44"/>
                    </a:lnTo>
                    <a:lnTo>
                      <a:pt x="23" y="45"/>
                    </a:lnTo>
                    <a:lnTo>
                      <a:pt x="12" y="48"/>
                    </a:lnTo>
                    <a:lnTo>
                      <a:pt x="6" y="51"/>
                    </a:lnTo>
                    <a:lnTo>
                      <a:pt x="3" y="53"/>
                    </a:lnTo>
                    <a:lnTo>
                      <a:pt x="1" y="58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5"/>
                    </a:lnTo>
                    <a:lnTo>
                      <a:pt x="9" y="79"/>
                    </a:lnTo>
                    <a:lnTo>
                      <a:pt x="13" y="84"/>
                    </a:lnTo>
                    <a:lnTo>
                      <a:pt x="19" y="86"/>
                    </a:lnTo>
                    <a:lnTo>
                      <a:pt x="26" y="89"/>
                    </a:lnTo>
                    <a:lnTo>
                      <a:pt x="41" y="93"/>
                    </a:lnTo>
                    <a:lnTo>
                      <a:pt x="41" y="9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12" name="Freeform: Shape 252"/>
              <p:cNvSpPr/>
              <p:nvPr/>
            </p:nvSpPr>
            <p:spPr bwMode="auto">
              <a:xfrm>
                <a:off x="6511925" y="1998663"/>
                <a:ext cx="103188" cy="84137"/>
              </a:xfrm>
              <a:custGeom>
                <a:avLst/>
                <a:gdLst>
                  <a:gd name="T0" fmla="*/ 22 w 131"/>
                  <a:gd name="T1" fmla="*/ 104 h 106"/>
                  <a:gd name="T2" fmla="*/ 36 w 131"/>
                  <a:gd name="T3" fmla="*/ 105 h 106"/>
                  <a:gd name="T4" fmla="*/ 50 w 131"/>
                  <a:gd name="T5" fmla="*/ 100 h 106"/>
                  <a:gd name="T6" fmla="*/ 64 w 131"/>
                  <a:gd name="T7" fmla="*/ 90 h 106"/>
                  <a:gd name="T8" fmla="*/ 76 w 131"/>
                  <a:gd name="T9" fmla="*/ 79 h 106"/>
                  <a:gd name="T10" fmla="*/ 82 w 131"/>
                  <a:gd name="T11" fmla="*/ 73 h 106"/>
                  <a:gd name="T12" fmla="*/ 98 w 131"/>
                  <a:gd name="T13" fmla="*/ 70 h 106"/>
                  <a:gd name="T14" fmla="*/ 114 w 131"/>
                  <a:gd name="T15" fmla="*/ 67 h 106"/>
                  <a:gd name="T16" fmla="*/ 124 w 131"/>
                  <a:gd name="T17" fmla="*/ 64 h 106"/>
                  <a:gd name="T18" fmla="*/ 128 w 131"/>
                  <a:gd name="T19" fmla="*/ 59 h 106"/>
                  <a:gd name="T20" fmla="*/ 130 w 131"/>
                  <a:gd name="T21" fmla="*/ 56 h 106"/>
                  <a:gd name="T22" fmla="*/ 131 w 131"/>
                  <a:gd name="T23" fmla="*/ 46 h 106"/>
                  <a:gd name="T24" fmla="*/ 123 w 131"/>
                  <a:gd name="T25" fmla="*/ 24 h 106"/>
                  <a:gd name="T26" fmla="*/ 123 w 131"/>
                  <a:gd name="T27" fmla="*/ 12 h 106"/>
                  <a:gd name="T28" fmla="*/ 94 w 131"/>
                  <a:gd name="T29" fmla="*/ 12 h 106"/>
                  <a:gd name="T30" fmla="*/ 89 w 131"/>
                  <a:gd name="T31" fmla="*/ 12 h 106"/>
                  <a:gd name="T32" fmla="*/ 94 w 131"/>
                  <a:gd name="T33" fmla="*/ 12 h 106"/>
                  <a:gd name="T34" fmla="*/ 88 w 131"/>
                  <a:gd name="T35" fmla="*/ 10 h 106"/>
                  <a:gd name="T36" fmla="*/ 73 w 131"/>
                  <a:gd name="T37" fmla="*/ 4 h 106"/>
                  <a:gd name="T38" fmla="*/ 61 w 131"/>
                  <a:gd name="T39" fmla="*/ 0 h 106"/>
                  <a:gd name="T40" fmla="*/ 50 w 131"/>
                  <a:gd name="T41" fmla="*/ 1 h 106"/>
                  <a:gd name="T42" fmla="*/ 50 w 131"/>
                  <a:gd name="T43" fmla="*/ 4 h 106"/>
                  <a:gd name="T44" fmla="*/ 48 w 131"/>
                  <a:gd name="T45" fmla="*/ 12 h 106"/>
                  <a:gd name="T46" fmla="*/ 44 w 131"/>
                  <a:gd name="T47" fmla="*/ 18 h 106"/>
                  <a:gd name="T48" fmla="*/ 45 w 131"/>
                  <a:gd name="T49" fmla="*/ 22 h 106"/>
                  <a:gd name="T50" fmla="*/ 34 w 131"/>
                  <a:gd name="T51" fmla="*/ 22 h 106"/>
                  <a:gd name="T52" fmla="*/ 17 w 131"/>
                  <a:gd name="T53" fmla="*/ 17 h 106"/>
                  <a:gd name="T54" fmla="*/ 7 w 131"/>
                  <a:gd name="T55" fmla="*/ 18 h 106"/>
                  <a:gd name="T56" fmla="*/ 2 w 131"/>
                  <a:gd name="T57" fmla="*/ 23 h 106"/>
                  <a:gd name="T58" fmla="*/ 0 w 131"/>
                  <a:gd name="T59" fmla="*/ 30 h 106"/>
                  <a:gd name="T60" fmla="*/ 2 w 131"/>
                  <a:gd name="T61" fmla="*/ 39 h 106"/>
                  <a:gd name="T62" fmla="*/ 12 w 131"/>
                  <a:gd name="T63" fmla="*/ 55 h 106"/>
                  <a:gd name="T64" fmla="*/ 15 w 131"/>
                  <a:gd name="T65" fmla="*/ 57 h 106"/>
                  <a:gd name="T66" fmla="*/ 17 w 131"/>
                  <a:gd name="T67" fmla="*/ 66 h 106"/>
                  <a:gd name="T68" fmla="*/ 15 w 131"/>
                  <a:gd name="T69" fmla="*/ 81 h 106"/>
                  <a:gd name="T70" fmla="*/ 14 w 131"/>
                  <a:gd name="T71" fmla="*/ 95 h 106"/>
                  <a:gd name="T72" fmla="*/ 16 w 131"/>
                  <a:gd name="T73" fmla="*/ 100 h 106"/>
                  <a:gd name="T74" fmla="*/ 22 w 131"/>
                  <a:gd name="T75" fmla="*/ 104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1" h="106">
                    <a:moveTo>
                      <a:pt x="22" y="104"/>
                    </a:moveTo>
                    <a:lnTo>
                      <a:pt x="22" y="104"/>
                    </a:lnTo>
                    <a:lnTo>
                      <a:pt x="28" y="106"/>
                    </a:lnTo>
                    <a:lnTo>
                      <a:pt x="36" y="105"/>
                    </a:lnTo>
                    <a:lnTo>
                      <a:pt x="43" y="103"/>
                    </a:lnTo>
                    <a:lnTo>
                      <a:pt x="50" y="100"/>
                    </a:lnTo>
                    <a:lnTo>
                      <a:pt x="57" y="96"/>
                    </a:lnTo>
                    <a:lnTo>
                      <a:pt x="64" y="90"/>
                    </a:lnTo>
                    <a:lnTo>
                      <a:pt x="76" y="79"/>
                    </a:lnTo>
                    <a:lnTo>
                      <a:pt x="76" y="79"/>
                    </a:lnTo>
                    <a:lnTo>
                      <a:pt x="78" y="75"/>
                    </a:lnTo>
                    <a:lnTo>
                      <a:pt x="82" y="73"/>
                    </a:lnTo>
                    <a:lnTo>
                      <a:pt x="89" y="71"/>
                    </a:lnTo>
                    <a:lnTo>
                      <a:pt x="98" y="70"/>
                    </a:lnTo>
                    <a:lnTo>
                      <a:pt x="106" y="68"/>
                    </a:lnTo>
                    <a:lnTo>
                      <a:pt x="114" y="67"/>
                    </a:lnTo>
                    <a:lnTo>
                      <a:pt x="121" y="65"/>
                    </a:lnTo>
                    <a:lnTo>
                      <a:pt x="124" y="64"/>
                    </a:lnTo>
                    <a:lnTo>
                      <a:pt x="126" y="62"/>
                    </a:lnTo>
                    <a:lnTo>
                      <a:pt x="128" y="59"/>
                    </a:lnTo>
                    <a:lnTo>
                      <a:pt x="130" y="56"/>
                    </a:lnTo>
                    <a:lnTo>
                      <a:pt x="130" y="56"/>
                    </a:lnTo>
                    <a:lnTo>
                      <a:pt x="131" y="50"/>
                    </a:lnTo>
                    <a:lnTo>
                      <a:pt x="131" y="46"/>
                    </a:lnTo>
                    <a:lnTo>
                      <a:pt x="126" y="36"/>
                    </a:lnTo>
                    <a:lnTo>
                      <a:pt x="123" y="24"/>
                    </a:lnTo>
                    <a:lnTo>
                      <a:pt x="123" y="17"/>
                    </a:lnTo>
                    <a:lnTo>
                      <a:pt x="123" y="12"/>
                    </a:lnTo>
                    <a:lnTo>
                      <a:pt x="123" y="12"/>
                    </a:lnTo>
                    <a:lnTo>
                      <a:pt x="94" y="12"/>
                    </a:lnTo>
                    <a:lnTo>
                      <a:pt x="94" y="12"/>
                    </a:lnTo>
                    <a:lnTo>
                      <a:pt x="89" y="12"/>
                    </a:lnTo>
                    <a:lnTo>
                      <a:pt x="89" y="12"/>
                    </a:lnTo>
                    <a:lnTo>
                      <a:pt x="94" y="12"/>
                    </a:lnTo>
                    <a:lnTo>
                      <a:pt x="94" y="12"/>
                    </a:lnTo>
                    <a:lnTo>
                      <a:pt x="88" y="10"/>
                    </a:lnTo>
                    <a:lnTo>
                      <a:pt x="83" y="8"/>
                    </a:lnTo>
                    <a:lnTo>
                      <a:pt x="73" y="4"/>
                    </a:lnTo>
                    <a:lnTo>
                      <a:pt x="67" y="1"/>
                    </a:lnTo>
                    <a:lnTo>
                      <a:pt x="61" y="0"/>
                    </a:lnTo>
                    <a:lnTo>
                      <a:pt x="56" y="0"/>
                    </a:lnTo>
                    <a:lnTo>
                      <a:pt x="50" y="1"/>
                    </a:lnTo>
                    <a:lnTo>
                      <a:pt x="50" y="1"/>
                    </a:lnTo>
                    <a:lnTo>
                      <a:pt x="50" y="4"/>
                    </a:lnTo>
                    <a:lnTo>
                      <a:pt x="50" y="7"/>
                    </a:lnTo>
                    <a:lnTo>
                      <a:pt x="48" y="12"/>
                    </a:lnTo>
                    <a:lnTo>
                      <a:pt x="44" y="16"/>
                    </a:lnTo>
                    <a:lnTo>
                      <a:pt x="44" y="18"/>
                    </a:lnTo>
                    <a:lnTo>
                      <a:pt x="45" y="22"/>
                    </a:lnTo>
                    <a:lnTo>
                      <a:pt x="45" y="22"/>
                    </a:lnTo>
                    <a:lnTo>
                      <a:pt x="40" y="23"/>
                    </a:lnTo>
                    <a:lnTo>
                      <a:pt x="34" y="22"/>
                    </a:lnTo>
                    <a:lnTo>
                      <a:pt x="23" y="18"/>
                    </a:lnTo>
                    <a:lnTo>
                      <a:pt x="17" y="17"/>
                    </a:lnTo>
                    <a:lnTo>
                      <a:pt x="11" y="17"/>
                    </a:lnTo>
                    <a:lnTo>
                      <a:pt x="7" y="18"/>
                    </a:lnTo>
                    <a:lnTo>
                      <a:pt x="2" y="23"/>
                    </a:lnTo>
                    <a:lnTo>
                      <a:pt x="2" y="23"/>
                    </a:lnTo>
                    <a:lnTo>
                      <a:pt x="1" y="26"/>
                    </a:lnTo>
                    <a:lnTo>
                      <a:pt x="0" y="30"/>
                    </a:lnTo>
                    <a:lnTo>
                      <a:pt x="1" y="34"/>
                    </a:lnTo>
                    <a:lnTo>
                      <a:pt x="2" y="39"/>
                    </a:lnTo>
                    <a:lnTo>
                      <a:pt x="7" y="47"/>
                    </a:lnTo>
                    <a:lnTo>
                      <a:pt x="12" y="55"/>
                    </a:lnTo>
                    <a:lnTo>
                      <a:pt x="12" y="55"/>
                    </a:lnTo>
                    <a:lnTo>
                      <a:pt x="15" y="57"/>
                    </a:lnTo>
                    <a:lnTo>
                      <a:pt x="16" y="59"/>
                    </a:lnTo>
                    <a:lnTo>
                      <a:pt x="17" y="66"/>
                    </a:lnTo>
                    <a:lnTo>
                      <a:pt x="16" y="74"/>
                    </a:lnTo>
                    <a:lnTo>
                      <a:pt x="15" y="81"/>
                    </a:lnTo>
                    <a:lnTo>
                      <a:pt x="14" y="89"/>
                    </a:lnTo>
                    <a:lnTo>
                      <a:pt x="14" y="95"/>
                    </a:lnTo>
                    <a:lnTo>
                      <a:pt x="15" y="98"/>
                    </a:lnTo>
                    <a:lnTo>
                      <a:pt x="16" y="100"/>
                    </a:lnTo>
                    <a:lnTo>
                      <a:pt x="18" y="103"/>
                    </a:lnTo>
                    <a:lnTo>
                      <a:pt x="22" y="104"/>
                    </a:lnTo>
                    <a:lnTo>
                      <a:pt x="22" y="1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13" name="Freeform: Shape 253"/>
              <p:cNvSpPr/>
              <p:nvPr/>
            </p:nvSpPr>
            <p:spPr bwMode="auto">
              <a:xfrm>
                <a:off x="6799263" y="1966913"/>
                <a:ext cx="4763" cy="4762"/>
              </a:xfrm>
              <a:custGeom>
                <a:avLst/>
                <a:gdLst>
                  <a:gd name="T0" fmla="*/ 1 w 5"/>
                  <a:gd name="T1" fmla="*/ 6 h 6"/>
                  <a:gd name="T2" fmla="*/ 1 w 5"/>
                  <a:gd name="T3" fmla="*/ 6 h 6"/>
                  <a:gd name="T4" fmla="*/ 5 w 5"/>
                  <a:gd name="T5" fmla="*/ 0 h 6"/>
                  <a:gd name="T6" fmla="*/ 5 w 5"/>
                  <a:gd name="T7" fmla="*/ 0 h 6"/>
                  <a:gd name="T8" fmla="*/ 0 w 5"/>
                  <a:gd name="T9" fmla="*/ 0 h 6"/>
                  <a:gd name="T10" fmla="*/ 0 w 5"/>
                  <a:gd name="T11" fmla="*/ 0 h 6"/>
                  <a:gd name="T12" fmla="*/ 1 w 5"/>
                  <a:gd name="T13" fmla="*/ 6 h 6"/>
                  <a:gd name="T14" fmla="*/ 1 w 5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6">
                    <a:moveTo>
                      <a:pt x="1" y="6"/>
                    </a:moveTo>
                    <a:lnTo>
                      <a:pt x="1" y="6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6"/>
                    </a:lnTo>
                    <a:lnTo>
                      <a:pt x="1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14" name="Freeform: Shape 254"/>
              <p:cNvSpPr/>
              <p:nvPr/>
            </p:nvSpPr>
            <p:spPr bwMode="auto">
              <a:xfrm>
                <a:off x="6567488" y="1914525"/>
                <a:ext cx="231775" cy="84137"/>
              </a:xfrm>
              <a:custGeom>
                <a:avLst/>
                <a:gdLst>
                  <a:gd name="T0" fmla="*/ 187 w 294"/>
                  <a:gd name="T1" fmla="*/ 35 h 107"/>
                  <a:gd name="T2" fmla="*/ 183 w 294"/>
                  <a:gd name="T3" fmla="*/ 33 h 107"/>
                  <a:gd name="T4" fmla="*/ 175 w 294"/>
                  <a:gd name="T5" fmla="*/ 25 h 107"/>
                  <a:gd name="T6" fmla="*/ 172 w 294"/>
                  <a:gd name="T7" fmla="*/ 22 h 107"/>
                  <a:gd name="T8" fmla="*/ 164 w 294"/>
                  <a:gd name="T9" fmla="*/ 21 h 107"/>
                  <a:gd name="T10" fmla="*/ 157 w 294"/>
                  <a:gd name="T11" fmla="*/ 22 h 107"/>
                  <a:gd name="T12" fmla="*/ 148 w 294"/>
                  <a:gd name="T13" fmla="*/ 31 h 107"/>
                  <a:gd name="T14" fmla="*/ 135 w 294"/>
                  <a:gd name="T15" fmla="*/ 48 h 107"/>
                  <a:gd name="T16" fmla="*/ 128 w 294"/>
                  <a:gd name="T17" fmla="*/ 52 h 107"/>
                  <a:gd name="T18" fmla="*/ 113 w 294"/>
                  <a:gd name="T19" fmla="*/ 53 h 107"/>
                  <a:gd name="T20" fmla="*/ 100 w 294"/>
                  <a:gd name="T21" fmla="*/ 47 h 107"/>
                  <a:gd name="T22" fmla="*/ 92 w 294"/>
                  <a:gd name="T23" fmla="*/ 37 h 107"/>
                  <a:gd name="T24" fmla="*/ 89 w 294"/>
                  <a:gd name="T25" fmla="*/ 22 h 107"/>
                  <a:gd name="T26" fmla="*/ 83 w 294"/>
                  <a:gd name="T27" fmla="*/ 27 h 107"/>
                  <a:gd name="T28" fmla="*/ 73 w 294"/>
                  <a:gd name="T29" fmla="*/ 36 h 107"/>
                  <a:gd name="T30" fmla="*/ 69 w 294"/>
                  <a:gd name="T31" fmla="*/ 39 h 107"/>
                  <a:gd name="T32" fmla="*/ 61 w 294"/>
                  <a:gd name="T33" fmla="*/ 41 h 107"/>
                  <a:gd name="T34" fmla="*/ 54 w 294"/>
                  <a:gd name="T35" fmla="*/ 40 h 107"/>
                  <a:gd name="T36" fmla="*/ 44 w 294"/>
                  <a:gd name="T37" fmla="*/ 31 h 107"/>
                  <a:gd name="T38" fmla="*/ 34 w 294"/>
                  <a:gd name="T39" fmla="*/ 18 h 107"/>
                  <a:gd name="T40" fmla="*/ 28 w 294"/>
                  <a:gd name="T41" fmla="*/ 3 h 107"/>
                  <a:gd name="T42" fmla="*/ 21 w 294"/>
                  <a:gd name="T43" fmla="*/ 0 h 107"/>
                  <a:gd name="T44" fmla="*/ 12 w 294"/>
                  <a:gd name="T45" fmla="*/ 3 h 107"/>
                  <a:gd name="T46" fmla="*/ 6 w 294"/>
                  <a:gd name="T47" fmla="*/ 10 h 107"/>
                  <a:gd name="T48" fmla="*/ 0 w 294"/>
                  <a:gd name="T49" fmla="*/ 27 h 107"/>
                  <a:gd name="T50" fmla="*/ 1 w 294"/>
                  <a:gd name="T51" fmla="*/ 43 h 107"/>
                  <a:gd name="T52" fmla="*/ 7 w 294"/>
                  <a:gd name="T53" fmla="*/ 58 h 107"/>
                  <a:gd name="T54" fmla="*/ 13 w 294"/>
                  <a:gd name="T55" fmla="*/ 65 h 107"/>
                  <a:gd name="T56" fmla="*/ 25 w 294"/>
                  <a:gd name="T57" fmla="*/ 76 h 107"/>
                  <a:gd name="T58" fmla="*/ 41 w 294"/>
                  <a:gd name="T59" fmla="*/ 85 h 107"/>
                  <a:gd name="T60" fmla="*/ 70 w 294"/>
                  <a:gd name="T61" fmla="*/ 101 h 107"/>
                  <a:gd name="T62" fmla="*/ 85 w 294"/>
                  <a:gd name="T63" fmla="*/ 105 h 107"/>
                  <a:gd name="T64" fmla="*/ 98 w 294"/>
                  <a:gd name="T65" fmla="*/ 107 h 107"/>
                  <a:gd name="T66" fmla="*/ 111 w 294"/>
                  <a:gd name="T67" fmla="*/ 106 h 107"/>
                  <a:gd name="T68" fmla="*/ 149 w 294"/>
                  <a:gd name="T69" fmla="*/ 94 h 107"/>
                  <a:gd name="T70" fmla="*/ 175 w 294"/>
                  <a:gd name="T71" fmla="*/ 88 h 107"/>
                  <a:gd name="T72" fmla="*/ 188 w 294"/>
                  <a:gd name="T73" fmla="*/ 87 h 107"/>
                  <a:gd name="T74" fmla="*/ 201 w 294"/>
                  <a:gd name="T75" fmla="*/ 90 h 107"/>
                  <a:gd name="T76" fmla="*/ 212 w 294"/>
                  <a:gd name="T77" fmla="*/ 94 h 107"/>
                  <a:gd name="T78" fmla="*/ 236 w 294"/>
                  <a:gd name="T79" fmla="*/ 95 h 107"/>
                  <a:gd name="T80" fmla="*/ 259 w 294"/>
                  <a:gd name="T81" fmla="*/ 89 h 107"/>
                  <a:gd name="T82" fmla="*/ 278 w 294"/>
                  <a:gd name="T83" fmla="*/ 77 h 107"/>
                  <a:gd name="T84" fmla="*/ 286 w 294"/>
                  <a:gd name="T85" fmla="*/ 68 h 107"/>
                  <a:gd name="T86" fmla="*/ 288 w 294"/>
                  <a:gd name="T87" fmla="*/ 66 h 107"/>
                  <a:gd name="T88" fmla="*/ 294 w 294"/>
                  <a:gd name="T89" fmla="*/ 66 h 107"/>
                  <a:gd name="T90" fmla="*/ 287 w 294"/>
                  <a:gd name="T91" fmla="*/ 53 h 107"/>
                  <a:gd name="T92" fmla="*/ 278 w 294"/>
                  <a:gd name="T93" fmla="*/ 43 h 107"/>
                  <a:gd name="T94" fmla="*/ 265 w 294"/>
                  <a:gd name="T95" fmla="*/ 37 h 107"/>
                  <a:gd name="T96" fmla="*/ 251 w 294"/>
                  <a:gd name="T97" fmla="*/ 33 h 107"/>
                  <a:gd name="T98" fmla="*/ 218 w 294"/>
                  <a:gd name="T99" fmla="*/ 33 h 107"/>
                  <a:gd name="T100" fmla="*/ 187 w 294"/>
                  <a:gd name="T101" fmla="*/ 3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94" h="107">
                    <a:moveTo>
                      <a:pt x="187" y="35"/>
                    </a:moveTo>
                    <a:lnTo>
                      <a:pt x="187" y="35"/>
                    </a:lnTo>
                    <a:lnTo>
                      <a:pt x="185" y="35"/>
                    </a:lnTo>
                    <a:lnTo>
                      <a:pt x="183" y="33"/>
                    </a:lnTo>
                    <a:lnTo>
                      <a:pt x="180" y="30"/>
                    </a:lnTo>
                    <a:lnTo>
                      <a:pt x="175" y="25"/>
                    </a:lnTo>
                    <a:lnTo>
                      <a:pt x="172" y="22"/>
                    </a:lnTo>
                    <a:lnTo>
                      <a:pt x="172" y="22"/>
                    </a:lnTo>
                    <a:lnTo>
                      <a:pt x="168" y="21"/>
                    </a:lnTo>
                    <a:lnTo>
                      <a:pt x="164" y="21"/>
                    </a:lnTo>
                    <a:lnTo>
                      <a:pt x="161" y="21"/>
                    </a:lnTo>
                    <a:lnTo>
                      <a:pt x="157" y="22"/>
                    </a:lnTo>
                    <a:lnTo>
                      <a:pt x="153" y="25"/>
                    </a:lnTo>
                    <a:lnTo>
                      <a:pt x="148" y="31"/>
                    </a:lnTo>
                    <a:lnTo>
                      <a:pt x="139" y="43"/>
                    </a:lnTo>
                    <a:lnTo>
                      <a:pt x="135" y="48"/>
                    </a:lnTo>
                    <a:lnTo>
                      <a:pt x="128" y="52"/>
                    </a:lnTo>
                    <a:lnTo>
                      <a:pt x="128" y="52"/>
                    </a:lnTo>
                    <a:lnTo>
                      <a:pt x="120" y="53"/>
                    </a:lnTo>
                    <a:lnTo>
                      <a:pt x="113" y="53"/>
                    </a:lnTo>
                    <a:lnTo>
                      <a:pt x="106" y="51"/>
                    </a:lnTo>
                    <a:lnTo>
                      <a:pt x="100" y="47"/>
                    </a:lnTo>
                    <a:lnTo>
                      <a:pt x="96" y="43"/>
                    </a:lnTo>
                    <a:lnTo>
                      <a:pt x="92" y="37"/>
                    </a:lnTo>
                    <a:lnTo>
                      <a:pt x="90" y="30"/>
                    </a:lnTo>
                    <a:lnTo>
                      <a:pt x="89" y="22"/>
                    </a:lnTo>
                    <a:lnTo>
                      <a:pt x="89" y="22"/>
                    </a:lnTo>
                    <a:lnTo>
                      <a:pt x="83" y="27"/>
                    </a:lnTo>
                    <a:lnTo>
                      <a:pt x="78" y="31"/>
                    </a:lnTo>
                    <a:lnTo>
                      <a:pt x="73" y="36"/>
                    </a:lnTo>
                    <a:lnTo>
                      <a:pt x="69" y="39"/>
                    </a:lnTo>
                    <a:lnTo>
                      <a:pt x="69" y="39"/>
                    </a:lnTo>
                    <a:lnTo>
                      <a:pt x="64" y="41"/>
                    </a:lnTo>
                    <a:lnTo>
                      <a:pt x="61" y="41"/>
                    </a:lnTo>
                    <a:lnTo>
                      <a:pt x="57" y="41"/>
                    </a:lnTo>
                    <a:lnTo>
                      <a:pt x="54" y="40"/>
                    </a:lnTo>
                    <a:lnTo>
                      <a:pt x="48" y="37"/>
                    </a:lnTo>
                    <a:lnTo>
                      <a:pt x="44" y="31"/>
                    </a:lnTo>
                    <a:lnTo>
                      <a:pt x="39" y="24"/>
                    </a:lnTo>
                    <a:lnTo>
                      <a:pt x="34" y="18"/>
                    </a:lnTo>
                    <a:lnTo>
                      <a:pt x="28" y="3"/>
                    </a:lnTo>
                    <a:lnTo>
                      <a:pt x="28" y="3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6" y="10"/>
                    </a:lnTo>
                    <a:lnTo>
                      <a:pt x="3" y="18"/>
                    </a:lnTo>
                    <a:lnTo>
                      <a:pt x="0" y="27"/>
                    </a:lnTo>
                    <a:lnTo>
                      <a:pt x="0" y="35"/>
                    </a:lnTo>
                    <a:lnTo>
                      <a:pt x="1" y="43"/>
                    </a:lnTo>
                    <a:lnTo>
                      <a:pt x="4" y="51"/>
                    </a:lnTo>
                    <a:lnTo>
                      <a:pt x="7" y="58"/>
                    </a:lnTo>
                    <a:lnTo>
                      <a:pt x="13" y="65"/>
                    </a:lnTo>
                    <a:lnTo>
                      <a:pt x="13" y="65"/>
                    </a:lnTo>
                    <a:lnTo>
                      <a:pt x="19" y="71"/>
                    </a:lnTo>
                    <a:lnTo>
                      <a:pt x="25" y="76"/>
                    </a:lnTo>
                    <a:lnTo>
                      <a:pt x="41" y="85"/>
                    </a:lnTo>
                    <a:lnTo>
                      <a:pt x="41" y="85"/>
                    </a:lnTo>
                    <a:lnTo>
                      <a:pt x="56" y="94"/>
                    </a:lnTo>
                    <a:lnTo>
                      <a:pt x="70" y="101"/>
                    </a:lnTo>
                    <a:lnTo>
                      <a:pt x="77" y="104"/>
                    </a:lnTo>
                    <a:lnTo>
                      <a:pt x="85" y="105"/>
                    </a:lnTo>
                    <a:lnTo>
                      <a:pt x="91" y="106"/>
                    </a:lnTo>
                    <a:lnTo>
                      <a:pt x="98" y="107"/>
                    </a:lnTo>
                    <a:lnTo>
                      <a:pt x="98" y="107"/>
                    </a:lnTo>
                    <a:lnTo>
                      <a:pt x="111" y="106"/>
                    </a:lnTo>
                    <a:lnTo>
                      <a:pt x="123" y="103"/>
                    </a:lnTo>
                    <a:lnTo>
                      <a:pt x="149" y="94"/>
                    </a:lnTo>
                    <a:lnTo>
                      <a:pt x="162" y="90"/>
                    </a:lnTo>
                    <a:lnTo>
                      <a:pt x="175" y="88"/>
                    </a:lnTo>
                    <a:lnTo>
                      <a:pt x="181" y="87"/>
                    </a:lnTo>
                    <a:lnTo>
                      <a:pt x="188" y="87"/>
                    </a:lnTo>
                    <a:lnTo>
                      <a:pt x="194" y="88"/>
                    </a:lnTo>
                    <a:lnTo>
                      <a:pt x="201" y="90"/>
                    </a:lnTo>
                    <a:lnTo>
                      <a:pt x="201" y="90"/>
                    </a:lnTo>
                    <a:lnTo>
                      <a:pt x="212" y="94"/>
                    </a:lnTo>
                    <a:lnTo>
                      <a:pt x="223" y="95"/>
                    </a:lnTo>
                    <a:lnTo>
                      <a:pt x="236" y="95"/>
                    </a:lnTo>
                    <a:lnTo>
                      <a:pt x="247" y="93"/>
                    </a:lnTo>
                    <a:lnTo>
                      <a:pt x="259" y="89"/>
                    </a:lnTo>
                    <a:lnTo>
                      <a:pt x="269" y="84"/>
                    </a:lnTo>
                    <a:lnTo>
                      <a:pt x="278" y="77"/>
                    </a:lnTo>
                    <a:lnTo>
                      <a:pt x="286" y="68"/>
                    </a:lnTo>
                    <a:lnTo>
                      <a:pt x="286" y="68"/>
                    </a:lnTo>
                    <a:lnTo>
                      <a:pt x="287" y="66"/>
                    </a:lnTo>
                    <a:lnTo>
                      <a:pt x="288" y="66"/>
                    </a:lnTo>
                    <a:lnTo>
                      <a:pt x="294" y="66"/>
                    </a:lnTo>
                    <a:lnTo>
                      <a:pt x="294" y="66"/>
                    </a:lnTo>
                    <a:lnTo>
                      <a:pt x="290" y="58"/>
                    </a:lnTo>
                    <a:lnTo>
                      <a:pt x="287" y="53"/>
                    </a:lnTo>
                    <a:lnTo>
                      <a:pt x="282" y="47"/>
                    </a:lnTo>
                    <a:lnTo>
                      <a:pt x="278" y="43"/>
                    </a:lnTo>
                    <a:lnTo>
                      <a:pt x="271" y="39"/>
                    </a:lnTo>
                    <a:lnTo>
                      <a:pt x="265" y="37"/>
                    </a:lnTo>
                    <a:lnTo>
                      <a:pt x="257" y="35"/>
                    </a:lnTo>
                    <a:lnTo>
                      <a:pt x="251" y="33"/>
                    </a:lnTo>
                    <a:lnTo>
                      <a:pt x="235" y="32"/>
                    </a:lnTo>
                    <a:lnTo>
                      <a:pt x="218" y="33"/>
                    </a:lnTo>
                    <a:lnTo>
                      <a:pt x="187" y="35"/>
                    </a:lnTo>
                    <a:lnTo>
                      <a:pt x="187" y="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15" name="Freeform: Shape 255"/>
              <p:cNvSpPr/>
              <p:nvPr/>
            </p:nvSpPr>
            <p:spPr bwMode="auto">
              <a:xfrm>
                <a:off x="6804025" y="1998663"/>
                <a:ext cx="85725" cy="49212"/>
              </a:xfrm>
              <a:custGeom>
                <a:avLst/>
                <a:gdLst>
                  <a:gd name="T0" fmla="*/ 50 w 108"/>
                  <a:gd name="T1" fmla="*/ 15 h 62"/>
                  <a:gd name="T2" fmla="*/ 39 w 108"/>
                  <a:gd name="T3" fmla="*/ 17 h 62"/>
                  <a:gd name="T4" fmla="*/ 17 w 108"/>
                  <a:gd name="T5" fmla="*/ 16 h 62"/>
                  <a:gd name="T6" fmla="*/ 6 w 108"/>
                  <a:gd name="T7" fmla="*/ 16 h 62"/>
                  <a:gd name="T8" fmla="*/ 1 w 108"/>
                  <a:gd name="T9" fmla="*/ 20 h 62"/>
                  <a:gd name="T10" fmla="*/ 1 w 108"/>
                  <a:gd name="T11" fmla="*/ 25 h 62"/>
                  <a:gd name="T12" fmla="*/ 8 w 108"/>
                  <a:gd name="T13" fmla="*/ 33 h 62"/>
                  <a:gd name="T14" fmla="*/ 15 w 108"/>
                  <a:gd name="T15" fmla="*/ 50 h 62"/>
                  <a:gd name="T16" fmla="*/ 19 w 108"/>
                  <a:gd name="T17" fmla="*/ 60 h 62"/>
                  <a:gd name="T18" fmla="*/ 25 w 108"/>
                  <a:gd name="T19" fmla="*/ 62 h 62"/>
                  <a:gd name="T20" fmla="*/ 34 w 108"/>
                  <a:gd name="T21" fmla="*/ 58 h 62"/>
                  <a:gd name="T22" fmla="*/ 49 w 108"/>
                  <a:gd name="T23" fmla="*/ 52 h 62"/>
                  <a:gd name="T24" fmla="*/ 55 w 108"/>
                  <a:gd name="T25" fmla="*/ 50 h 62"/>
                  <a:gd name="T26" fmla="*/ 55 w 108"/>
                  <a:gd name="T27" fmla="*/ 42 h 62"/>
                  <a:gd name="T28" fmla="*/ 56 w 108"/>
                  <a:gd name="T29" fmla="*/ 41 h 62"/>
                  <a:gd name="T30" fmla="*/ 62 w 108"/>
                  <a:gd name="T31" fmla="*/ 40 h 62"/>
                  <a:gd name="T32" fmla="*/ 74 w 108"/>
                  <a:gd name="T33" fmla="*/ 44 h 62"/>
                  <a:gd name="T34" fmla="*/ 86 w 108"/>
                  <a:gd name="T35" fmla="*/ 49 h 62"/>
                  <a:gd name="T36" fmla="*/ 97 w 108"/>
                  <a:gd name="T37" fmla="*/ 52 h 62"/>
                  <a:gd name="T38" fmla="*/ 103 w 108"/>
                  <a:gd name="T39" fmla="*/ 49 h 62"/>
                  <a:gd name="T40" fmla="*/ 105 w 108"/>
                  <a:gd name="T41" fmla="*/ 47 h 62"/>
                  <a:gd name="T42" fmla="*/ 107 w 108"/>
                  <a:gd name="T43" fmla="*/ 36 h 62"/>
                  <a:gd name="T44" fmla="*/ 108 w 108"/>
                  <a:gd name="T45" fmla="*/ 30 h 62"/>
                  <a:gd name="T46" fmla="*/ 107 w 108"/>
                  <a:gd name="T47" fmla="*/ 27 h 62"/>
                  <a:gd name="T48" fmla="*/ 99 w 108"/>
                  <a:gd name="T49" fmla="*/ 30 h 62"/>
                  <a:gd name="T50" fmla="*/ 95 w 108"/>
                  <a:gd name="T51" fmla="*/ 30 h 62"/>
                  <a:gd name="T52" fmla="*/ 90 w 108"/>
                  <a:gd name="T53" fmla="*/ 29 h 62"/>
                  <a:gd name="T54" fmla="*/ 88 w 108"/>
                  <a:gd name="T55" fmla="*/ 23 h 62"/>
                  <a:gd name="T56" fmla="*/ 90 w 108"/>
                  <a:gd name="T57" fmla="*/ 15 h 62"/>
                  <a:gd name="T58" fmla="*/ 89 w 108"/>
                  <a:gd name="T59" fmla="*/ 12 h 62"/>
                  <a:gd name="T60" fmla="*/ 81 w 108"/>
                  <a:gd name="T61" fmla="*/ 9 h 62"/>
                  <a:gd name="T62" fmla="*/ 63 w 108"/>
                  <a:gd name="T63" fmla="*/ 5 h 62"/>
                  <a:gd name="T64" fmla="*/ 55 w 108"/>
                  <a:gd name="T65" fmla="*/ 0 h 62"/>
                  <a:gd name="T66" fmla="*/ 55 w 108"/>
                  <a:gd name="T67" fmla="*/ 9 h 62"/>
                  <a:gd name="T68" fmla="*/ 50 w 108"/>
                  <a:gd name="T69" fmla="*/ 1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8" h="62">
                    <a:moveTo>
                      <a:pt x="50" y="15"/>
                    </a:moveTo>
                    <a:lnTo>
                      <a:pt x="50" y="15"/>
                    </a:lnTo>
                    <a:lnTo>
                      <a:pt x="45" y="16"/>
                    </a:lnTo>
                    <a:lnTo>
                      <a:pt x="39" y="17"/>
                    </a:lnTo>
                    <a:lnTo>
                      <a:pt x="29" y="16"/>
                    </a:lnTo>
                    <a:lnTo>
                      <a:pt x="17" y="16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4" y="17"/>
                    </a:lnTo>
                    <a:lnTo>
                      <a:pt x="1" y="20"/>
                    </a:lnTo>
                    <a:lnTo>
                      <a:pt x="0" y="22"/>
                    </a:lnTo>
                    <a:lnTo>
                      <a:pt x="1" y="25"/>
                    </a:lnTo>
                    <a:lnTo>
                      <a:pt x="1" y="25"/>
                    </a:lnTo>
                    <a:lnTo>
                      <a:pt x="8" y="33"/>
                    </a:lnTo>
                    <a:lnTo>
                      <a:pt x="12" y="42"/>
                    </a:lnTo>
                    <a:lnTo>
                      <a:pt x="15" y="50"/>
                    </a:lnTo>
                    <a:lnTo>
                      <a:pt x="19" y="60"/>
                    </a:lnTo>
                    <a:lnTo>
                      <a:pt x="19" y="60"/>
                    </a:lnTo>
                    <a:lnTo>
                      <a:pt x="22" y="62"/>
                    </a:lnTo>
                    <a:lnTo>
                      <a:pt x="25" y="62"/>
                    </a:lnTo>
                    <a:lnTo>
                      <a:pt x="30" y="61"/>
                    </a:lnTo>
                    <a:lnTo>
                      <a:pt x="34" y="58"/>
                    </a:lnTo>
                    <a:lnTo>
                      <a:pt x="45" y="53"/>
                    </a:lnTo>
                    <a:lnTo>
                      <a:pt x="49" y="52"/>
                    </a:lnTo>
                    <a:lnTo>
                      <a:pt x="55" y="50"/>
                    </a:lnTo>
                    <a:lnTo>
                      <a:pt x="55" y="50"/>
                    </a:lnTo>
                    <a:lnTo>
                      <a:pt x="55" y="45"/>
                    </a:lnTo>
                    <a:lnTo>
                      <a:pt x="55" y="42"/>
                    </a:lnTo>
                    <a:lnTo>
                      <a:pt x="56" y="41"/>
                    </a:lnTo>
                    <a:lnTo>
                      <a:pt x="56" y="41"/>
                    </a:lnTo>
                    <a:lnTo>
                      <a:pt x="58" y="40"/>
                    </a:lnTo>
                    <a:lnTo>
                      <a:pt x="62" y="40"/>
                    </a:lnTo>
                    <a:lnTo>
                      <a:pt x="67" y="41"/>
                    </a:lnTo>
                    <a:lnTo>
                      <a:pt x="74" y="44"/>
                    </a:lnTo>
                    <a:lnTo>
                      <a:pt x="80" y="47"/>
                    </a:lnTo>
                    <a:lnTo>
                      <a:pt x="86" y="49"/>
                    </a:lnTo>
                    <a:lnTo>
                      <a:pt x="91" y="52"/>
                    </a:lnTo>
                    <a:lnTo>
                      <a:pt x="97" y="52"/>
                    </a:lnTo>
                    <a:lnTo>
                      <a:pt x="100" y="50"/>
                    </a:lnTo>
                    <a:lnTo>
                      <a:pt x="103" y="49"/>
                    </a:lnTo>
                    <a:lnTo>
                      <a:pt x="103" y="49"/>
                    </a:lnTo>
                    <a:lnTo>
                      <a:pt x="105" y="47"/>
                    </a:lnTo>
                    <a:lnTo>
                      <a:pt x="105" y="44"/>
                    </a:lnTo>
                    <a:lnTo>
                      <a:pt x="107" y="36"/>
                    </a:lnTo>
                    <a:lnTo>
                      <a:pt x="107" y="36"/>
                    </a:lnTo>
                    <a:lnTo>
                      <a:pt x="108" y="30"/>
                    </a:lnTo>
                    <a:lnTo>
                      <a:pt x="108" y="28"/>
                    </a:lnTo>
                    <a:lnTo>
                      <a:pt x="107" y="27"/>
                    </a:lnTo>
                    <a:lnTo>
                      <a:pt x="105" y="28"/>
                    </a:lnTo>
                    <a:lnTo>
                      <a:pt x="99" y="30"/>
                    </a:lnTo>
                    <a:lnTo>
                      <a:pt x="97" y="30"/>
                    </a:lnTo>
                    <a:lnTo>
                      <a:pt x="95" y="30"/>
                    </a:lnTo>
                    <a:lnTo>
                      <a:pt x="95" y="30"/>
                    </a:lnTo>
                    <a:lnTo>
                      <a:pt x="90" y="29"/>
                    </a:lnTo>
                    <a:lnTo>
                      <a:pt x="88" y="27"/>
                    </a:lnTo>
                    <a:lnTo>
                      <a:pt x="88" y="23"/>
                    </a:lnTo>
                    <a:lnTo>
                      <a:pt x="89" y="21"/>
                    </a:lnTo>
                    <a:lnTo>
                      <a:pt x="90" y="15"/>
                    </a:lnTo>
                    <a:lnTo>
                      <a:pt x="90" y="13"/>
                    </a:lnTo>
                    <a:lnTo>
                      <a:pt x="89" y="12"/>
                    </a:lnTo>
                    <a:lnTo>
                      <a:pt x="89" y="12"/>
                    </a:lnTo>
                    <a:lnTo>
                      <a:pt x="81" y="9"/>
                    </a:lnTo>
                    <a:lnTo>
                      <a:pt x="72" y="7"/>
                    </a:lnTo>
                    <a:lnTo>
                      <a:pt x="63" y="5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6" y="5"/>
                    </a:lnTo>
                    <a:lnTo>
                      <a:pt x="55" y="9"/>
                    </a:lnTo>
                    <a:lnTo>
                      <a:pt x="54" y="13"/>
                    </a:lnTo>
                    <a:lnTo>
                      <a:pt x="50" y="15"/>
                    </a:lnTo>
                    <a:lnTo>
                      <a:pt x="50" y="1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16" name="Freeform: Shape 256"/>
              <p:cNvSpPr/>
              <p:nvPr/>
            </p:nvSpPr>
            <p:spPr bwMode="auto">
              <a:xfrm>
                <a:off x="6638925" y="2006600"/>
                <a:ext cx="565150" cy="433387"/>
              </a:xfrm>
              <a:custGeom>
                <a:avLst/>
                <a:gdLst>
                  <a:gd name="T0" fmla="*/ 485 w 712"/>
                  <a:gd name="T1" fmla="*/ 137 h 546"/>
                  <a:gd name="T2" fmla="*/ 450 w 712"/>
                  <a:gd name="T3" fmla="*/ 126 h 546"/>
                  <a:gd name="T4" fmla="*/ 401 w 712"/>
                  <a:gd name="T5" fmla="*/ 134 h 546"/>
                  <a:gd name="T6" fmla="*/ 354 w 712"/>
                  <a:gd name="T7" fmla="*/ 103 h 546"/>
                  <a:gd name="T8" fmla="*/ 317 w 712"/>
                  <a:gd name="T9" fmla="*/ 77 h 546"/>
                  <a:gd name="T10" fmla="*/ 232 w 712"/>
                  <a:gd name="T11" fmla="*/ 105 h 546"/>
                  <a:gd name="T12" fmla="*/ 214 w 712"/>
                  <a:gd name="T13" fmla="*/ 79 h 546"/>
                  <a:gd name="T14" fmla="*/ 179 w 712"/>
                  <a:gd name="T15" fmla="*/ 85 h 546"/>
                  <a:gd name="T16" fmla="*/ 189 w 712"/>
                  <a:gd name="T17" fmla="*/ 31 h 546"/>
                  <a:gd name="T18" fmla="*/ 127 w 712"/>
                  <a:gd name="T19" fmla="*/ 30 h 546"/>
                  <a:gd name="T20" fmla="*/ 100 w 712"/>
                  <a:gd name="T21" fmla="*/ 53 h 546"/>
                  <a:gd name="T22" fmla="*/ 97 w 712"/>
                  <a:gd name="T23" fmla="*/ 82 h 546"/>
                  <a:gd name="T24" fmla="*/ 78 w 712"/>
                  <a:gd name="T25" fmla="*/ 119 h 546"/>
                  <a:gd name="T26" fmla="*/ 52 w 712"/>
                  <a:gd name="T27" fmla="*/ 85 h 546"/>
                  <a:gd name="T28" fmla="*/ 59 w 712"/>
                  <a:gd name="T29" fmla="*/ 57 h 546"/>
                  <a:gd name="T30" fmla="*/ 89 w 712"/>
                  <a:gd name="T31" fmla="*/ 15 h 546"/>
                  <a:gd name="T32" fmla="*/ 72 w 712"/>
                  <a:gd name="T33" fmla="*/ 3 h 546"/>
                  <a:gd name="T34" fmla="*/ 41 w 712"/>
                  <a:gd name="T35" fmla="*/ 31 h 546"/>
                  <a:gd name="T36" fmla="*/ 11 w 712"/>
                  <a:gd name="T37" fmla="*/ 47 h 546"/>
                  <a:gd name="T38" fmla="*/ 11 w 712"/>
                  <a:gd name="T39" fmla="*/ 123 h 546"/>
                  <a:gd name="T40" fmla="*/ 49 w 712"/>
                  <a:gd name="T41" fmla="*/ 194 h 546"/>
                  <a:gd name="T42" fmla="*/ 124 w 712"/>
                  <a:gd name="T43" fmla="*/ 185 h 546"/>
                  <a:gd name="T44" fmla="*/ 166 w 712"/>
                  <a:gd name="T45" fmla="*/ 176 h 546"/>
                  <a:gd name="T46" fmla="*/ 196 w 712"/>
                  <a:gd name="T47" fmla="*/ 172 h 546"/>
                  <a:gd name="T48" fmla="*/ 214 w 712"/>
                  <a:gd name="T49" fmla="*/ 201 h 546"/>
                  <a:gd name="T50" fmla="*/ 229 w 712"/>
                  <a:gd name="T51" fmla="*/ 194 h 546"/>
                  <a:gd name="T52" fmla="*/ 252 w 712"/>
                  <a:gd name="T53" fmla="*/ 209 h 546"/>
                  <a:gd name="T54" fmla="*/ 277 w 712"/>
                  <a:gd name="T55" fmla="*/ 202 h 546"/>
                  <a:gd name="T56" fmla="*/ 303 w 712"/>
                  <a:gd name="T57" fmla="*/ 220 h 546"/>
                  <a:gd name="T58" fmla="*/ 328 w 712"/>
                  <a:gd name="T59" fmla="*/ 235 h 546"/>
                  <a:gd name="T60" fmla="*/ 347 w 712"/>
                  <a:gd name="T61" fmla="*/ 260 h 546"/>
                  <a:gd name="T62" fmla="*/ 370 w 712"/>
                  <a:gd name="T63" fmla="*/ 279 h 546"/>
                  <a:gd name="T64" fmla="*/ 357 w 712"/>
                  <a:gd name="T65" fmla="*/ 341 h 546"/>
                  <a:gd name="T66" fmla="*/ 364 w 712"/>
                  <a:gd name="T67" fmla="*/ 374 h 546"/>
                  <a:gd name="T68" fmla="*/ 266 w 712"/>
                  <a:gd name="T69" fmla="*/ 385 h 546"/>
                  <a:gd name="T70" fmla="*/ 296 w 712"/>
                  <a:gd name="T71" fmla="*/ 419 h 546"/>
                  <a:gd name="T72" fmla="*/ 336 w 712"/>
                  <a:gd name="T73" fmla="*/ 437 h 546"/>
                  <a:gd name="T74" fmla="*/ 378 w 712"/>
                  <a:gd name="T75" fmla="*/ 446 h 546"/>
                  <a:gd name="T76" fmla="*/ 442 w 712"/>
                  <a:gd name="T77" fmla="*/ 469 h 546"/>
                  <a:gd name="T78" fmla="*/ 484 w 712"/>
                  <a:gd name="T79" fmla="*/ 500 h 546"/>
                  <a:gd name="T80" fmla="*/ 522 w 712"/>
                  <a:gd name="T81" fmla="*/ 512 h 546"/>
                  <a:gd name="T82" fmla="*/ 563 w 712"/>
                  <a:gd name="T83" fmla="*/ 533 h 546"/>
                  <a:gd name="T84" fmla="*/ 505 w 712"/>
                  <a:gd name="T85" fmla="*/ 450 h 546"/>
                  <a:gd name="T86" fmla="*/ 531 w 712"/>
                  <a:gd name="T87" fmla="*/ 442 h 546"/>
                  <a:gd name="T88" fmla="*/ 589 w 712"/>
                  <a:gd name="T89" fmla="*/ 504 h 546"/>
                  <a:gd name="T90" fmla="*/ 617 w 712"/>
                  <a:gd name="T91" fmla="*/ 477 h 546"/>
                  <a:gd name="T92" fmla="*/ 587 w 712"/>
                  <a:gd name="T93" fmla="*/ 421 h 546"/>
                  <a:gd name="T94" fmla="*/ 514 w 712"/>
                  <a:gd name="T95" fmla="*/ 338 h 546"/>
                  <a:gd name="T96" fmla="*/ 537 w 712"/>
                  <a:gd name="T97" fmla="*/ 319 h 546"/>
                  <a:gd name="T98" fmla="*/ 599 w 712"/>
                  <a:gd name="T99" fmla="*/ 371 h 546"/>
                  <a:gd name="T100" fmla="*/ 627 w 712"/>
                  <a:gd name="T101" fmla="*/ 393 h 546"/>
                  <a:gd name="T102" fmla="*/ 662 w 712"/>
                  <a:gd name="T103" fmla="*/ 393 h 546"/>
                  <a:gd name="T104" fmla="*/ 712 w 712"/>
                  <a:gd name="T105" fmla="*/ 353 h 546"/>
                  <a:gd name="T106" fmla="*/ 683 w 712"/>
                  <a:gd name="T107" fmla="*/ 320 h 546"/>
                  <a:gd name="T108" fmla="*/ 647 w 712"/>
                  <a:gd name="T109" fmla="*/ 297 h 546"/>
                  <a:gd name="T110" fmla="*/ 581 w 712"/>
                  <a:gd name="T111" fmla="*/ 264 h 546"/>
                  <a:gd name="T112" fmla="*/ 526 w 712"/>
                  <a:gd name="T113" fmla="*/ 221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12" h="546">
                    <a:moveTo>
                      <a:pt x="523" y="169"/>
                    </a:moveTo>
                    <a:lnTo>
                      <a:pt x="523" y="169"/>
                    </a:lnTo>
                    <a:lnTo>
                      <a:pt x="520" y="162"/>
                    </a:lnTo>
                    <a:lnTo>
                      <a:pt x="516" y="157"/>
                    </a:lnTo>
                    <a:lnTo>
                      <a:pt x="509" y="153"/>
                    </a:lnTo>
                    <a:lnTo>
                      <a:pt x="503" y="149"/>
                    </a:lnTo>
                    <a:lnTo>
                      <a:pt x="496" y="146"/>
                    </a:lnTo>
                    <a:lnTo>
                      <a:pt x="491" y="143"/>
                    </a:lnTo>
                    <a:lnTo>
                      <a:pt x="485" y="137"/>
                    </a:lnTo>
                    <a:lnTo>
                      <a:pt x="479" y="129"/>
                    </a:lnTo>
                    <a:lnTo>
                      <a:pt x="479" y="129"/>
                    </a:lnTo>
                    <a:lnTo>
                      <a:pt x="477" y="127"/>
                    </a:lnTo>
                    <a:lnTo>
                      <a:pt x="475" y="124"/>
                    </a:lnTo>
                    <a:lnTo>
                      <a:pt x="472" y="122"/>
                    </a:lnTo>
                    <a:lnTo>
                      <a:pt x="470" y="121"/>
                    </a:lnTo>
                    <a:lnTo>
                      <a:pt x="463" y="121"/>
                    </a:lnTo>
                    <a:lnTo>
                      <a:pt x="456" y="123"/>
                    </a:lnTo>
                    <a:lnTo>
                      <a:pt x="450" y="126"/>
                    </a:lnTo>
                    <a:lnTo>
                      <a:pt x="442" y="129"/>
                    </a:lnTo>
                    <a:lnTo>
                      <a:pt x="428" y="136"/>
                    </a:lnTo>
                    <a:lnTo>
                      <a:pt x="428" y="136"/>
                    </a:lnTo>
                    <a:lnTo>
                      <a:pt x="422" y="138"/>
                    </a:lnTo>
                    <a:lnTo>
                      <a:pt x="417" y="139"/>
                    </a:lnTo>
                    <a:lnTo>
                      <a:pt x="412" y="139"/>
                    </a:lnTo>
                    <a:lnTo>
                      <a:pt x="407" y="138"/>
                    </a:lnTo>
                    <a:lnTo>
                      <a:pt x="404" y="137"/>
                    </a:lnTo>
                    <a:lnTo>
                      <a:pt x="401" y="134"/>
                    </a:lnTo>
                    <a:lnTo>
                      <a:pt x="394" y="127"/>
                    </a:lnTo>
                    <a:lnTo>
                      <a:pt x="380" y="111"/>
                    </a:lnTo>
                    <a:lnTo>
                      <a:pt x="373" y="104"/>
                    </a:lnTo>
                    <a:lnTo>
                      <a:pt x="369" y="102"/>
                    </a:lnTo>
                    <a:lnTo>
                      <a:pt x="364" y="99"/>
                    </a:lnTo>
                    <a:lnTo>
                      <a:pt x="364" y="99"/>
                    </a:lnTo>
                    <a:lnTo>
                      <a:pt x="362" y="101"/>
                    </a:lnTo>
                    <a:lnTo>
                      <a:pt x="357" y="102"/>
                    </a:lnTo>
                    <a:lnTo>
                      <a:pt x="354" y="103"/>
                    </a:lnTo>
                    <a:lnTo>
                      <a:pt x="353" y="103"/>
                    </a:lnTo>
                    <a:lnTo>
                      <a:pt x="352" y="102"/>
                    </a:lnTo>
                    <a:lnTo>
                      <a:pt x="352" y="102"/>
                    </a:lnTo>
                    <a:lnTo>
                      <a:pt x="348" y="91"/>
                    </a:lnTo>
                    <a:lnTo>
                      <a:pt x="343" y="85"/>
                    </a:lnTo>
                    <a:lnTo>
                      <a:pt x="337" y="80"/>
                    </a:lnTo>
                    <a:lnTo>
                      <a:pt x="331" y="78"/>
                    </a:lnTo>
                    <a:lnTo>
                      <a:pt x="323" y="77"/>
                    </a:lnTo>
                    <a:lnTo>
                      <a:pt x="317" y="77"/>
                    </a:lnTo>
                    <a:lnTo>
                      <a:pt x="307" y="79"/>
                    </a:lnTo>
                    <a:lnTo>
                      <a:pt x="299" y="82"/>
                    </a:lnTo>
                    <a:lnTo>
                      <a:pt x="282" y="89"/>
                    </a:lnTo>
                    <a:lnTo>
                      <a:pt x="264" y="97"/>
                    </a:lnTo>
                    <a:lnTo>
                      <a:pt x="256" y="101"/>
                    </a:lnTo>
                    <a:lnTo>
                      <a:pt x="248" y="103"/>
                    </a:lnTo>
                    <a:lnTo>
                      <a:pt x="240" y="105"/>
                    </a:lnTo>
                    <a:lnTo>
                      <a:pt x="232" y="105"/>
                    </a:lnTo>
                    <a:lnTo>
                      <a:pt x="232" y="105"/>
                    </a:lnTo>
                    <a:lnTo>
                      <a:pt x="229" y="104"/>
                    </a:lnTo>
                    <a:lnTo>
                      <a:pt x="226" y="102"/>
                    </a:lnTo>
                    <a:lnTo>
                      <a:pt x="224" y="97"/>
                    </a:lnTo>
                    <a:lnTo>
                      <a:pt x="223" y="93"/>
                    </a:lnTo>
                    <a:lnTo>
                      <a:pt x="222" y="82"/>
                    </a:lnTo>
                    <a:lnTo>
                      <a:pt x="223" y="72"/>
                    </a:lnTo>
                    <a:lnTo>
                      <a:pt x="223" y="72"/>
                    </a:lnTo>
                    <a:lnTo>
                      <a:pt x="219" y="76"/>
                    </a:lnTo>
                    <a:lnTo>
                      <a:pt x="214" y="79"/>
                    </a:lnTo>
                    <a:lnTo>
                      <a:pt x="207" y="87"/>
                    </a:lnTo>
                    <a:lnTo>
                      <a:pt x="200" y="95"/>
                    </a:lnTo>
                    <a:lnTo>
                      <a:pt x="197" y="97"/>
                    </a:lnTo>
                    <a:lnTo>
                      <a:pt x="193" y="99"/>
                    </a:lnTo>
                    <a:lnTo>
                      <a:pt x="193" y="99"/>
                    </a:lnTo>
                    <a:lnTo>
                      <a:pt x="190" y="99"/>
                    </a:lnTo>
                    <a:lnTo>
                      <a:pt x="188" y="98"/>
                    </a:lnTo>
                    <a:lnTo>
                      <a:pt x="183" y="93"/>
                    </a:lnTo>
                    <a:lnTo>
                      <a:pt x="179" y="85"/>
                    </a:lnTo>
                    <a:lnTo>
                      <a:pt x="175" y="77"/>
                    </a:lnTo>
                    <a:lnTo>
                      <a:pt x="175" y="77"/>
                    </a:lnTo>
                    <a:lnTo>
                      <a:pt x="173" y="70"/>
                    </a:lnTo>
                    <a:lnTo>
                      <a:pt x="173" y="64"/>
                    </a:lnTo>
                    <a:lnTo>
                      <a:pt x="173" y="58"/>
                    </a:lnTo>
                    <a:lnTo>
                      <a:pt x="175" y="53"/>
                    </a:lnTo>
                    <a:lnTo>
                      <a:pt x="181" y="43"/>
                    </a:lnTo>
                    <a:lnTo>
                      <a:pt x="189" y="31"/>
                    </a:lnTo>
                    <a:lnTo>
                      <a:pt x="189" y="31"/>
                    </a:lnTo>
                    <a:lnTo>
                      <a:pt x="182" y="32"/>
                    </a:lnTo>
                    <a:lnTo>
                      <a:pt x="177" y="30"/>
                    </a:lnTo>
                    <a:lnTo>
                      <a:pt x="164" y="27"/>
                    </a:lnTo>
                    <a:lnTo>
                      <a:pt x="164" y="27"/>
                    </a:lnTo>
                    <a:lnTo>
                      <a:pt x="150" y="26"/>
                    </a:lnTo>
                    <a:lnTo>
                      <a:pt x="145" y="26"/>
                    </a:lnTo>
                    <a:lnTo>
                      <a:pt x="138" y="27"/>
                    </a:lnTo>
                    <a:lnTo>
                      <a:pt x="132" y="28"/>
                    </a:lnTo>
                    <a:lnTo>
                      <a:pt x="127" y="30"/>
                    </a:lnTo>
                    <a:lnTo>
                      <a:pt x="121" y="33"/>
                    </a:lnTo>
                    <a:lnTo>
                      <a:pt x="116" y="38"/>
                    </a:lnTo>
                    <a:lnTo>
                      <a:pt x="116" y="38"/>
                    </a:lnTo>
                    <a:lnTo>
                      <a:pt x="117" y="41"/>
                    </a:lnTo>
                    <a:lnTo>
                      <a:pt x="120" y="47"/>
                    </a:lnTo>
                    <a:lnTo>
                      <a:pt x="120" y="47"/>
                    </a:lnTo>
                    <a:lnTo>
                      <a:pt x="113" y="49"/>
                    </a:lnTo>
                    <a:lnTo>
                      <a:pt x="106" y="51"/>
                    </a:lnTo>
                    <a:lnTo>
                      <a:pt x="100" y="53"/>
                    </a:lnTo>
                    <a:lnTo>
                      <a:pt x="95" y="54"/>
                    </a:lnTo>
                    <a:lnTo>
                      <a:pt x="91" y="57"/>
                    </a:lnTo>
                    <a:lnTo>
                      <a:pt x="89" y="62"/>
                    </a:lnTo>
                    <a:lnTo>
                      <a:pt x="89" y="68"/>
                    </a:lnTo>
                    <a:lnTo>
                      <a:pt x="91" y="77"/>
                    </a:lnTo>
                    <a:lnTo>
                      <a:pt x="91" y="77"/>
                    </a:lnTo>
                    <a:lnTo>
                      <a:pt x="92" y="80"/>
                    </a:lnTo>
                    <a:lnTo>
                      <a:pt x="95" y="81"/>
                    </a:lnTo>
                    <a:lnTo>
                      <a:pt x="97" y="82"/>
                    </a:lnTo>
                    <a:lnTo>
                      <a:pt x="100" y="82"/>
                    </a:lnTo>
                    <a:lnTo>
                      <a:pt x="100" y="82"/>
                    </a:lnTo>
                    <a:lnTo>
                      <a:pt x="102" y="90"/>
                    </a:lnTo>
                    <a:lnTo>
                      <a:pt x="99" y="99"/>
                    </a:lnTo>
                    <a:lnTo>
                      <a:pt x="97" y="106"/>
                    </a:lnTo>
                    <a:lnTo>
                      <a:pt x="92" y="113"/>
                    </a:lnTo>
                    <a:lnTo>
                      <a:pt x="87" y="116"/>
                    </a:lnTo>
                    <a:lnTo>
                      <a:pt x="81" y="119"/>
                    </a:lnTo>
                    <a:lnTo>
                      <a:pt x="78" y="119"/>
                    </a:lnTo>
                    <a:lnTo>
                      <a:pt x="75" y="119"/>
                    </a:lnTo>
                    <a:lnTo>
                      <a:pt x="72" y="116"/>
                    </a:lnTo>
                    <a:lnTo>
                      <a:pt x="69" y="114"/>
                    </a:lnTo>
                    <a:lnTo>
                      <a:pt x="69" y="114"/>
                    </a:lnTo>
                    <a:lnTo>
                      <a:pt x="62" y="107"/>
                    </a:lnTo>
                    <a:lnTo>
                      <a:pt x="58" y="102"/>
                    </a:lnTo>
                    <a:lnTo>
                      <a:pt x="55" y="97"/>
                    </a:lnTo>
                    <a:lnTo>
                      <a:pt x="53" y="91"/>
                    </a:lnTo>
                    <a:lnTo>
                      <a:pt x="52" y="85"/>
                    </a:lnTo>
                    <a:lnTo>
                      <a:pt x="52" y="79"/>
                    </a:lnTo>
                    <a:lnTo>
                      <a:pt x="53" y="72"/>
                    </a:lnTo>
                    <a:lnTo>
                      <a:pt x="53" y="72"/>
                    </a:lnTo>
                    <a:lnTo>
                      <a:pt x="54" y="69"/>
                    </a:lnTo>
                    <a:lnTo>
                      <a:pt x="57" y="66"/>
                    </a:lnTo>
                    <a:lnTo>
                      <a:pt x="59" y="64"/>
                    </a:lnTo>
                    <a:lnTo>
                      <a:pt x="59" y="62"/>
                    </a:lnTo>
                    <a:lnTo>
                      <a:pt x="59" y="62"/>
                    </a:lnTo>
                    <a:lnTo>
                      <a:pt x="59" y="57"/>
                    </a:lnTo>
                    <a:lnTo>
                      <a:pt x="59" y="53"/>
                    </a:lnTo>
                    <a:lnTo>
                      <a:pt x="61" y="48"/>
                    </a:lnTo>
                    <a:lnTo>
                      <a:pt x="62" y="45"/>
                    </a:lnTo>
                    <a:lnTo>
                      <a:pt x="66" y="39"/>
                    </a:lnTo>
                    <a:lnTo>
                      <a:pt x="72" y="35"/>
                    </a:lnTo>
                    <a:lnTo>
                      <a:pt x="78" y="30"/>
                    </a:lnTo>
                    <a:lnTo>
                      <a:pt x="83" y="26"/>
                    </a:lnTo>
                    <a:lnTo>
                      <a:pt x="88" y="19"/>
                    </a:lnTo>
                    <a:lnTo>
                      <a:pt x="89" y="15"/>
                    </a:lnTo>
                    <a:lnTo>
                      <a:pt x="89" y="12"/>
                    </a:lnTo>
                    <a:lnTo>
                      <a:pt x="89" y="12"/>
                    </a:lnTo>
                    <a:lnTo>
                      <a:pt x="89" y="10"/>
                    </a:lnTo>
                    <a:lnTo>
                      <a:pt x="87" y="6"/>
                    </a:lnTo>
                    <a:lnTo>
                      <a:pt x="83" y="3"/>
                    </a:lnTo>
                    <a:lnTo>
                      <a:pt x="80" y="2"/>
                    </a:lnTo>
                    <a:lnTo>
                      <a:pt x="78" y="0"/>
                    </a:lnTo>
                    <a:lnTo>
                      <a:pt x="74" y="0"/>
                    </a:lnTo>
                    <a:lnTo>
                      <a:pt x="72" y="3"/>
                    </a:lnTo>
                    <a:lnTo>
                      <a:pt x="72" y="3"/>
                    </a:lnTo>
                    <a:lnTo>
                      <a:pt x="67" y="6"/>
                    </a:lnTo>
                    <a:lnTo>
                      <a:pt x="62" y="8"/>
                    </a:lnTo>
                    <a:lnTo>
                      <a:pt x="53" y="13"/>
                    </a:lnTo>
                    <a:lnTo>
                      <a:pt x="48" y="16"/>
                    </a:lnTo>
                    <a:lnTo>
                      <a:pt x="45" y="20"/>
                    </a:lnTo>
                    <a:lnTo>
                      <a:pt x="42" y="24"/>
                    </a:lnTo>
                    <a:lnTo>
                      <a:pt x="41" y="31"/>
                    </a:lnTo>
                    <a:lnTo>
                      <a:pt x="41" y="31"/>
                    </a:lnTo>
                    <a:lnTo>
                      <a:pt x="36" y="31"/>
                    </a:lnTo>
                    <a:lnTo>
                      <a:pt x="31" y="31"/>
                    </a:lnTo>
                    <a:lnTo>
                      <a:pt x="25" y="32"/>
                    </a:lnTo>
                    <a:lnTo>
                      <a:pt x="21" y="35"/>
                    </a:lnTo>
                    <a:lnTo>
                      <a:pt x="17" y="38"/>
                    </a:lnTo>
                    <a:lnTo>
                      <a:pt x="14" y="40"/>
                    </a:lnTo>
                    <a:lnTo>
                      <a:pt x="12" y="44"/>
                    </a:lnTo>
                    <a:lnTo>
                      <a:pt x="11" y="47"/>
                    </a:lnTo>
                    <a:lnTo>
                      <a:pt x="11" y="47"/>
                    </a:lnTo>
                    <a:lnTo>
                      <a:pt x="9" y="57"/>
                    </a:lnTo>
                    <a:lnTo>
                      <a:pt x="7" y="66"/>
                    </a:lnTo>
                    <a:lnTo>
                      <a:pt x="3" y="85"/>
                    </a:lnTo>
                    <a:lnTo>
                      <a:pt x="0" y="93"/>
                    </a:lnTo>
                    <a:lnTo>
                      <a:pt x="0" y="101"/>
                    </a:lnTo>
                    <a:lnTo>
                      <a:pt x="1" y="107"/>
                    </a:lnTo>
                    <a:lnTo>
                      <a:pt x="4" y="113"/>
                    </a:lnTo>
                    <a:lnTo>
                      <a:pt x="4" y="113"/>
                    </a:lnTo>
                    <a:lnTo>
                      <a:pt x="11" y="123"/>
                    </a:lnTo>
                    <a:lnTo>
                      <a:pt x="15" y="132"/>
                    </a:lnTo>
                    <a:lnTo>
                      <a:pt x="23" y="153"/>
                    </a:lnTo>
                    <a:lnTo>
                      <a:pt x="26" y="163"/>
                    </a:lnTo>
                    <a:lnTo>
                      <a:pt x="30" y="172"/>
                    </a:lnTo>
                    <a:lnTo>
                      <a:pt x="34" y="181"/>
                    </a:lnTo>
                    <a:lnTo>
                      <a:pt x="41" y="189"/>
                    </a:lnTo>
                    <a:lnTo>
                      <a:pt x="41" y="189"/>
                    </a:lnTo>
                    <a:lnTo>
                      <a:pt x="45" y="192"/>
                    </a:lnTo>
                    <a:lnTo>
                      <a:pt x="49" y="194"/>
                    </a:lnTo>
                    <a:lnTo>
                      <a:pt x="53" y="195"/>
                    </a:lnTo>
                    <a:lnTo>
                      <a:pt x="57" y="196"/>
                    </a:lnTo>
                    <a:lnTo>
                      <a:pt x="67" y="195"/>
                    </a:lnTo>
                    <a:lnTo>
                      <a:pt x="79" y="192"/>
                    </a:lnTo>
                    <a:lnTo>
                      <a:pt x="90" y="188"/>
                    </a:lnTo>
                    <a:lnTo>
                      <a:pt x="102" y="186"/>
                    </a:lnTo>
                    <a:lnTo>
                      <a:pt x="113" y="184"/>
                    </a:lnTo>
                    <a:lnTo>
                      <a:pt x="119" y="184"/>
                    </a:lnTo>
                    <a:lnTo>
                      <a:pt x="124" y="185"/>
                    </a:lnTo>
                    <a:lnTo>
                      <a:pt x="124" y="185"/>
                    </a:lnTo>
                    <a:lnTo>
                      <a:pt x="145" y="189"/>
                    </a:lnTo>
                    <a:lnTo>
                      <a:pt x="154" y="192"/>
                    </a:lnTo>
                    <a:lnTo>
                      <a:pt x="164" y="193"/>
                    </a:lnTo>
                    <a:lnTo>
                      <a:pt x="164" y="193"/>
                    </a:lnTo>
                    <a:lnTo>
                      <a:pt x="163" y="188"/>
                    </a:lnTo>
                    <a:lnTo>
                      <a:pt x="164" y="184"/>
                    </a:lnTo>
                    <a:lnTo>
                      <a:pt x="165" y="179"/>
                    </a:lnTo>
                    <a:lnTo>
                      <a:pt x="166" y="176"/>
                    </a:lnTo>
                    <a:lnTo>
                      <a:pt x="172" y="169"/>
                    </a:lnTo>
                    <a:lnTo>
                      <a:pt x="179" y="163"/>
                    </a:lnTo>
                    <a:lnTo>
                      <a:pt x="179" y="163"/>
                    </a:lnTo>
                    <a:lnTo>
                      <a:pt x="179" y="168"/>
                    </a:lnTo>
                    <a:lnTo>
                      <a:pt x="181" y="171"/>
                    </a:lnTo>
                    <a:lnTo>
                      <a:pt x="183" y="172"/>
                    </a:lnTo>
                    <a:lnTo>
                      <a:pt x="187" y="172"/>
                    </a:lnTo>
                    <a:lnTo>
                      <a:pt x="193" y="172"/>
                    </a:lnTo>
                    <a:lnTo>
                      <a:pt x="196" y="172"/>
                    </a:lnTo>
                    <a:lnTo>
                      <a:pt x="197" y="173"/>
                    </a:lnTo>
                    <a:lnTo>
                      <a:pt x="197" y="173"/>
                    </a:lnTo>
                    <a:lnTo>
                      <a:pt x="198" y="177"/>
                    </a:lnTo>
                    <a:lnTo>
                      <a:pt x="198" y="180"/>
                    </a:lnTo>
                    <a:lnTo>
                      <a:pt x="198" y="185"/>
                    </a:lnTo>
                    <a:lnTo>
                      <a:pt x="199" y="187"/>
                    </a:lnTo>
                    <a:lnTo>
                      <a:pt x="199" y="187"/>
                    </a:lnTo>
                    <a:lnTo>
                      <a:pt x="206" y="195"/>
                    </a:lnTo>
                    <a:lnTo>
                      <a:pt x="214" y="201"/>
                    </a:lnTo>
                    <a:lnTo>
                      <a:pt x="218" y="203"/>
                    </a:lnTo>
                    <a:lnTo>
                      <a:pt x="222" y="204"/>
                    </a:lnTo>
                    <a:lnTo>
                      <a:pt x="227" y="204"/>
                    </a:lnTo>
                    <a:lnTo>
                      <a:pt x="232" y="203"/>
                    </a:lnTo>
                    <a:lnTo>
                      <a:pt x="232" y="203"/>
                    </a:lnTo>
                    <a:lnTo>
                      <a:pt x="230" y="201"/>
                    </a:lnTo>
                    <a:lnTo>
                      <a:pt x="228" y="198"/>
                    </a:lnTo>
                    <a:lnTo>
                      <a:pt x="228" y="196"/>
                    </a:lnTo>
                    <a:lnTo>
                      <a:pt x="229" y="194"/>
                    </a:lnTo>
                    <a:lnTo>
                      <a:pt x="229" y="194"/>
                    </a:lnTo>
                    <a:lnTo>
                      <a:pt x="231" y="193"/>
                    </a:lnTo>
                    <a:lnTo>
                      <a:pt x="236" y="192"/>
                    </a:lnTo>
                    <a:lnTo>
                      <a:pt x="239" y="193"/>
                    </a:lnTo>
                    <a:lnTo>
                      <a:pt x="241" y="194"/>
                    </a:lnTo>
                    <a:lnTo>
                      <a:pt x="241" y="194"/>
                    </a:lnTo>
                    <a:lnTo>
                      <a:pt x="244" y="200"/>
                    </a:lnTo>
                    <a:lnTo>
                      <a:pt x="248" y="204"/>
                    </a:lnTo>
                    <a:lnTo>
                      <a:pt x="252" y="209"/>
                    </a:lnTo>
                    <a:lnTo>
                      <a:pt x="256" y="211"/>
                    </a:lnTo>
                    <a:lnTo>
                      <a:pt x="262" y="213"/>
                    </a:lnTo>
                    <a:lnTo>
                      <a:pt x="266" y="214"/>
                    </a:lnTo>
                    <a:lnTo>
                      <a:pt x="271" y="213"/>
                    </a:lnTo>
                    <a:lnTo>
                      <a:pt x="276" y="212"/>
                    </a:lnTo>
                    <a:lnTo>
                      <a:pt x="276" y="212"/>
                    </a:lnTo>
                    <a:lnTo>
                      <a:pt x="277" y="210"/>
                    </a:lnTo>
                    <a:lnTo>
                      <a:pt x="277" y="206"/>
                    </a:lnTo>
                    <a:lnTo>
                      <a:pt x="277" y="202"/>
                    </a:lnTo>
                    <a:lnTo>
                      <a:pt x="278" y="198"/>
                    </a:lnTo>
                    <a:lnTo>
                      <a:pt x="278" y="198"/>
                    </a:lnTo>
                    <a:lnTo>
                      <a:pt x="280" y="197"/>
                    </a:lnTo>
                    <a:lnTo>
                      <a:pt x="285" y="197"/>
                    </a:lnTo>
                    <a:lnTo>
                      <a:pt x="288" y="197"/>
                    </a:lnTo>
                    <a:lnTo>
                      <a:pt x="290" y="198"/>
                    </a:lnTo>
                    <a:lnTo>
                      <a:pt x="290" y="198"/>
                    </a:lnTo>
                    <a:lnTo>
                      <a:pt x="297" y="209"/>
                    </a:lnTo>
                    <a:lnTo>
                      <a:pt x="303" y="220"/>
                    </a:lnTo>
                    <a:lnTo>
                      <a:pt x="312" y="243"/>
                    </a:lnTo>
                    <a:lnTo>
                      <a:pt x="312" y="243"/>
                    </a:lnTo>
                    <a:lnTo>
                      <a:pt x="314" y="244"/>
                    </a:lnTo>
                    <a:lnTo>
                      <a:pt x="318" y="244"/>
                    </a:lnTo>
                    <a:lnTo>
                      <a:pt x="326" y="244"/>
                    </a:lnTo>
                    <a:lnTo>
                      <a:pt x="326" y="244"/>
                    </a:lnTo>
                    <a:lnTo>
                      <a:pt x="326" y="239"/>
                    </a:lnTo>
                    <a:lnTo>
                      <a:pt x="327" y="237"/>
                    </a:lnTo>
                    <a:lnTo>
                      <a:pt x="328" y="235"/>
                    </a:lnTo>
                    <a:lnTo>
                      <a:pt x="330" y="235"/>
                    </a:lnTo>
                    <a:lnTo>
                      <a:pt x="330" y="235"/>
                    </a:lnTo>
                    <a:lnTo>
                      <a:pt x="335" y="235"/>
                    </a:lnTo>
                    <a:lnTo>
                      <a:pt x="337" y="236"/>
                    </a:lnTo>
                    <a:lnTo>
                      <a:pt x="339" y="238"/>
                    </a:lnTo>
                    <a:lnTo>
                      <a:pt x="342" y="240"/>
                    </a:lnTo>
                    <a:lnTo>
                      <a:pt x="344" y="246"/>
                    </a:lnTo>
                    <a:lnTo>
                      <a:pt x="346" y="252"/>
                    </a:lnTo>
                    <a:lnTo>
                      <a:pt x="347" y="260"/>
                    </a:lnTo>
                    <a:lnTo>
                      <a:pt x="348" y="267"/>
                    </a:lnTo>
                    <a:lnTo>
                      <a:pt x="352" y="272"/>
                    </a:lnTo>
                    <a:lnTo>
                      <a:pt x="353" y="276"/>
                    </a:lnTo>
                    <a:lnTo>
                      <a:pt x="356" y="278"/>
                    </a:lnTo>
                    <a:lnTo>
                      <a:pt x="356" y="278"/>
                    </a:lnTo>
                    <a:lnTo>
                      <a:pt x="357" y="278"/>
                    </a:lnTo>
                    <a:lnTo>
                      <a:pt x="361" y="279"/>
                    </a:lnTo>
                    <a:lnTo>
                      <a:pt x="365" y="279"/>
                    </a:lnTo>
                    <a:lnTo>
                      <a:pt x="370" y="279"/>
                    </a:lnTo>
                    <a:lnTo>
                      <a:pt x="372" y="279"/>
                    </a:lnTo>
                    <a:lnTo>
                      <a:pt x="373" y="279"/>
                    </a:lnTo>
                    <a:lnTo>
                      <a:pt x="373" y="279"/>
                    </a:lnTo>
                    <a:lnTo>
                      <a:pt x="376" y="287"/>
                    </a:lnTo>
                    <a:lnTo>
                      <a:pt x="376" y="295"/>
                    </a:lnTo>
                    <a:lnTo>
                      <a:pt x="375" y="303"/>
                    </a:lnTo>
                    <a:lnTo>
                      <a:pt x="372" y="310"/>
                    </a:lnTo>
                    <a:lnTo>
                      <a:pt x="365" y="325"/>
                    </a:lnTo>
                    <a:lnTo>
                      <a:pt x="357" y="341"/>
                    </a:lnTo>
                    <a:lnTo>
                      <a:pt x="357" y="341"/>
                    </a:lnTo>
                    <a:lnTo>
                      <a:pt x="357" y="343"/>
                    </a:lnTo>
                    <a:lnTo>
                      <a:pt x="357" y="345"/>
                    </a:lnTo>
                    <a:lnTo>
                      <a:pt x="360" y="351"/>
                    </a:lnTo>
                    <a:lnTo>
                      <a:pt x="362" y="358"/>
                    </a:lnTo>
                    <a:lnTo>
                      <a:pt x="365" y="364"/>
                    </a:lnTo>
                    <a:lnTo>
                      <a:pt x="365" y="364"/>
                    </a:lnTo>
                    <a:lnTo>
                      <a:pt x="365" y="369"/>
                    </a:lnTo>
                    <a:lnTo>
                      <a:pt x="364" y="374"/>
                    </a:lnTo>
                    <a:lnTo>
                      <a:pt x="362" y="377"/>
                    </a:lnTo>
                    <a:lnTo>
                      <a:pt x="360" y="378"/>
                    </a:lnTo>
                    <a:lnTo>
                      <a:pt x="360" y="378"/>
                    </a:lnTo>
                    <a:lnTo>
                      <a:pt x="348" y="381"/>
                    </a:lnTo>
                    <a:lnTo>
                      <a:pt x="337" y="384"/>
                    </a:lnTo>
                    <a:lnTo>
                      <a:pt x="326" y="385"/>
                    </a:lnTo>
                    <a:lnTo>
                      <a:pt x="314" y="385"/>
                    </a:lnTo>
                    <a:lnTo>
                      <a:pt x="290" y="385"/>
                    </a:lnTo>
                    <a:lnTo>
                      <a:pt x="266" y="385"/>
                    </a:lnTo>
                    <a:lnTo>
                      <a:pt x="266" y="385"/>
                    </a:lnTo>
                    <a:lnTo>
                      <a:pt x="266" y="395"/>
                    </a:lnTo>
                    <a:lnTo>
                      <a:pt x="266" y="395"/>
                    </a:lnTo>
                    <a:lnTo>
                      <a:pt x="277" y="394"/>
                    </a:lnTo>
                    <a:lnTo>
                      <a:pt x="284" y="396"/>
                    </a:lnTo>
                    <a:lnTo>
                      <a:pt x="288" y="400"/>
                    </a:lnTo>
                    <a:lnTo>
                      <a:pt x="291" y="405"/>
                    </a:lnTo>
                    <a:lnTo>
                      <a:pt x="294" y="411"/>
                    </a:lnTo>
                    <a:lnTo>
                      <a:pt x="296" y="419"/>
                    </a:lnTo>
                    <a:lnTo>
                      <a:pt x="298" y="426"/>
                    </a:lnTo>
                    <a:lnTo>
                      <a:pt x="301" y="433"/>
                    </a:lnTo>
                    <a:lnTo>
                      <a:pt x="301" y="433"/>
                    </a:lnTo>
                    <a:lnTo>
                      <a:pt x="304" y="436"/>
                    </a:lnTo>
                    <a:lnTo>
                      <a:pt x="307" y="438"/>
                    </a:lnTo>
                    <a:lnTo>
                      <a:pt x="311" y="441"/>
                    </a:lnTo>
                    <a:lnTo>
                      <a:pt x="315" y="441"/>
                    </a:lnTo>
                    <a:lnTo>
                      <a:pt x="326" y="441"/>
                    </a:lnTo>
                    <a:lnTo>
                      <a:pt x="336" y="437"/>
                    </a:lnTo>
                    <a:lnTo>
                      <a:pt x="346" y="435"/>
                    </a:lnTo>
                    <a:lnTo>
                      <a:pt x="355" y="434"/>
                    </a:lnTo>
                    <a:lnTo>
                      <a:pt x="360" y="434"/>
                    </a:lnTo>
                    <a:lnTo>
                      <a:pt x="364" y="434"/>
                    </a:lnTo>
                    <a:lnTo>
                      <a:pt x="368" y="436"/>
                    </a:lnTo>
                    <a:lnTo>
                      <a:pt x="370" y="438"/>
                    </a:lnTo>
                    <a:lnTo>
                      <a:pt x="370" y="438"/>
                    </a:lnTo>
                    <a:lnTo>
                      <a:pt x="373" y="443"/>
                    </a:lnTo>
                    <a:lnTo>
                      <a:pt x="378" y="446"/>
                    </a:lnTo>
                    <a:lnTo>
                      <a:pt x="381" y="450"/>
                    </a:lnTo>
                    <a:lnTo>
                      <a:pt x="386" y="451"/>
                    </a:lnTo>
                    <a:lnTo>
                      <a:pt x="394" y="453"/>
                    </a:lnTo>
                    <a:lnTo>
                      <a:pt x="402" y="454"/>
                    </a:lnTo>
                    <a:lnTo>
                      <a:pt x="418" y="455"/>
                    </a:lnTo>
                    <a:lnTo>
                      <a:pt x="425" y="457"/>
                    </a:lnTo>
                    <a:lnTo>
                      <a:pt x="430" y="459"/>
                    </a:lnTo>
                    <a:lnTo>
                      <a:pt x="430" y="459"/>
                    </a:lnTo>
                    <a:lnTo>
                      <a:pt x="442" y="469"/>
                    </a:lnTo>
                    <a:lnTo>
                      <a:pt x="452" y="476"/>
                    </a:lnTo>
                    <a:lnTo>
                      <a:pt x="463" y="480"/>
                    </a:lnTo>
                    <a:lnTo>
                      <a:pt x="478" y="486"/>
                    </a:lnTo>
                    <a:lnTo>
                      <a:pt x="478" y="486"/>
                    </a:lnTo>
                    <a:lnTo>
                      <a:pt x="479" y="487"/>
                    </a:lnTo>
                    <a:lnTo>
                      <a:pt x="481" y="488"/>
                    </a:lnTo>
                    <a:lnTo>
                      <a:pt x="483" y="493"/>
                    </a:lnTo>
                    <a:lnTo>
                      <a:pt x="483" y="496"/>
                    </a:lnTo>
                    <a:lnTo>
                      <a:pt x="484" y="500"/>
                    </a:lnTo>
                    <a:lnTo>
                      <a:pt x="484" y="500"/>
                    </a:lnTo>
                    <a:lnTo>
                      <a:pt x="487" y="502"/>
                    </a:lnTo>
                    <a:lnTo>
                      <a:pt x="491" y="503"/>
                    </a:lnTo>
                    <a:lnTo>
                      <a:pt x="500" y="504"/>
                    </a:lnTo>
                    <a:lnTo>
                      <a:pt x="508" y="505"/>
                    </a:lnTo>
                    <a:lnTo>
                      <a:pt x="512" y="507"/>
                    </a:lnTo>
                    <a:lnTo>
                      <a:pt x="516" y="508"/>
                    </a:lnTo>
                    <a:lnTo>
                      <a:pt x="516" y="508"/>
                    </a:lnTo>
                    <a:lnTo>
                      <a:pt x="522" y="512"/>
                    </a:lnTo>
                    <a:lnTo>
                      <a:pt x="528" y="519"/>
                    </a:lnTo>
                    <a:lnTo>
                      <a:pt x="538" y="530"/>
                    </a:lnTo>
                    <a:lnTo>
                      <a:pt x="544" y="536"/>
                    </a:lnTo>
                    <a:lnTo>
                      <a:pt x="550" y="541"/>
                    </a:lnTo>
                    <a:lnTo>
                      <a:pt x="556" y="544"/>
                    </a:lnTo>
                    <a:lnTo>
                      <a:pt x="566" y="546"/>
                    </a:lnTo>
                    <a:lnTo>
                      <a:pt x="566" y="546"/>
                    </a:lnTo>
                    <a:lnTo>
                      <a:pt x="564" y="540"/>
                    </a:lnTo>
                    <a:lnTo>
                      <a:pt x="563" y="533"/>
                    </a:lnTo>
                    <a:lnTo>
                      <a:pt x="559" y="520"/>
                    </a:lnTo>
                    <a:lnTo>
                      <a:pt x="552" y="509"/>
                    </a:lnTo>
                    <a:lnTo>
                      <a:pt x="545" y="499"/>
                    </a:lnTo>
                    <a:lnTo>
                      <a:pt x="528" y="478"/>
                    </a:lnTo>
                    <a:lnTo>
                      <a:pt x="520" y="468"/>
                    </a:lnTo>
                    <a:lnTo>
                      <a:pt x="513" y="457"/>
                    </a:lnTo>
                    <a:lnTo>
                      <a:pt x="513" y="457"/>
                    </a:lnTo>
                    <a:lnTo>
                      <a:pt x="510" y="453"/>
                    </a:lnTo>
                    <a:lnTo>
                      <a:pt x="505" y="450"/>
                    </a:lnTo>
                    <a:lnTo>
                      <a:pt x="498" y="445"/>
                    </a:lnTo>
                    <a:lnTo>
                      <a:pt x="493" y="439"/>
                    </a:lnTo>
                    <a:lnTo>
                      <a:pt x="493" y="439"/>
                    </a:lnTo>
                    <a:lnTo>
                      <a:pt x="500" y="437"/>
                    </a:lnTo>
                    <a:lnTo>
                      <a:pt x="506" y="436"/>
                    </a:lnTo>
                    <a:lnTo>
                      <a:pt x="513" y="436"/>
                    </a:lnTo>
                    <a:lnTo>
                      <a:pt x="520" y="437"/>
                    </a:lnTo>
                    <a:lnTo>
                      <a:pt x="526" y="439"/>
                    </a:lnTo>
                    <a:lnTo>
                      <a:pt x="531" y="442"/>
                    </a:lnTo>
                    <a:lnTo>
                      <a:pt x="537" y="446"/>
                    </a:lnTo>
                    <a:lnTo>
                      <a:pt x="543" y="451"/>
                    </a:lnTo>
                    <a:lnTo>
                      <a:pt x="553" y="461"/>
                    </a:lnTo>
                    <a:lnTo>
                      <a:pt x="562" y="474"/>
                    </a:lnTo>
                    <a:lnTo>
                      <a:pt x="571" y="485"/>
                    </a:lnTo>
                    <a:lnTo>
                      <a:pt x="580" y="496"/>
                    </a:lnTo>
                    <a:lnTo>
                      <a:pt x="580" y="496"/>
                    </a:lnTo>
                    <a:lnTo>
                      <a:pt x="585" y="501"/>
                    </a:lnTo>
                    <a:lnTo>
                      <a:pt x="589" y="504"/>
                    </a:lnTo>
                    <a:lnTo>
                      <a:pt x="593" y="505"/>
                    </a:lnTo>
                    <a:lnTo>
                      <a:pt x="597" y="507"/>
                    </a:lnTo>
                    <a:lnTo>
                      <a:pt x="601" y="507"/>
                    </a:lnTo>
                    <a:lnTo>
                      <a:pt x="603" y="505"/>
                    </a:lnTo>
                    <a:lnTo>
                      <a:pt x="607" y="503"/>
                    </a:lnTo>
                    <a:lnTo>
                      <a:pt x="609" y="500"/>
                    </a:lnTo>
                    <a:lnTo>
                      <a:pt x="612" y="493"/>
                    </a:lnTo>
                    <a:lnTo>
                      <a:pt x="614" y="485"/>
                    </a:lnTo>
                    <a:lnTo>
                      <a:pt x="617" y="477"/>
                    </a:lnTo>
                    <a:lnTo>
                      <a:pt x="617" y="470"/>
                    </a:lnTo>
                    <a:lnTo>
                      <a:pt x="617" y="470"/>
                    </a:lnTo>
                    <a:lnTo>
                      <a:pt x="616" y="462"/>
                    </a:lnTo>
                    <a:lnTo>
                      <a:pt x="614" y="455"/>
                    </a:lnTo>
                    <a:lnTo>
                      <a:pt x="611" y="449"/>
                    </a:lnTo>
                    <a:lnTo>
                      <a:pt x="608" y="443"/>
                    </a:lnTo>
                    <a:lnTo>
                      <a:pt x="603" y="437"/>
                    </a:lnTo>
                    <a:lnTo>
                      <a:pt x="599" y="432"/>
                    </a:lnTo>
                    <a:lnTo>
                      <a:pt x="587" y="421"/>
                    </a:lnTo>
                    <a:lnTo>
                      <a:pt x="562" y="403"/>
                    </a:lnTo>
                    <a:lnTo>
                      <a:pt x="549" y="394"/>
                    </a:lnTo>
                    <a:lnTo>
                      <a:pt x="537" y="384"/>
                    </a:lnTo>
                    <a:lnTo>
                      <a:pt x="537" y="384"/>
                    </a:lnTo>
                    <a:lnTo>
                      <a:pt x="531" y="376"/>
                    </a:lnTo>
                    <a:lnTo>
                      <a:pt x="526" y="368"/>
                    </a:lnTo>
                    <a:lnTo>
                      <a:pt x="520" y="358"/>
                    </a:lnTo>
                    <a:lnTo>
                      <a:pt x="517" y="349"/>
                    </a:lnTo>
                    <a:lnTo>
                      <a:pt x="514" y="338"/>
                    </a:lnTo>
                    <a:lnTo>
                      <a:pt x="514" y="330"/>
                    </a:lnTo>
                    <a:lnTo>
                      <a:pt x="516" y="327"/>
                    </a:lnTo>
                    <a:lnTo>
                      <a:pt x="518" y="323"/>
                    </a:lnTo>
                    <a:lnTo>
                      <a:pt x="520" y="321"/>
                    </a:lnTo>
                    <a:lnTo>
                      <a:pt x="523" y="320"/>
                    </a:lnTo>
                    <a:lnTo>
                      <a:pt x="523" y="320"/>
                    </a:lnTo>
                    <a:lnTo>
                      <a:pt x="528" y="319"/>
                    </a:lnTo>
                    <a:lnTo>
                      <a:pt x="533" y="319"/>
                    </a:lnTo>
                    <a:lnTo>
                      <a:pt x="537" y="319"/>
                    </a:lnTo>
                    <a:lnTo>
                      <a:pt x="542" y="320"/>
                    </a:lnTo>
                    <a:lnTo>
                      <a:pt x="550" y="325"/>
                    </a:lnTo>
                    <a:lnTo>
                      <a:pt x="559" y="331"/>
                    </a:lnTo>
                    <a:lnTo>
                      <a:pt x="568" y="341"/>
                    </a:lnTo>
                    <a:lnTo>
                      <a:pt x="576" y="350"/>
                    </a:lnTo>
                    <a:lnTo>
                      <a:pt x="592" y="368"/>
                    </a:lnTo>
                    <a:lnTo>
                      <a:pt x="592" y="368"/>
                    </a:lnTo>
                    <a:lnTo>
                      <a:pt x="595" y="370"/>
                    </a:lnTo>
                    <a:lnTo>
                      <a:pt x="599" y="371"/>
                    </a:lnTo>
                    <a:lnTo>
                      <a:pt x="608" y="374"/>
                    </a:lnTo>
                    <a:lnTo>
                      <a:pt x="617" y="376"/>
                    </a:lnTo>
                    <a:lnTo>
                      <a:pt x="620" y="378"/>
                    </a:lnTo>
                    <a:lnTo>
                      <a:pt x="624" y="380"/>
                    </a:lnTo>
                    <a:lnTo>
                      <a:pt x="624" y="380"/>
                    </a:lnTo>
                    <a:lnTo>
                      <a:pt x="625" y="384"/>
                    </a:lnTo>
                    <a:lnTo>
                      <a:pt x="625" y="387"/>
                    </a:lnTo>
                    <a:lnTo>
                      <a:pt x="626" y="392"/>
                    </a:lnTo>
                    <a:lnTo>
                      <a:pt x="627" y="393"/>
                    </a:lnTo>
                    <a:lnTo>
                      <a:pt x="629" y="395"/>
                    </a:lnTo>
                    <a:lnTo>
                      <a:pt x="629" y="395"/>
                    </a:lnTo>
                    <a:lnTo>
                      <a:pt x="638" y="399"/>
                    </a:lnTo>
                    <a:lnTo>
                      <a:pt x="647" y="399"/>
                    </a:lnTo>
                    <a:lnTo>
                      <a:pt x="652" y="399"/>
                    </a:lnTo>
                    <a:lnTo>
                      <a:pt x="655" y="397"/>
                    </a:lnTo>
                    <a:lnTo>
                      <a:pt x="659" y="395"/>
                    </a:lnTo>
                    <a:lnTo>
                      <a:pt x="662" y="393"/>
                    </a:lnTo>
                    <a:lnTo>
                      <a:pt x="662" y="393"/>
                    </a:lnTo>
                    <a:lnTo>
                      <a:pt x="668" y="387"/>
                    </a:lnTo>
                    <a:lnTo>
                      <a:pt x="674" y="381"/>
                    </a:lnTo>
                    <a:lnTo>
                      <a:pt x="686" y="374"/>
                    </a:lnTo>
                    <a:lnTo>
                      <a:pt x="699" y="366"/>
                    </a:lnTo>
                    <a:lnTo>
                      <a:pt x="704" y="362"/>
                    </a:lnTo>
                    <a:lnTo>
                      <a:pt x="710" y="356"/>
                    </a:lnTo>
                    <a:lnTo>
                      <a:pt x="710" y="356"/>
                    </a:lnTo>
                    <a:lnTo>
                      <a:pt x="711" y="355"/>
                    </a:lnTo>
                    <a:lnTo>
                      <a:pt x="712" y="353"/>
                    </a:lnTo>
                    <a:lnTo>
                      <a:pt x="711" y="350"/>
                    </a:lnTo>
                    <a:lnTo>
                      <a:pt x="709" y="346"/>
                    </a:lnTo>
                    <a:lnTo>
                      <a:pt x="704" y="343"/>
                    </a:lnTo>
                    <a:lnTo>
                      <a:pt x="694" y="337"/>
                    </a:lnTo>
                    <a:lnTo>
                      <a:pt x="685" y="331"/>
                    </a:lnTo>
                    <a:lnTo>
                      <a:pt x="685" y="331"/>
                    </a:lnTo>
                    <a:lnTo>
                      <a:pt x="683" y="328"/>
                    </a:lnTo>
                    <a:lnTo>
                      <a:pt x="683" y="325"/>
                    </a:lnTo>
                    <a:lnTo>
                      <a:pt x="683" y="320"/>
                    </a:lnTo>
                    <a:lnTo>
                      <a:pt x="685" y="314"/>
                    </a:lnTo>
                    <a:lnTo>
                      <a:pt x="690" y="304"/>
                    </a:lnTo>
                    <a:lnTo>
                      <a:pt x="693" y="294"/>
                    </a:lnTo>
                    <a:lnTo>
                      <a:pt x="693" y="294"/>
                    </a:lnTo>
                    <a:lnTo>
                      <a:pt x="686" y="294"/>
                    </a:lnTo>
                    <a:lnTo>
                      <a:pt x="678" y="295"/>
                    </a:lnTo>
                    <a:lnTo>
                      <a:pt x="662" y="297"/>
                    </a:lnTo>
                    <a:lnTo>
                      <a:pt x="654" y="298"/>
                    </a:lnTo>
                    <a:lnTo>
                      <a:pt x="647" y="297"/>
                    </a:lnTo>
                    <a:lnTo>
                      <a:pt x="642" y="295"/>
                    </a:lnTo>
                    <a:lnTo>
                      <a:pt x="637" y="292"/>
                    </a:lnTo>
                    <a:lnTo>
                      <a:pt x="637" y="292"/>
                    </a:lnTo>
                    <a:lnTo>
                      <a:pt x="632" y="285"/>
                    </a:lnTo>
                    <a:lnTo>
                      <a:pt x="626" y="280"/>
                    </a:lnTo>
                    <a:lnTo>
                      <a:pt x="619" y="276"/>
                    </a:lnTo>
                    <a:lnTo>
                      <a:pt x="612" y="273"/>
                    </a:lnTo>
                    <a:lnTo>
                      <a:pt x="597" y="268"/>
                    </a:lnTo>
                    <a:lnTo>
                      <a:pt x="581" y="264"/>
                    </a:lnTo>
                    <a:lnTo>
                      <a:pt x="567" y="261"/>
                    </a:lnTo>
                    <a:lnTo>
                      <a:pt x="553" y="255"/>
                    </a:lnTo>
                    <a:lnTo>
                      <a:pt x="546" y="252"/>
                    </a:lnTo>
                    <a:lnTo>
                      <a:pt x="541" y="247"/>
                    </a:lnTo>
                    <a:lnTo>
                      <a:pt x="535" y="243"/>
                    </a:lnTo>
                    <a:lnTo>
                      <a:pt x="530" y="236"/>
                    </a:lnTo>
                    <a:lnTo>
                      <a:pt x="530" y="236"/>
                    </a:lnTo>
                    <a:lnTo>
                      <a:pt x="527" y="229"/>
                    </a:lnTo>
                    <a:lnTo>
                      <a:pt x="526" y="221"/>
                    </a:lnTo>
                    <a:lnTo>
                      <a:pt x="526" y="212"/>
                    </a:lnTo>
                    <a:lnTo>
                      <a:pt x="526" y="204"/>
                    </a:lnTo>
                    <a:lnTo>
                      <a:pt x="527" y="186"/>
                    </a:lnTo>
                    <a:lnTo>
                      <a:pt x="526" y="177"/>
                    </a:lnTo>
                    <a:lnTo>
                      <a:pt x="523" y="169"/>
                    </a:lnTo>
                    <a:lnTo>
                      <a:pt x="523" y="16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17" name="Freeform: Shape 257"/>
              <p:cNvSpPr/>
              <p:nvPr/>
            </p:nvSpPr>
            <p:spPr bwMode="auto">
              <a:xfrm>
                <a:off x="6610350" y="1595438"/>
                <a:ext cx="574675" cy="311150"/>
              </a:xfrm>
              <a:custGeom>
                <a:avLst/>
                <a:gdLst>
                  <a:gd name="T0" fmla="*/ 43 w 724"/>
                  <a:gd name="T1" fmla="*/ 132 h 392"/>
                  <a:gd name="T2" fmla="*/ 76 w 724"/>
                  <a:gd name="T3" fmla="*/ 143 h 392"/>
                  <a:gd name="T4" fmla="*/ 90 w 724"/>
                  <a:gd name="T5" fmla="*/ 152 h 392"/>
                  <a:gd name="T6" fmla="*/ 157 w 724"/>
                  <a:gd name="T7" fmla="*/ 134 h 392"/>
                  <a:gd name="T8" fmla="*/ 194 w 724"/>
                  <a:gd name="T9" fmla="*/ 142 h 392"/>
                  <a:gd name="T10" fmla="*/ 213 w 724"/>
                  <a:gd name="T11" fmla="*/ 151 h 392"/>
                  <a:gd name="T12" fmla="*/ 244 w 724"/>
                  <a:gd name="T13" fmla="*/ 136 h 392"/>
                  <a:gd name="T14" fmla="*/ 256 w 724"/>
                  <a:gd name="T15" fmla="*/ 139 h 392"/>
                  <a:gd name="T16" fmla="*/ 263 w 724"/>
                  <a:gd name="T17" fmla="*/ 165 h 392"/>
                  <a:gd name="T18" fmla="*/ 231 w 724"/>
                  <a:gd name="T19" fmla="*/ 198 h 392"/>
                  <a:gd name="T20" fmla="*/ 197 w 724"/>
                  <a:gd name="T21" fmla="*/ 214 h 392"/>
                  <a:gd name="T22" fmla="*/ 160 w 724"/>
                  <a:gd name="T23" fmla="*/ 188 h 392"/>
                  <a:gd name="T24" fmla="*/ 133 w 724"/>
                  <a:gd name="T25" fmla="*/ 185 h 392"/>
                  <a:gd name="T26" fmla="*/ 134 w 724"/>
                  <a:gd name="T27" fmla="*/ 201 h 392"/>
                  <a:gd name="T28" fmla="*/ 159 w 724"/>
                  <a:gd name="T29" fmla="*/ 255 h 392"/>
                  <a:gd name="T30" fmla="*/ 150 w 724"/>
                  <a:gd name="T31" fmla="*/ 274 h 392"/>
                  <a:gd name="T32" fmla="*/ 118 w 724"/>
                  <a:gd name="T33" fmla="*/ 275 h 392"/>
                  <a:gd name="T34" fmla="*/ 111 w 724"/>
                  <a:gd name="T35" fmla="*/ 285 h 392"/>
                  <a:gd name="T36" fmla="*/ 126 w 724"/>
                  <a:gd name="T37" fmla="*/ 313 h 392"/>
                  <a:gd name="T38" fmla="*/ 126 w 724"/>
                  <a:gd name="T39" fmla="*/ 330 h 392"/>
                  <a:gd name="T40" fmla="*/ 98 w 724"/>
                  <a:gd name="T41" fmla="*/ 337 h 392"/>
                  <a:gd name="T42" fmla="*/ 89 w 724"/>
                  <a:gd name="T43" fmla="*/ 349 h 392"/>
                  <a:gd name="T44" fmla="*/ 77 w 724"/>
                  <a:gd name="T45" fmla="*/ 362 h 392"/>
                  <a:gd name="T46" fmla="*/ 83 w 724"/>
                  <a:gd name="T47" fmla="*/ 381 h 392"/>
                  <a:gd name="T48" fmla="*/ 105 w 724"/>
                  <a:gd name="T49" fmla="*/ 387 h 392"/>
                  <a:gd name="T50" fmla="*/ 163 w 724"/>
                  <a:gd name="T51" fmla="*/ 372 h 392"/>
                  <a:gd name="T52" fmla="*/ 183 w 724"/>
                  <a:gd name="T53" fmla="*/ 376 h 392"/>
                  <a:gd name="T54" fmla="*/ 268 w 724"/>
                  <a:gd name="T55" fmla="*/ 391 h 392"/>
                  <a:gd name="T56" fmla="*/ 317 w 724"/>
                  <a:gd name="T57" fmla="*/ 376 h 392"/>
                  <a:gd name="T58" fmla="*/ 304 w 724"/>
                  <a:gd name="T59" fmla="*/ 349 h 392"/>
                  <a:gd name="T60" fmla="*/ 297 w 724"/>
                  <a:gd name="T61" fmla="*/ 328 h 392"/>
                  <a:gd name="T62" fmla="*/ 309 w 724"/>
                  <a:gd name="T63" fmla="*/ 309 h 392"/>
                  <a:gd name="T64" fmla="*/ 371 w 724"/>
                  <a:gd name="T65" fmla="*/ 293 h 392"/>
                  <a:gd name="T66" fmla="*/ 383 w 724"/>
                  <a:gd name="T67" fmla="*/ 280 h 392"/>
                  <a:gd name="T68" fmla="*/ 401 w 724"/>
                  <a:gd name="T69" fmla="*/ 229 h 392"/>
                  <a:gd name="T70" fmla="*/ 459 w 724"/>
                  <a:gd name="T71" fmla="*/ 205 h 392"/>
                  <a:gd name="T72" fmla="*/ 525 w 724"/>
                  <a:gd name="T73" fmla="*/ 142 h 392"/>
                  <a:gd name="T74" fmla="*/ 552 w 724"/>
                  <a:gd name="T75" fmla="*/ 123 h 392"/>
                  <a:gd name="T76" fmla="*/ 594 w 724"/>
                  <a:gd name="T77" fmla="*/ 116 h 392"/>
                  <a:gd name="T78" fmla="*/ 641 w 724"/>
                  <a:gd name="T79" fmla="*/ 92 h 392"/>
                  <a:gd name="T80" fmla="*/ 695 w 724"/>
                  <a:gd name="T81" fmla="*/ 84 h 392"/>
                  <a:gd name="T82" fmla="*/ 722 w 724"/>
                  <a:gd name="T83" fmla="*/ 63 h 392"/>
                  <a:gd name="T84" fmla="*/ 703 w 724"/>
                  <a:gd name="T85" fmla="*/ 59 h 392"/>
                  <a:gd name="T86" fmla="*/ 681 w 724"/>
                  <a:gd name="T87" fmla="*/ 58 h 392"/>
                  <a:gd name="T88" fmla="*/ 633 w 724"/>
                  <a:gd name="T89" fmla="*/ 17 h 392"/>
                  <a:gd name="T90" fmla="*/ 610 w 724"/>
                  <a:gd name="T91" fmla="*/ 14 h 392"/>
                  <a:gd name="T92" fmla="*/ 588 w 724"/>
                  <a:gd name="T93" fmla="*/ 18 h 392"/>
                  <a:gd name="T94" fmla="*/ 534 w 724"/>
                  <a:gd name="T95" fmla="*/ 5 h 392"/>
                  <a:gd name="T96" fmla="*/ 465 w 724"/>
                  <a:gd name="T97" fmla="*/ 1 h 392"/>
                  <a:gd name="T98" fmla="*/ 304 w 724"/>
                  <a:gd name="T99" fmla="*/ 27 h 392"/>
                  <a:gd name="T100" fmla="*/ 241 w 724"/>
                  <a:gd name="T101" fmla="*/ 53 h 392"/>
                  <a:gd name="T102" fmla="*/ 193 w 724"/>
                  <a:gd name="T103" fmla="*/ 50 h 392"/>
                  <a:gd name="T104" fmla="*/ 150 w 724"/>
                  <a:gd name="T105" fmla="*/ 40 h 392"/>
                  <a:gd name="T106" fmla="*/ 108 w 724"/>
                  <a:gd name="T107" fmla="*/ 67 h 392"/>
                  <a:gd name="T108" fmla="*/ 26 w 724"/>
                  <a:gd name="T109" fmla="*/ 96 h 392"/>
                  <a:gd name="T110" fmla="*/ 0 w 724"/>
                  <a:gd name="T111" fmla="*/ 105 h 392"/>
                  <a:gd name="T112" fmla="*/ 15 w 724"/>
                  <a:gd name="T113" fmla="*/ 124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24" h="392">
                    <a:moveTo>
                      <a:pt x="15" y="124"/>
                    </a:moveTo>
                    <a:lnTo>
                      <a:pt x="15" y="124"/>
                    </a:lnTo>
                    <a:lnTo>
                      <a:pt x="22" y="127"/>
                    </a:lnTo>
                    <a:lnTo>
                      <a:pt x="28" y="129"/>
                    </a:lnTo>
                    <a:lnTo>
                      <a:pt x="43" y="132"/>
                    </a:lnTo>
                    <a:lnTo>
                      <a:pt x="58" y="134"/>
                    </a:lnTo>
                    <a:lnTo>
                      <a:pt x="66" y="136"/>
                    </a:lnTo>
                    <a:lnTo>
                      <a:pt x="73" y="140"/>
                    </a:lnTo>
                    <a:lnTo>
                      <a:pt x="73" y="140"/>
                    </a:lnTo>
                    <a:lnTo>
                      <a:pt x="76" y="143"/>
                    </a:lnTo>
                    <a:lnTo>
                      <a:pt x="78" y="148"/>
                    </a:lnTo>
                    <a:lnTo>
                      <a:pt x="81" y="152"/>
                    </a:lnTo>
                    <a:lnTo>
                      <a:pt x="83" y="154"/>
                    </a:lnTo>
                    <a:lnTo>
                      <a:pt x="83" y="154"/>
                    </a:lnTo>
                    <a:lnTo>
                      <a:pt x="90" y="152"/>
                    </a:lnTo>
                    <a:lnTo>
                      <a:pt x="98" y="151"/>
                    </a:lnTo>
                    <a:lnTo>
                      <a:pt x="113" y="147"/>
                    </a:lnTo>
                    <a:lnTo>
                      <a:pt x="127" y="142"/>
                    </a:lnTo>
                    <a:lnTo>
                      <a:pt x="142" y="138"/>
                    </a:lnTo>
                    <a:lnTo>
                      <a:pt x="157" y="134"/>
                    </a:lnTo>
                    <a:lnTo>
                      <a:pt x="165" y="134"/>
                    </a:lnTo>
                    <a:lnTo>
                      <a:pt x="172" y="134"/>
                    </a:lnTo>
                    <a:lnTo>
                      <a:pt x="180" y="135"/>
                    </a:lnTo>
                    <a:lnTo>
                      <a:pt x="188" y="138"/>
                    </a:lnTo>
                    <a:lnTo>
                      <a:pt x="194" y="142"/>
                    </a:lnTo>
                    <a:lnTo>
                      <a:pt x="202" y="148"/>
                    </a:lnTo>
                    <a:lnTo>
                      <a:pt x="202" y="148"/>
                    </a:lnTo>
                    <a:lnTo>
                      <a:pt x="206" y="149"/>
                    </a:lnTo>
                    <a:lnTo>
                      <a:pt x="209" y="150"/>
                    </a:lnTo>
                    <a:lnTo>
                      <a:pt x="213" y="151"/>
                    </a:lnTo>
                    <a:lnTo>
                      <a:pt x="216" y="150"/>
                    </a:lnTo>
                    <a:lnTo>
                      <a:pt x="223" y="148"/>
                    </a:lnTo>
                    <a:lnTo>
                      <a:pt x="231" y="143"/>
                    </a:lnTo>
                    <a:lnTo>
                      <a:pt x="238" y="140"/>
                    </a:lnTo>
                    <a:lnTo>
                      <a:pt x="244" y="136"/>
                    </a:lnTo>
                    <a:lnTo>
                      <a:pt x="248" y="136"/>
                    </a:lnTo>
                    <a:lnTo>
                      <a:pt x="250" y="136"/>
                    </a:lnTo>
                    <a:lnTo>
                      <a:pt x="254" y="136"/>
                    </a:lnTo>
                    <a:lnTo>
                      <a:pt x="256" y="139"/>
                    </a:lnTo>
                    <a:lnTo>
                      <a:pt x="256" y="139"/>
                    </a:lnTo>
                    <a:lnTo>
                      <a:pt x="260" y="144"/>
                    </a:lnTo>
                    <a:lnTo>
                      <a:pt x="263" y="149"/>
                    </a:lnTo>
                    <a:lnTo>
                      <a:pt x="264" y="155"/>
                    </a:lnTo>
                    <a:lnTo>
                      <a:pt x="264" y="160"/>
                    </a:lnTo>
                    <a:lnTo>
                      <a:pt x="263" y="165"/>
                    </a:lnTo>
                    <a:lnTo>
                      <a:pt x="260" y="171"/>
                    </a:lnTo>
                    <a:lnTo>
                      <a:pt x="257" y="175"/>
                    </a:lnTo>
                    <a:lnTo>
                      <a:pt x="252" y="180"/>
                    </a:lnTo>
                    <a:lnTo>
                      <a:pt x="242" y="190"/>
                    </a:lnTo>
                    <a:lnTo>
                      <a:pt x="231" y="198"/>
                    </a:lnTo>
                    <a:lnTo>
                      <a:pt x="208" y="213"/>
                    </a:lnTo>
                    <a:lnTo>
                      <a:pt x="208" y="213"/>
                    </a:lnTo>
                    <a:lnTo>
                      <a:pt x="205" y="214"/>
                    </a:lnTo>
                    <a:lnTo>
                      <a:pt x="202" y="214"/>
                    </a:lnTo>
                    <a:lnTo>
                      <a:pt x="197" y="214"/>
                    </a:lnTo>
                    <a:lnTo>
                      <a:pt x="191" y="210"/>
                    </a:lnTo>
                    <a:lnTo>
                      <a:pt x="184" y="207"/>
                    </a:lnTo>
                    <a:lnTo>
                      <a:pt x="172" y="197"/>
                    </a:lnTo>
                    <a:lnTo>
                      <a:pt x="166" y="192"/>
                    </a:lnTo>
                    <a:lnTo>
                      <a:pt x="160" y="188"/>
                    </a:lnTo>
                    <a:lnTo>
                      <a:pt x="160" y="188"/>
                    </a:lnTo>
                    <a:lnTo>
                      <a:pt x="151" y="185"/>
                    </a:lnTo>
                    <a:lnTo>
                      <a:pt x="142" y="184"/>
                    </a:lnTo>
                    <a:lnTo>
                      <a:pt x="138" y="184"/>
                    </a:lnTo>
                    <a:lnTo>
                      <a:pt x="133" y="185"/>
                    </a:lnTo>
                    <a:lnTo>
                      <a:pt x="131" y="187"/>
                    </a:lnTo>
                    <a:lnTo>
                      <a:pt x="131" y="190"/>
                    </a:lnTo>
                    <a:lnTo>
                      <a:pt x="131" y="190"/>
                    </a:lnTo>
                    <a:lnTo>
                      <a:pt x="132" y="196"/>
                    </a:lnTo>
                    <a:lnTo>
                      <a:pt x="134" y="201"/>
                    </a:lnTo>
                    <a:lnTo>
                      <a:pt x="140" y="212"/>
                    </a:lnTo>
                    <a:lnTo>
                      <a:pt x="153" y="233"/>
                    </a:lnTo>
                    <a:lnTo>
                      <a:pt x="158" y="245"/>
                    </a:lnTo>
                    <a:lnTo>
                      <a:pt x="159" y="249"/>
                    </a:lnTo>
                    <a:lnTo>
                      <a:pt x="159" y="255"/>
                    </a:lnTo>
                    <a:lnTo>
                      <a:pt x="159" y="259"/>
                    </a:lnTo>
                    <a:lnTo>
                      <a:pt x="157" y="265"/>
                    </a:lnTo>
                    <a:lnTo>
                      <a:pt x="155" y="270"/>
                    </a:lnTo>
                    <a:lnTo>
                      <a:pt x="150" y="274"/>
                    </a:lnTo>
                    <a:lnTo>
                      <a:pt x="150" y="274"/>
                    </a:lnTo>
                    <a:lnTo>
                      <a:pt x="148" y="276"/>
                    </a:lnTo>
                    <a:lnTo>
                      <a:pt x="144" y="276"/>
                    </a:lnTo>
                    <a:lnTo>
                      <a:pt x="139" y="278"/>
                    </a:lnTo>
                    <a:lnTo>
                      <a:pt x="125" y="275"/>
                    </a:lnTo>
                    <a:lnTo>
                      <a:pt x="118" y="275"/>
                    </a:lnTo>
                    <a:lnTo>
                      <a:pt x="114" y="276"/>
                    </a:lnTo>
                    <a:lnTo>
                      <a:pt x="113" y="278"/>
                    </a:lnTo>
                    <a:lnTo>
                      <a:pt x="111" y="280"/>
                    </a:lnTo>
                    <a:lnTo>
                      <a:pt x="111" y="282"/>
                    </a:lnTo>
                    <a:lnTo>
                      <a:pt x="111" y="285"/>
                    </a:lnTo>
                    <a:lnTo>
                      <a:pt x="111" y="285"/>
                    </a:lnTo>
                    <a:lnTo>
                      <a:pt x="113" y="290"/>
                    </a:lnTo>
                    <a:lnTo>
                      <a:pt x="115" y="293"/>
                    </a:lnTo>
                    <a:lnTo>
                      <a:pt x="120" y="303"/>
                    </a:lnTo>
                    <a:lnTo>
                      <a:pt x="126" y="313"/>
                    </a:lnTo>
                    <a:lnTo>
                      <a:pt x="128" y="317"/>
                    </a:lnTo>
                    <a:lnTo>
                      <a:pt x="130" y="322"/>
                    </a:lnTo>
                    <a:lnTo>
                      <a:pt x="130" y="322"/>
                    </a:lnTo>
                    <a:lnTo>
                      <a:pt x="128" y="326"/>
                    </a:lnTo>
                    <a:lnTo>
                      <a:pt x="126" y="330"/>
                    </a:lnTo>
                    <a:lnTo>
                      <a:pt x="123" y="333"/>
                    </a:lnTo>
                    <a:lnTo>
                      <a:pt x="118" y="336"/>
                    </a:lnTo>
                    <a:lnTo>
                      <a:pt x="114" y="337"/>
                    </a:lnTo>
                    <a:lnTo>
                      <a:pt x="108" y="338"/>
                    </a:lnTo>
                    <a:lnTo>
                      <a:pt x="98" y="337"/>
                    </a:lnTo>
                    <a:lnTo>
                      <a:pt x="98" y="337"/>
                    </a:lnTo>
                    <a:lnTo>
                      <a:pt x="97" y="341"/>
                    </a:lnTo>
                    <a:lnTo>
                      <a:pt x="95" y="345"/>
                    </a:lnTo>
                    <a:lnTo>
                      <a:pt x="92" y="348"/>
                    </a:lnTo>
                    <a:lnTo>
                      <a:pt x="89" y="349"/>
                    </a:lnTo>
                    <a:lnTo>
                      <a:pt x="84" y="351"/>
                    </a:lnTo>
                    <a:lnTo>
                      <a:pt x="81" y="354"/>
                    </a:lnTo>
                    <a:lnTo>
                      <a:pt x="78" y="357"/>
                    </a:lnTo>
                    <a:lnTo>
                      <a:pt x="77" y="362"/>
                    </a:lnTo>
                    <a:lnTo>
                      <a:pt x="77" y="362"/>
                    </a:lnTo>
                    <a:lnTo>
                      <a:pt x="76" y="367"/>
                    </a:lnTo>
                    <a:lnTo>
                      <a:pt x="77" y="372"/>
                    </a:lnTo>
                    <a:lnTo>
                      <a:pt x="78" y="375"/>
                    </a:lnTo>
                    <a:lnTo>
                      <a:pt x="81" y="379"/>
                    </a:lnTo>
                    <a:lnTo>
                      <a:pt x="83" y="381"/>
                    </a:lnTo>
                    <a:lnTo>
                      <a:pt x="85" y="383"/>
                    </a:lnTo>
                    <a:lnTo>
                      <a:pt x="93" y="386"/>
                    </a:lnTo>
                    <a:lnTo>
                      <a:pt x="93" y="386"/>
                    </a:lnTo>
                    <a:lnTo>
                      <a:pt x="99" y="387"/>
                    </a:lnTo>
                    <a:lnTo>
                      <a:pt x="105" y="387"/>
                    </a:lnTo>
                    <a:lnTo>
                      <a:pt x="117" y="384"/>
                    </a:lnTo>
                    <a:lnTo>
                      <a:pt x="128" y="382"/>
                    </a:lnTo>
                    <a:lnTo>
                      <a:pt x="140" y="378"/>
                    </a:lnTo>
                    <a:lnTo>
                      <a:pt x="151" y="374"/>
                    </a:lnTo>
                    <a:lnTo>
                      <a:pt x="163" y="372"/>
                    </a:lnTo>
                    <a:lnTo>
                      <a:pt x="168" y="372"/>
                    </a:lnTo>
                    <a:lnTo>
                      <a:pt x="173" y="372"/>
                    </a:lnTo>
                    <a:lnTo>
                      <a:pt x="178" y="374"/>
                    </a:lnTo>
                    <a:lnTo>
                      <a:pt x="183" y="376"/>
                    </a:lnTo>
                    <a:lnTo>
                      <a:pt x="183" y="376"/>
                    </a:lnTo>
                    <a:lnTo>
                      <a:pt x="199" y="383"/>
                    </a:lnTo>
                    <a:lnTo>
                      <a:pt x="216" y="388"/>
                    </a:lnTo>
                    <a:lnTo>
                      <a:pt x="233" y="391"/>
                    </a:lnTo>
                    <a:lnTo>
                      <a:pt x="250" y="392"/>
                    </a:lnTo>
                    <a:lnTo>
                      <a:pt x="268" y="391"/>
                    </a:lnTo>
                    <a:lnTo>
                      <a:pt x="284" y="388"/>
                    </a:lnTo>
                    <a:lnTo>
                      <a:pt x="300" y="383"/>
                    </a:lnTo>
                    <a:lnTo>
                      <a:pt x="315" y="378"/>
                    </a:lnTo>
                    <a:lnTo>
                      <a:pt x="315" y="378"/>
                    </a:lnTo>
                    <a:lnTo>
                      <a:pt x="317" y="376"/>
                    </a:lnTo>
                    <a:lnTo>
                      <a:pt x="317" y="375"/>
                    </a:lnTo>
                    <a:lnTo>
                      <a:pt x="317" y="372"/>
                    </a:lnTo>
                    <a:lnTo>
                      <a:pt x="315" y="367"/>
                    </a:lnTo>
                    <a:lnTo>
                      <a:pt x="312" y="362"/>
                    </a:lnTo>
                    <a:lnTo>
                      <a:pt x="304" y="349"/>
                    </a:lnTo>
                    <a:lnTo>
                      <a:pt x="300" y="343"/>
                    </a:lnTo>
                    <a:lnTo>
                      <a:pt x="298" y="337"/>
                    </a:lnTo>
                    <a:lnTo>
                      <a:pt x="298" y="337"/>
                    </a:lnTo>
                    <a:lnTo>
                      <a:pt x="297" y="332"/>
                    </a:lnTo>
                    <a:lnTo>
                      <a:pt x="297" y="328"/>
                    </a:lnTo>
                    <a:lnTo>
                      <a:pt x="298" y="323"/>
                    </a:lnTo>
                    <a:lnTo>
                      <a:pt x="300" y="320"/>
                    </a:lnTo>
                    <a:lnTo>
                      <a:pt x="305" y="313"/>
                    </a:lnTo>
                    <a:lnTo>
                      <a:pt x="309" y="309"/>
                    </a:lnTo>
                    <a:lnTo>
                      <a:pt x="309" y="309"/>
                    </a:lnTo>
                    <a:lnTo>
                      <a:pt x="318" y="305"/>
                    </a:lnTo>
                    <a:lnTo>
                      <a:pt x="330" y="303"/>
                    </a:lnTo>
                    <a:lnTo>
                      <a:pt x="351" y="299"/>
                    </a:lnTo>
                    <a:lnTo>
                      <a:pt x="362" y="297"/>
                    </a:lnTo>
                    <a:lnTo>
                      <a:pt x="371" y="293"/>
                    </a:lnTo>
                    <a:lnTo>
                      <a:pt x="374" y="291"/>
                    </a:lnTo>
                    <a:lnTo>
                      <a:pt x="378" y="289"/>
                    </a:lnTo>
                    <a:lnTo>
                      <a:pt x="381" y="284"/>
                    </a:lnTo>
                    <a:lnTo>
                      <a:pt x="383" y="280"/>
                    </a:lnTo>
                    <a:lnTo>
                      <a:pt x="383" y="280"/>
                    </a:lnTo>
                    <a:lnTo>
                      <a:pt x="387" y="264"/>
                    </a:lnTo>
                    <a:lnTo>
                      <a:pt x="391" y="248"/>
                    </a:lnTo>
                    <a:lnTo>
                      <a:pt x="393" y="240"/>
                    </a:lnTo>
                    <a:lnTo>
                      <a:pt x="397" y="233"/>
                    </a:lnTo>
                    <a:lnTo>
                      <a:pt x="401" y="229"/>
                    </a:lnTo>
                    <a:lnTo>
                      <a:pt x="407" y="225"/>
                    </a:lnTo>
                    <a:lnTo>
                      <a:pt x="407" y="225"/>
                    </a:lnTo>
                    <a:lnTo>
                      <a:pt x="425" y="220"/>
                    </a:lnTo>
                    <a:lnTo>
                      <a:pt x="442" y="213"/>
                    </a:lnTo>
                    <a:lnTo>
                      <a:pt x="459" y="205"/>
                    </a:lnTo>
                    <a:lnTo>
                      <a:pt x="474" y="196"/>
                    </a:lnTo>
                    <a:lnTo>
                      <a:pt x="489" y="185"/>
                    </a:lnTo>
                    <a:lnTo>
                      <a:pt x="503" y="173"/>
                    </a:lnTo>
                    <a:lnTo>
                      <a:pt x="515" y="158"/>
                    </a:lnTo>
                    <a:lnTo>
                      <a:pt x="525" y="142"/>
                    </a:lnTo>
                    <a:lnTo>
                      <a:pt x="525" y="142"/>
                    </a:lnTo>
                    <a:lnTo>
                      <a:pt x="531" y="134"/>
                    </a:lnTo>
                    <a:lnTo>
                      <a:pt x="537" y="130"/>
                    </a:lnTo>
                    <a:lnTo>
                      <a:pt x="545" y="125"/>
                    </a:lnTo>
                    <a:lnTo>
                      <a:pt x="552" y="123"/>
                    </a:lnTo>
                    <a:lnTo>
                      <a:pt x="561" y="121"/>
                    </a:lnTo>
                    <a:lnTo>
                      <a:pt x="569" y="119"/>
                    </a:lnTo>
                    <a:lnTo>
                      <a:pt x="587" y="118"/>
                    </a:lnTo>
                    <a:lnTo>
                      <a:pt x="587" y="118"/>
                    </a:lnTo>
                    <a:lnTo>
                      <a:pt x="594" y="116"/>
                    </a:lnTo>
                    <a:lnTo>
                      <a:pt x="600" y="114"/>
                    </a:lnTo>
                    <a:lnTo>
                      <a:pt x="614" y="106"/>
                    </a:lnTo>
                    <a:lnTo>
                      <a:pt x="628" y="98"/>
                    </a:lnTo>
                    <a:lnTo>
                      <a:pt x="635" y="94"/>
                    </a:lnTo>
                    <a:lnTo>
                      <a:pt x="641" y="92"/>
                    </a:lnTo>
                    <a:lnTo>
                      <a:pt x="641" y="92"/>
                    </a:lnTo>
                    <a:lnTo>
                      <a:pt x="653" y="90"/>
                    </a:lnTo>
                    <a:lnTo>
                      <a:pt x="666" y="89"/>
                    </a:lnTo>
                    <a:lnTo>
                      <a:pt x="681" y="86"/>
                    </a:lnTo>
                    <a:lnTo>
                      <a:pt x="695" y="84"/>
                    </a:lnTo>
                    <a:lnTo>
                      <a:pt x="706" y="80"/>
                    </a:lnTo>
                    <a:lnTo>
                      <a:pt x="712" y="76"/>
                    </a:lnTo>
                    <a:lnTo>
                      <a:pt x="716" y="73"/>
                    </a:lnTo>
                    <a:lnTo>
                      <a:pt x="720" y="68"/>
                    </a:lnTo>
                    <a:lnTo>
                      <a:pt x="722" y="63"/>
                    </a:lnTo>
                    <a:lnTo>
                      <a:pt x="724" y="57"/>
                    </a:lnTo>
                    <a:lnTo>
                      <a:pt x="724" y="49"/>
                    </a:lnTo>
                    <a:lnTo>
                      <a:pt x="724" y="49"/>
                    </a:lnTo>
                    <a:lnTo>
                      <a:pt x="713" y="55"/>
                    </a:lnTo>
                    <a:lnTo>
                      <a:pt x="703" y="59"/>
                    </a:lnTo>
                    <a:lnTo>
                      <a:pt x="697" y="60"/>
                    </a:lnTo>
                    <a:lnTo>
                      <a:pt x="691" y="61"/>
                    </a:lnTo>
                    <a:lnTo>
                      <a:pt x="687" y="60"/>
                    </a:lnTo>
                    <a:lnTo>
                      <a:pt x="681" y="58"/>
                    </a:lnTo>
                    <a:lnTo>
                      <a:pt x="681" y="58"/>
                    </a:lnTo>
                    <a:lnTo>
                      <a:pt x="673" y="51"/>
                    </a:lnTo>
                    <a:lnTo>
                      <a:pt x="665" y="43"/>
                    </a:lnTo>
                    <a:lnTo>
                      <a:pt x="649" y="28"/>
                    </a:lnTo>
                    <a:lnTo>
                      <a:pt x="641" y="23"/>
                    </a:lnTo>
                    <a:lnTo>
                      <a:pt x="633" y="17"/>
                    </a:lnTo>
                    <a:lnTo>
                      <a:pt x="625" y="14"/>
                    </a:lnTo>
                    <a:lnTo>
                      <a:pt x="616" y="11"/>
                    </a:lnTo>
                    <a:lnTo>
                      <a:pt x="616" y="11"/>
                    </a:lnTo>
                    <a:lnTo>
                      <a:pt x="613" y="13"/>
                    </a:lnTo>
                    <a:lnTo>
                      <a:pt x="610" y="14"/>
                    </a:lnTo>
                    <a:lnTo>
                      <a:pt x="603" y="17"/>
                    </a:lnTo>
                    <a:lnTo>
                      <a:pt x="595" y="19"/>
                    </a:lnTo>
                    <a:lnTo>
                      <a:pt x="591" y="19"/>
                    </a:lnTo>
                    <a:lnTo>
                      <a:pt x="588" y="18"/>
                    </a:lnTo>
                    <a:lnTo>
                      <a:pt x="588" y="18"/>
                    </a:lnTo>
                    <a:lnTo>
                      <a:pt x="572" y="10"/>
                    </a:lnTo>
                    <a:lnTo>
                      <a:pt x="565" y="8"/>
                    </a:lnTo>
                    <a:lnTo>
                      <a:pt x="557" y="7"/>
                    </a:lnTo>
                    <a:lnTo>
                      <a:pt x="557" y="7"/>
                    </a:lnTo>
                    <a:lnTo>
                      <a:pt x="534" y="5"/>
                    </a:lnTo>
                    <a:lnTo>
                      <a:pt x="511" y="2"/>
                    </a:lnTo>
                    <a:lnTo>
                      <a:pt x="488" y="0"/>
                    </a:lnTo>
                    <a:lnTo>
                      <a:pt x="476" y="0"/>
                    </a:lnTo>
                    <a:lnTo>
                      <a:pt x="465" y="1"/>
                    </a:lnTo>
                    <a:lnTo>
                      <a:pt x="465" y="1"/>
                    </a:lnTo>
                    <a:lnTo>
                      <a:pt x="424" y="8"/>
                    </a:lnTo>
                    <a:lnTo>
                      <a:pt x="384" y="15"/>
                    </a:lnTo>
                    <a:lnTo>
                      <a:pt x="343" y="22"/>
                    </a:lnTo>
                    <a:lnTo>
                      <a:pt x="304" y="27"/>
                    </a:lnTo>
                    <a:lnTo>
                      <a:pt x="304" y="27"/>
                    </a:lnTo>
                    <a:lnTo>
                      <a:pt x="292" y="30"/>
                    </a:lnTo>
                    <a:lnTo>
                      <a:pt x="282" y="34"/>
                    </a:lnTo>
                    <a:lnTo>
                      <a:pt x="262" y="44"/>
                    </a:lnTo>
                    <a:lnTo>
                      <a:pt x="251" y="49"/>
                    </a:lnTo>
                    <a:lnTo>
                      <a:pt x="241" y="53"/>
                    </a:lnTo>
                    <a:lnTo>
                      <a:pt x="231" y="56"/>
                    </a:lnTo>
                    <a:lnTo>
                      <a:pt x="219" y="57"/>
                    </a:lnTo>
                    <a:lnTo>
                      <a:pt x="219" y="57"/>
                    </a:lnTo>
                    <a:lnTo>
                      <a:pt x="207" y="55"/>
                    </a:lnTo>
                    <a:lnTo>
                      <a:pt x="193" y="50"/>
                    </a:lnTo>
                    <a:lnTo>
                      <a:pt x="166" y="40"/>
                    </a:lnTo>
                    <a:lnTo>
                      <a:pt x="166" y="40"/>
                    </a:lnTo>
                    <a:lnTo>
                      <a:pt x="161" y="39"/>
                    </a:lnTo>
                    <a:lnTo>
                      <a:pt x="158" y="39"/>
                    </a:lnTo>
                    <a:lnTo>
                      <a:pt x="150" y="40"/>
                    </a:lnTo>
                    <a:lnTo>
                      <a:pt x="143" y="43"/>
                    </a:lnTo>
                    <a:lnTo>
                      <a:pt x="139" y="47"/>
                    </a:lnTo>
                    <a:lnTo>
                      <a:pt x="139" y="47"/>
                    </a:lnTo>
                    <a:lnTo>
                      <a:pt x="124" y="58"/>
                    </a:lnTo>
                    <a:lnTo>
                      <a:pt x="108" y="67"/>
                    </a:lnTo>
                    <a:lnTo>
                      <a:pt x="92" y="76"/>
                    </a:lnTo>
                    <a:lnTo>
                      <a:pt x="76" y="83"/>
                    </a:lnTo>
                    <a:lnTo>
                      <a:pt x="60" y="89"/>
                    </a:lnTo>
                    <a:lnTo>
                      <a:pt x="43" y="92"/>
                    </a:lnTo>
                    <a:lnTo>
                      <a:pt x="26" y="96"/>
                    </a:lnTo>
                    <a:lnTo>
                      <a:pt x="9" y="98"/>
                    </a:lnTo>
                    <a:lnTo>
                      <a:pt x="9" y="98"/>
                    </a:lnTo>
                    <a:lnTo>
                      <a:pt x="4" y="99"/>
                    </a:lnTo>
                    <a:lnTo>
                      <a:pt x="1" y="101"/>
                    </a:lnTo>
                    <a:lnTo>
                      <a:pt x="0" y="105"/>
                    </a:lnTo>
                    <a:lnTo>
                      <a:pt x="1" y="109"/>
                    </a:lnTo>
                    <a:lnTo>
                      <a:pt x="3" y="114"/>
                    </a:lnTo>
                    <a:lnTo>
                      <a:pt x="7" y="118"/>
                    </a:lnTo>
                    <a:lnTo>
                      <a:pt x="10" y="122"/>
                    </a:lnTo>
                    <a:lnTo>
                      <a:pt x="15" y="124"/>
                    </a:lnTo>
                    <a:lnTo>
                      <a:pt x="15" y="12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18" name="Freeform: Shape 258"/>
              <p:cNvSpPr/>
              <p:nvPr/>
            </p:nvSpPr>
            <p:spPr bwMode="auto">
              <a:xfrm>
                <a:off x="6523038" y="1704975"/>
                <a:ext cx="158750" cy="114300"/>
              </a:xfrm>
              <a:custGeom>
                <a:avLst/>
                <a:gdLst>
                  <a:gd name="T0" fmla="*/ 26 w 200"/>
                  <a:gd name="T1" fmla="*/ 76 h 143"/>
                  <a:gd name="T2" fmla="*/ 35 w 200"/>
                  <a:gd name="T3" fmla="*/ 86 h 143"/>
                  <a:gd name="T4" fmla="*/ 49 w 200"/>
                  <a:gd name="T5" fmla="*/ 111 h 143"/>
                  <a:gd name="T6" fmla="*/ 58 w 200"/>
                  <a:gd name="T7" fmla="*/ 129 h 143"/>
                  <a:gd name="T8" fmla="*/ 67 w 200"/>
                  <a:gd name="T9" fmla="*/ 139 h 143"/>
                  <a:gd name="T10" fmla="*/ 77 w 200"/>
                  <a:gd name="T11" fmla="*/ 143 h 143"/>
                  <a:gd name="T12" fmla="*/ 90 w 200"/>
                  <a:gd name="T13" fmla="*/ 142 h 143"/>
                  <a:gd name="T14" fmla="*/ 98 w 200"/>
                  <a:gd name="T15" fmla="*/ 140 h 143"/>
                  <a:gd name="T16" fmla="*/ 139 w 200"/>
                  <a:gd name="T17" fmla="*/ 124 h 143"/>
                  <a:gd name="T18" fmla="*/ 170 w 200"/>
                  <a:gd name="T19" fmla="*/ 116 h 143"/>
                  <a:gd name="T20" fmla="*/ 182 w 200"/>
                  <a:gd name="T21" fmla="*/ 113 h 143"/>
                  <a:gd name="T22" fmla="*/ 192 w 200"/>
                  <a:gd name="T23" fmla="*/ 109 h 143"/>
                  <a:gd name="T24" fmla="*/ 199 w 200"/>
                  <a:gd name="T25" fmla="*/ 101 h 143"/>
                  <a:gd name="T26" fmla="*/ 199 w 200"/>
                  <a:gd name="T27" fmla="*/ 90 h 143"/>
                  <a:gd name="T28" fmla="*/ 191 w 200"/>
                  <a:gd name="T29" fmla="*/ 78 h 143"/>
                  <a:gd name="T30" fmla="*/ 166 w 200"/>
                  <a:gd name="T31" fmla="*/ 57 h 143"/>
                  <a:gd name="T32" fmla="*/ 144 w 200"/>
                  <a:gd name="T33" fmla="*/ 35 h 143"/>
                  <a:gd name="T34" fmla="*/ 135 w 200"/>
                  <a:gd name="T35" fmla="*/ 30 h 143"/>
                  <a:gd name="T36" fmla="*/ 108 w 200"/>
                  <a:gd name="T37" fmla="*/ 26 h 143"/>
                  <a:gd name="T38" fmla="*/ 94 w 200"/>
                  <a:gd name="T39" fmla="*/ 20 h 143"/>
                  <a:gd name="T40" fmla="*/ 81 w 200"/>
                  <a:gd name="T41" fmla="*/ 11 h 143"/>
                  <a:gd name="T42" fmla="*/ 66 w 200"/>
                  <a:gd name="T43" fmla="*/ 2 h 143"/>
                  <a:gd name="T44" fmla="*/ 51 w 200"/>
                  <a:gd name="T45" fmla="*/ 0 h 143"/>
                  <a:gd name="T46" fmla="*/ 40 w 200"/>
                  <a:gd name="T47" fmla="*/ 4 h 143"/>
                  <a:gd name="T48" fmla="*/ 36 w 200"/>
                  <a:gd name="T49" fmla="*/ 8 h 143"/>
                  <a:gd name="T50" fmla="*/ 28 w 200"/>
                  <a:gd name="T51" fmla="*/ 17 h 143"/>
                  <a:gd name="T52" fmla="*/ 17 w 200"/>
                  <a:gd name="T53" fmla="*/ 32 h 143"/>
                  <a:gd name="T54" fmla="*/ 8 w 200"/>
                  <a:gd name="T55" fmla="*/ 40 h 143"/>
                  <a:gd name="T56" fmla="*/ 1 w 200"/>
                  <a:gd name="T57" fmla="*/ 43 h 143"/>
                  <a:gd name="T58" fmla="*/ 0 w 200"/>
                  <a:gd name="T59" fmla="*/ 49 h 143"/>
                  <a:gd name="T60" fmla="*/ 1 w 200"/>
                  <a:gd name="T61" fmla="*/ 55 h 143"/>
                  <a:gd name="T62" fmla="*/ 7 w 200"/>
                  <a:gd name="T63" fmla="*/ 61 h 143"/>
                  <a:gd name="T64" fmla="*/ 20 w 200"/>
                  <a:gd name="T65" fmla="*/ 70 h 143"/>
                  <a:gd name="T66" fmla="*/ 26 w 200"/>
                  <a:gd name="T67" fmla="*/ 7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00" h="143">
                    <a:moveTo>
                      <a:pt x="26" y="76"/>
                    </a:moveTo>
                    <a:lnTo>
                      <a:pt x="26" y="76"/>
                    </a:lnTo>
                    <a:lnTo>
                      <a:pt x="30" y="81"/>
                    </a:lnTo>
                    <a:lnTo>
                      <a:pt x="35" y="86"/>
                    </a:lnTo>
                    <a:lnTo>
                      <a:pt x="42" y="99"/>
                    </a:lnTo>
                    <a:lnTo>
                      <a:pt x="49" y="111"/>
                    </a:lnTo>
                    <a:lnTo>
                      <a:pt x="54" y="124"/>
                    </a:lnTo>
                    <a:lnTo>
                      <a:pt x="58" y="129"/>
                    </a:lnTo>
                    <a:lnTo>
                      <a:pt x="62" y="134"/>
                    </a:lnTo>
                    <a:lnTo>
                      <a:pt x="67" y="139"/>
                    </a:lnTo>
                    <a:lnTo>
                      <a:pt x="71" y="141"/>
                    </a:lnTo>
                    <a:lnTo>
                      <a:pt x="77" y="143"/>
                    </a:lnTo>
                    <a:lnTo>
                      <a:pt x="83" y="143"/>
                    </a:lnTo>
                    <a:lnTo>
                      <a:pt x="90" y="142"/>
                    </a:lnTo>
                    <a:lnTo>
                      <a:pt x="98" y="140"/>
                    </a:lnTo>
                    <a:lnTo>
                      <a:pt x="98" y="140"/>
                    </a:lnTo>
                    <a:lnTo>
                      <a:pt x="118" y="132"/>
                    </a:lnTo>
                    <a:lnTo>
                      <a:pt x="139" y="124"/>
                    </a:lnTo>
                    <a:lnTo>
                      <a:pt x="159" y="118"/>
                    </a:lnTo>
                    <a:lnTo>
                      <a:pt x="170" y="116"/>
                    </a:lnTo>
                    <a:lnTo>
                      <a:pt x="182" y="113"/>
                    </a:lnTo>
                    <a:lnTo>
                      <a:pt x="182" y="113"/>
                    </a:lnTo>
                    <a:lnTo>
                      <a:pt x="187" y="112"/>
                    </a:lnTo>
                    <a:lnTo>
                      <a:pt x="192" y="109"/>
                    </a:lnTo>
                    <a:lnTo>
                      <a:pt x="197" y="106"/>
                    </a:lnTo>
                    <a:lnTo>
                      <a:pt x="199" y="101"/>
                    </a:lnTo>
                    <a:lnTo>
                      <a:pt x="200" y="95"/>
                    </a:lnTo>
                    <a:lnTo>
                      <a:pt x="199" y="90"/>
                    </a:lnTo>
                    <a:lnTo>
                      <a:pt x="197" y="83"/>
                    </a:lnTo>
                    <a:lnTo>
                      <a:pt x="191" y="78"/>
                    </a:lnTo>
                    <a:lnTo>
                      <a:pt x="191" y="78"/>
                    </a:lnTo>
                    <a:lnTo>
                      <a:pt x="166" y="57"/>
                    </a:lnTo>
                    <a:lnTo>
                      <a:pt x="144" y="35"/>
                    </a:lnTo>
                    <a:lnTo>
                      <a:pt x="144" y="35"/>
                    </a:lnTo>
                    <a:lnTo>
                      <a:pt x="140" y="32"/>
                    </a:lnTo>
                    <a:lnTo>
                      <a:pt x="135" y="30"/>
                    </a:lnTo>
                    <a:lnTo>
                      <a:pt x="121" y="28"/>
                    </a:lnTo>
                    <a:lnTo>
                      <a:pt x="108" y="26"/>
                    </a:lnTo>
                    <a:lnTo>
                      <a:pt x="101" y="24"/>
                    </a:lnTo>
                    <a:lnTo>
                      <a:pt x="94" y="20"/>
                    </a:lnTo>
                    <a:lnTo>
                      <a:pt x="94" y="20"/>
                    </a:lnTo>
                    <a:lnTo>
                      <a:pt x="81" y="11"/>
                    </a:lnTo>
                    <a:lnTo>
                      <a:pt x="73" y="7"/>
                    </a:lnTo>
                    <a:lnTo>
                      <a:pt x="66" y="2"/>
                    </a:lnTo>
                    <a:lnTo>
                      <a:pt x="58" y="0"/>
                    </a:lnTo>
                    <a:lnTo>
                      <a:pt x="51" y="0"/>
                    </a:lnTo>
                    <a:lnTo>
                      <a:pt x="43" y="2"/>
                    </a:lnTo>
                    <a:lnTo>
                      <a:pt x="40" y="4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2" y="11"/>
                    </a:lnTo>
                    <a:lnTo>
                      <a:pt x="28" y="17"/>
                    </a:lnTo>
                    <a:lnTo>
                      <a:pt x="20" y="26"/>
                    </a:lnTo>
                    <a:lnTo>
                      <a:pt x="17" y="32"/>
                    </a:lnTo>
                    <a:lnTo>
                      <a:pt x="12" y="36"/>
                    </a:lnTo>
                    <a:lnTo>
                      <a:pt x="8" y="4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0" y="45"/>
                    </a:lnTo>
                    <a:lnTo>
                      <a:pt x="0" y="49"/>
                    </a:lnTo>
                    <a:lnTo>
                      <a:pt x="0" y="53"/>
                    </a:lnTo>
                    <a:lnTo>
                      <a:pt x="1" y="55"/>
                    </a:lnTo>
                    <a:lnTo>
                      <a:pt x="1" y="55"/>
                    </a:lnTo>
                    <a:lnTo>
                      <a:pt x="7" y="61"/>
                    </a:lnTo>
                    <a:lnTo>
                      <a:pt x="13" y="66"/>
                    </a:lnTo>
                    <a:lnTo>
                      <a:pt x="20" y="70"/>
                    </a:lnTo>
                    <a:lnTo>
                      <a:pt x="26" y="76"/>
                    </a:lnTo>
                    <a:lnTo>
                      <a:pt x="26" y="7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19" name="Freeform: Shape 259"/>
              <p:cNvSpPr/>
              <p:nvPr/>
            </p:nvSpPr>
            <p:spPr bwMode="auto">
              <a:xfrm>
                <a:off x="7208838" y="2722563"/>
                <a:ext cx="155575" cy="125412"/>
              </a:xfrm>
              <a:custGeom>
                <a:avLst/>
                <a:gdLst>
                  <a:gd name="T0" fmla="*/ 106 w 197"/>
                  <a:gd name="T1" fmla="*/ 19 h 156"/>
                  <a:gd name="T2" fmla="*/ 108 w 197"/>
                  <a:gd name="T3" fmla="*/ 10 h 156"/>
                  <a:gd name="T4" fmla="*/ 105 w 197"/>
                  <a:gd name="T5" fmla="*/ 2 h 156"/>
                  <a:gd name="T6" fmla="*/ 83 w 197"/>
                  <a:gd name="T7" fmla="*/ 10 h 156"/>
                  <a:gd name="T8" fmla="*/ 77 w 197"/>
                  <a:gd name="T9" fmla="*/ 13 h 156"/>
                  <a:gd name="T10" fmla="*/ 68 w 197"/>
                  <a:gd name="T11" fmla="*/ 21 h 156"/>
                  <a:gd name="T12" fmla="*/ 61 w 197"/>
                  <a:gd name="T13" fmla="*/ 38 h 156"/>
                  <a:gd name="T14" fmla="*/ 57 w 197"/>
                  <a:gd name="T15" fmla="*/ 50 h 156"/>
                  <a:gd name="T16" fmla="*/ 52 w 197"/>
                  <a:gd name="T17" fmla="*/ 58 h 156"/>
                  <a:gd name="T18" fmla="*/ 36 w 197"/>
                  <a:gd name="T19" fmla="*/ 67 h 156"/>
                  <a:gd name="T20" fmla="*/ 32 w 197"/>
                  <a:gd name="T21" fmla="*/ 71 h 156"/>
                  <a:gd name="T22" fmla="*/ 28 w 197"/>
                  <a:gd name="T23" fmla="*/ 81 h 156"/>
                  <a:gd name="T24" fmla="*/ 22 w 197"/>
                  <a:gd name="T25" fmla="*/ 110 h 156"/>
                  <a:gd name="T26" fmla="*/ 14 w 197"/>
                  <a:gd name="T27" fmla="*/ 127 h 156"/>
                  <a:gd name="T28" fmla="*/ 0 w 197"/>
                  <a:gd name="T29" fmla="*/ 141 h 156"/>
                  <a:gd name="T30" fmla="*/ 6 w 197"/>
                  <a:gd name="T31" fmla="*/ 144 h 156"/>
                  <a:gd name="T32" fmla="*/ 25 w 197"/>
                  <a:gd name="T33" fmla="*/ 146 h 156"/>
                  <a:gd name="T34" fmla="*/ 51 w 197"/>
                  <a:gd name="T35" fmla="*/ 142 h 156"/>
                  <a:gd name="T36" fmla="*/ 77 w 197"/>
                  <a:gd name="T37" fmla="*/ 137 h 156"/>
                  <a:gd name="T38" fmla="*/ 95 w 197"/>
                  <a:gd name="T39" fmla="*/ 138 h 156"/>
                  <a:gd name="T40" fmla="*/ 101 w 197"/>
                  <a:gd name="T41" fmla="*/ 139 h 156"/>
                  <a:gd name="T42" fmla="*/ 119 w 197"/>
                  <a:gd name="T43" fmla="*/ 143 h 156"/>
                  <a:gd name="T44" fmla="*/ 147 w 197"/>
                  <a:gd name="T45" fmla="*/ 144 h 156"/>
                  <a:gd name="T46" fmla="*/ 164 w 197"/>
                  <a:gd name="T47" fmla="*/ 150 h 156"/>
                  <a:gd name="T48" fmla="*/ 171 w 197"/>
                  <a:gd name="T49" fmla="*/ 156 h 156"/>
                  <a:gd name="T50" fmla="*/ 175 w 197"/>
                  <a:gd name="T51" fmla="*/ 153 h 156"/>
                  <a:gd name="T52" fmla="*/ 190 w 197"/>
                  <a:gd name="T53" fmla="*/ 145 h 156"/>
                  <a:gd name="T54" fmla="*/ 196 w 197"/>
                  <a:gd name="T55" fmla="*/ 138 h 156"/>
                  <a:gd name="T56" fmla="*/ 197 w 197"/>
                  <a:gd name="T57" fmla="*/ 134 h 156"/>
                  <a:gd name="T58" fmla="*/ 193 w 197"/>
                  <a:gd name="T59" fmla="*/ 128 h 156"/>
                  <a:gd name="T60" fmla="*/ 184 w 197"/>
                  <a:gd name="T61" fmla="*/ 119 h 156"/>
                  <a:gd name="T62" fmla="*/ 172 w 197"/>
                  <a:gd name="T63" fmla="*/ 113 h 156"/>
                  <a:gd name="T64" fmla="*/ 155 w 197"/>
                  <a:gd name="T65" fmla="*/ 105 h 156"/>
                  <a:gd name="T66" fmla="*/ 150 w 197"/>
                  <a:gd name="T67" fmla="*/ 102 h 156"/>
                  <a:gd name="T68" fmla="*/ 130 w 197"/>
                  <a:gd name="T69" fmla="*/ 89 h 156"/>
                  <a:gd name="T70" fmla="*/ 99 w 197"/>
                  <a:gd name="T71" fmla="*/ 72 h 156"/>
                  <a:gd name="T72" fmla="*/ 82 w 197"/>
                  <a:gd name="T73" fmla="*/ 59 h 156"/>
                  <a:gd name="T74" fmla="*/ 75 w 197"/>
                  <a:gd name="T75" fmla="*/ 50 h 156"/>
                  <a:gd name="T76" fmla="*/ 72 w 197"/>
                  <a:gd name="T77" fmla="*/ 38 h 156"/>
                  <a:gd name="T78" fmla="*/ 74 w 197"/>
                  <a:gd name="T79" fmla="*/ 34 h 156"/>
                  <a:gd name="T80" fmla="*/ 81 w 197"/>
                  <a:gd name="T81" fmla="*/ 29 h 156"/>
                  <a:gd name="T82" fmla="*/ 100 w 197"/>
                  <a:gd name="T83" fmla="*/ 22 h 156"/>
                  <a:gd name="T84" fmla="*/ 106 w 197"/>
                  <a:gd name="T85" fmla="*/ 19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7" h="156">
                    <a:moveTo>
                      <a:pt x="106" y="19"/>
                    </a:moveTo>
                    <a:lnTo>
                      <a:pt x="106" y="19"/>
                    </a:lnTo>
                    <a:lnTo>
                      <a:pt x="108" y="15"/>
                    </a:lnTo>
                    <a:lnTo>
                      <a:pt x="108" y="10"/>
                    </a:lnTo>
                    <a:lnTo>
                      <a:pt x="107" y="4"/>
                    </a:lnTo>
                    <a:lnTo>
                      <a:pt x="105" y="2"/>
                    </a:lnTo>
                    <a:lnTo>
                      <a:pt x="102" y="0"/>
                    </a:lnTo>
                    <a:lnTo>
                      <a:pt x="83" y="10"/>
                    </a:lnTo>
                    <a:lnTo>
                      <a:pt x="83" y="10"/>
                    </a:lnTo>
                    <a:lnTo>
                      <a:pt x="77" y="13"/>
                    </a:lnTo>
                    <a:lnTo>
                      <a:pt x="72" y="17"/>
                    </a:lnTo>
                    <a:lnTo>
                      <a:pt x="68" y="21"/>
                    </a:lnTo>
                    <a:lnTo>
                      <a:pt x="65" y="26"/>
                    </a:lnTo>
                    <a:lnTo>
                      <a:pt x="61" y="38"/>
                    </a:lnTo>
                    <a:lnTo>
                      <a:pt x="57" y="50"/>
                    </a:lnTo>
                    <a:lnTo>
                      <a:pt x="57" y="50"/>
                    </a:lnTo>
                    <a:lnTo>
                      <a:pt x="56" y="54"/>
                    </a:lnTo>
                    <a:lnTo>
                      <a:pt x="52" y="58"/>
                    </a:lnTo>
                    <a:lnTo>
                      <a:pt x="44" y="62"/>
                    </a:lnTo>
                    <a:lnTo>
                      <a:pt x="36" y="67"/>
                    </a:lnTo>
                    <a:lnTo>
                      <a:pt x="33" y="69"/>
                    </a:lnTo>
                    <a:lnTo>
                      <a:pt x="32" y="71"/>
                    </a:lnTo>
                    <a:lnTo>
                      <a:pt x="32" y="71"/>
                    </a:lnTo>
                    <a:lnTo>
                      <a:pt x="28" y="81"/>
                    </a:lnTo>
                    <a:lnTo>
                      <a:pt x="26" y="91"/>
                    </a:lnTo>
                    <a:lnTo>
                      <a:pt x="22" y="110"/>
                    </a:lnTo>
                    <a:lnTo>
                      <a:pt x="18" y="119"/>
                    </a:lnTo>
                    <a:lnTo>
                      <a:pt x="14" y="127"/>
                    </a:lnTo>
                    <a:lnTo>
                      <a:pt x="8" y="135"/>
                    </a:lnTo>
                    <a:lnTo>
                      <a:pt x="0" y="141"/>
                    </a:lnTo>
                    <a:lnTo>
                      <a:pt x="0" y="141"/>
                    </a:lnTo>
                    <a:lnTo>
                      <a:pt x="6" y="144"/>
                    </a:lnTo>
                    <a:lnTo>
                      <a:pt x="12" y="145"/>
                    </a:lnTo>
                    <a:lnTo>
                      <a:pt x="25" y="146"/>
                    </a:lnTo>
                    <a:lnTo>
                      <a:pt x="39" y="144"/>
                    </a:lnTo>
                    <a:lnTo>
                      <a:pt x="51" y="142"/>
                    </a:lnTo>
                    <a:lnTo>
                      <a:pt x="65" y="139"/>
                    </a:lnTo>
                    <a:lnTo>
                      <a:pt x="77" y="137"/>
                    </a:lnTo>
                    <a:lnTo>
                      <a:pt x="90" y="137"/>
                    </a:lnTo>
                    <a:lnTo>
                      <a:pt x="95" y="138"/>
                    </a:lnTo>
                    <a:lnTo>
                      <a:pt x="101" y="139"/>
                    </a:lnTo>
                    <a:lnTo>
                      <a:pt x="101" y="139"/>
                    </a:lnTo>
                    <a:lnTo>
                      <a:pt x="110" y="142"/>
                    </a:lnTo>
                    <a:lnTo>
                      <a:pt x="119" y="143"/>
                    </a:lnTo>
                    <a:lnTo>
                      <a:pt x="138" y="143"/>
                    </a:lnTo>
                    <a:lnTo>
                      <a:pt x="147" y="144"/>
                    </a:lnTo>
                    <a:lnTo>
                      <a:pt x="156" y="145"/>
                    </a:lnTo>
                    <a:lnTo>
                      <a:pt x="164" y="150"/>
                    </a:lnTo>
                    <a:lnTo>
                      <a:pt x="167" y="153"/>
                    </a:lnTo>
                    <a:lnTo>
                      <a:pt x="171" y="156"/>
                    </a:lnTo>
                    <a:lnTo>
                      <a:pt x="171" y="156"/>
                    </a:lnTo>
                    <a:lnTo>
                      <a:pt x="175" y="153"/>
                    </a:lnTo>
                    <a:lnTo>
                      <a:pt x="180" y="150"/>
                    </a:lnTo>
                    <a:lnTo>
                      <a:pt x="190" y="145"/>
                    </a:lnTo>
                    <a:lnTo>
                      <a:pt x="193" y="142"/>
                    </a:lnTo>
                    <a:lnTo>
                      <a:pt x="196" y="138"/>
                    </a:lnTo>
                    <a:lnTo>
                      <a:pt x="197" y="136"/>
                    </a:lnTo>
                    <a:lnTo>
                      <a:pt x="197" y="134"/>
                    </a:lnTo>
                    <a:lnTo>
                      <a:pt x="193" y="128"/>
                    </a:lnTo>
                    <a:lnTo>
                      <a:pt x="193" y="128"/>
                    </a:lnTo>
                    <a:lnTo>
                      <a:pt x="189" y="122"/>
                    </a:lnTo>
                    <a:lnTo>
                      <a:pt x="184" y="119"/>
                    </a:lnTo>
                    <a:lnTo>
                      <a:pt x="179" y="116"/>
                    </a:lnTo>
                    <a:lnTo>
                      <a:pt x="172" y="113"/>
                    </a:lnTo>
                    <a:lnTo>
                      <a:pt x="160" y="108"/>
                    </a:lnTo>
                    <a:lnTo>
                      <a:pt x="155" y="105"/>
                    </a:lnTo>
                    <a:lnTo>
                      <a:pt x="150" y="102"/>
                    </a:lnTo>
                    <a:lnTo>
                      <a:pt x="150" y="102"/>
                    </a:lnTo>
                    <a:lnTo>
                      <a:pt x="140" y="95"/>
                    </a:lnTo>
                    <a:lnTo>
                      <a:pt x="130" y="89"/>
                    </a:lnTo>
                    <a:lnTo>
                      <a:pt x="109" y="78"/>
                    </a:lnTo>
                    <a:lnTo>
                      <a:pt x="99" y="72"/>
                    </a:lnTo>
                    <a:lnTo>
                      <a:pt x="90" y="67"/>
                    </a:lnTo>
                    <a:lnTo>
                      <a:pt x="82" y="59"/>
                    </a:lnTo>
                    <a:lnTo>
                      <a:pt x="75" y="50"/>
                    </a:lnTo>
                    <a:lnTo>
                      <a:pt x="75" y="50"/>
                    </a:lnTo>
                    <a:lnTo>
                      <a:pt x="72" y="42"/>
                    </a:lnTo>
                    <a:lnTo>
                      <a:pt x="72" y="38"/>
                    </a:lnTo>
                    <a:lnTo>
                      <a:pt x="73" y="36"/>
                    </a:lnTo>
                    <a:lnTo>
                      <a:pt x="74" y="34"/>
                    </a:lnTo>
                    <a:lnTo>
                      <a:pt x="75" y="31"/>
                    </a:lnTo>
                    <a:lnTo>
                      <a:pt x="81" y="29"/>
                    </a:lnTo>
                    <a:lnTo>
                      <a:pt x="93" y="25"/>
                    </a:lnTo>
                    <a:lnTo>
                      <a:pt x="100" y="22"/>
                    </a:lnTo>
                    <a:lnTo>
                      <a:pt x="106" y="19"/>
                    </a:lnTo>
                    <a:lnTo>
                      <a:pt x="106" y="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20" name="Freeform: Shape 260"/>
              <p:cNvSpPr/>
              <p:nvPr/>
            </p:nvSpPr>
            <p:spPr bwMode="auto">
              <a:xfrm>
                <a:off x="6726238" y="3394075"/>
                <a:ext cx="311150" cy="111125"/>
              </a:xfrm>
              <a:custGeom>
                <a:avLst/>
                <a:gdLst>
                  <a:gd name="T0" fmla="*/ 249 w 391"/>
                  <a:gd name="T1" fmla="*/ 50 h 138"/>
                  <a:gd name="T2" fmla="*/ 238 w 391"/>
                  <a:gd name="T3" fmla="*/ 46 h 138"/>
                  <a:gd name="T4" fmla="*/ 208 w 391"/>
                  <a:gd name="T5" fmla="*/ 25 h 138"/>
                  <a:gd name="T6" fmla="*/ 193 w 391"/>
                  <a:gd name="T7" fmla="*/ 17 h 138"/>
                  <a:gd name="T8" fmla="*/ 161 w 391"/>
                  <a:gd name="T9" fmla="*/ 4 h 138"/>
                  <a:gd name="T10" fmla="*/ 128 w 391"/>
                  <a:gd name="T11" fmla="*/ 0 h 138"/>
                  <a:gd name="T12" fmla="*/ 95 w 391"/>
                  <a:gd name="T13" fmla="*/ 2 h 138"/>
                  <a:gd name="T14" fmla="*/ 79 w 391"/>
                  <a:gd name="T15" fmla="*/ 5 h 138"/>
                  <a:gd name="T16" fmla="*/ 19 w 391"/>
                  <a:gd name="T17" fmla="*/ 24 h 138"/>
                  <a:gd name="T18" fmla="*/ 0 w 391"/>
                  <a:gd name="T19" fmla="*/ 32 h 138"/>
                  <a:gd name="T20" fmla="*/ 17 w 391"/>
                  <a:gd name="T21" fmla="*/ 43 h 138"/>
                  <a:gd name="T22" fmla="*/ 29 w 391"/>
                  <a:gd name="T23" fmla="*/ 49 h 138"/>
                  <a:gd name="T24" fmla="*/ 42 w 391"/>
                  <a:gd name="T25" fmla="*/ 50 h 138"/>
                  <a:gd name="T26" fmla="*/ 47 w 391"/>
                  <a:gd name="T27" fmla="*/ 50 h 138"/>
                  <a:gd name="T28" fmla="*/ 80 w 391"/>
                  <a:gd name="T29" fmla="*/ 42 h 138"/>
                  <a:gd name="T30" fmla="*/ 96 w 391"/>
                  <a:gd name="T31" fmla="*/ 41 h 138"/>
                  <a:gd name="T32" fmla="*/ 111 w 391"/>
                  <a:gd name="T33" fmla="*/ 43 h 138"/>
                  <a:gd name="T34" fmla="*/ 124 w 391"/>
                  <a:gd name="T35" fmla="*/ 49 h 138"/>
                  <a:gd name="T36" fmla="*/ 145 w 391"/>
                  <a:gd name="T37" fmla="*/ 62 h 138"/>
                  <a:gd name="T38" fmla="*/ 176 w 391"/>
                  <a:gd name="T39" fmla="*/ 84 h 138"/>
                  <a:gd name="T40" fmla="*/ 198 w 391"/>
                  <a:gd name="T41" fmla="*/ 98 h 138"/>
                  <a:gd name="T42" fmla="*/ 209 w 391"/>
                  <a:gd name="T43" fmla="*/ 102 h 138"/>
                  <a:gd name="T44" fmla="*/ 250 w 391"/>
                  <a:gd name="T45" fmla="*/ 108 h 138"/>
                  <a:gd name="T46" fmla="*/ 277 w 391"/>
                  <a:gd name="T47" fmla="*/ 115 h 138"/>
                  <a:gd name="T48" fmla="*/ 290 w 391"/>
                  <a:gd name="T49" fmla="*/ 120 h 138"/>
                  <a:gd name="T50" fmla="*/ 300 w 391"/>
                  <a:gd name="T51" fmla="*/ 129 h 138"/>
                  <a:gd name="T52" fmla="*/ 304 w 391"/>
                  <a:gd name="T53" fmla="*/ 133 h 138"/>
                  <a:gd name="T54" fmla="*/ 314 w 391"/>
                  <a:gd name="T55" fmla="*/ 137 h 138"/>
                  <a:gd name="T56" fmla="*/ 325 w 391"/>
                  <a:gd name="T57" fmla="*/ 138 h 138"/>
                  <a:gd name="T58" fmla="*/ 336 w 391"/>
                  <a:gd name="T59" fmla="*/ 137 h 138"/>
                  <a:gd name="T60" fmla="*/ 342 w 391"/>
                  <a:gd name="T61" fmla="*/ 136 h 138"/>
                  <a:gd name="T62" fmla="*/ 369 w 391"/>
                  <a:gd name="T63" fmla="*/ 124 h 138"/>
                  <a:gd name="T64" fmla="*/ 385 w 391"/>
                  <a:gd name="T65" fmla="*/ 111 h 138"/>
                  <a:gd name="T66" fmla="*/ 390 w 391"/>
                  <a:gd name="T67" fmla="*/ 104 h 138"/>
                  <a:gd name="T68" fmla="*/ 391 w 391"/>
                  <a:gd name="T69" fmla="*/ 98 h 138"/>
                  <a:gd name="T70" fmla="*/ 387 w 391"/>
                  <a:gd name="T71" fmla="*/ 90 h 138"/>
                  <a:gd name="T72" fmla="*/ 381 w 391"/>
                  <a:gd name="T73" fmla="*/ 82 h 138"/>
                  <a:gd name="T74" fmla="*/ 367 w 391"/>
                  <a:gd name="T75" fmla="*/ 69 h 138"/>
                  <a:gd name="T76" fmla="*/ 351 w 391"/>
                  <a:gd name="T77" fmla="*/ 61 h 138"/>
                  <a:gd name="T78" fmla="*/ 325 w 391"/>
                  <a:gd name="T79" fmla="*/ 53 h 138"/>
                  <a:gd name="T80" fmla="*/ 287 w 391"/>
                  <a:gd name="T81" fmla="*/ 50 h 138"/>
                  <a:gd name="T82" fmla="*/ 249 w 391"/>
                  <a:gd name="T83" fmla="*/ 5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91" h="138">
                    <a:moveTo>
                      <a:pt x="249" y="50"/>
                    </a:moveTo>
                    <a:lnTo>
                      <a:pt x="249" y="50"/>
                    </a:lnTo>
                    <a:lnTo>
                      <a:pt x="243" y="49"/>
                    </a:lnTo>
                    <a:lnTo>
                      <a:pt x="238" y="46"/>
                    </a:lnTo>
                    <a:lnTo>
                      <a:pt x="227" y="41"/>
                    </a:lnTo>
                    <a:lnTo>
                      <a:pt x="208" y="25"/>
                    </a:lnTo>
                    <a:lnTo>
                      <a:pt x="208" y="25"/>
                    </a:lnTo>
                    <a:lnTo>
                      <a:pt x="193" y="17"/>
                    </a:lnTo>
                    <a:lnTo>
                      <a:pt x="177" y="10"/>
                    </a:lnTo>
                    <a:lnTo>
                      <a:pt x="161" y="4"/>
                    </a:lnTo>
                    <a:lnTo>
                      <a:pt x="144" y="1"/>
                    </a:lnTo>
                    <a:lnTo>
                      <a:pt x="128" y="0"/>
                    </a:lnTo>
                    <a:lnTo>
                      <a:pt x="111" y="0"/>
                    </a:lnTo>
                    <a:lnTo>
                      <a:pt x="95" y="2"/>
                    </a:lnTo>
                    <a:lnTo>
                      <a:pt x="79" y="5"/>
                    </a:lnTo>
                    <a:lnTo>
                      <a:pt x="79" y="5"/>
                    </a:lnTo>
                    <a:lnTo>
                      <a:pt x="39" y="18"/>
                    </a:lnTo>
                    <a:lnTo>
                      <a:pt x="19" y="24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10" y="40"/>
                    </a:lnTo>
                    <a:lnTo>
                      <a:pt x="17" y="43"/>
                    </a:lnTo>
                    <a:lnTo>
                      <a:pt x="22" y="46"/>
                    </a:lnTo>
                    <a:lnTo>
                      <a:pt x="29" y="49"/>
                    </a:lnTo>
                    <a:lnTo>
                      <a:pt x="35" y="50"/>
                    </a:lnTo>
                    <a:lnTo>
                      <a:pt x="42" y="50"/>
                    </a:lnTo>
                    <a:lnTo>
                      <a:pt x="47" y="50"/>
                    </a:lnTo>
                    <a:lnTo>
                      <a:pt x="47" y="50"/>
                    </a:lnTo>
                    <a:lnTo>
                      <a:pt x="64" y="46"/>
                    </a:lnTo>
                    <a:lnTo>
                      <a:pt x="80" y="42"/>
                    </a:lnTo>
                    <a:lnTo>
                      <a:pt x="88" y="41"/>
                    </a:lnTo>
                    <a:lnTo>
                      <a:pt x="96" y="41"/>
                    </a:lnTo>
                    <a:lnTo>
                      <a:pt x="103" y="42"/>
                    </a:lnTo>
                    <a:lnTo>
                      <a:pt x="111" y="43"/>
                    </a:lnTo>
                    <a:lnTo>
                      <a:pt x="111" y="43"/>
                    </a:lnTo>
                    <a:lnTo>
                      <a:pt x="124" y="49"/>
                    </a:lnTo>
                    <a:lnTo>
                      <a:pt x="134" y="54"/>
                    </a:lnTo>
                    <a:lnTo>
                      <a:pt x="145" y="62"/>
                    </a:lnTo>
                    <a:lnTo>
                      <a:pt x="155" y="69"/>
                    </a:lnTo>
                    <a:lnTo>
                      <a:pt x="176" y="84"/>
                    </a:lnTo>
                    <a:lnTo>
                      <a:pt x="186" y="92"/>
                    </a:lnTo>
                    <a:lnTo>
                      <a:pt x="198" y="98"/>
                    </a:lnTo>
                    <a:lnTo>
                      <a:pt x="198" y="98"/>
                    </a:lnTo>
                    <a:lnTo>
                      <a:pt x="209" y="102"/>
                    </a:lnTo>
                    <a:lnTo>
                      <a:pt x="221" y="104"/>
                    </a:lnTo>
                    <a:lnTo>
                      <a:pt x="250" y="108"/>
                    </a:lnTo>
                    <a:lnTo>
                      <a:pt x="264" y="110"/>
                    </a:lnTo>
                    <a:lnTo>
                      <a:pt x="277" y="115"/>
                    </a:lnTo>
                    <a:lnTo>
                      <a:pt x="283" y="117"/>
                    </a:lnTo>
                    <a:lnTo>
                      <a:pt x="290" y="120"/>
                    </a:lnTo>
                    <a:lnTo>
                      <a:pt x="295" y="125"/>
                    </a:lnTo>
                    <a:lnTo>
                      <a:pt x="300" y="129"/>
                    </a:lnTo>
                    <a:lnTo>
                      <a:pt x="300" y="129"/>
                    </a:lnTo>
                    <a:lnTo>
                      <a:pt x="304" y="133"/>
                    </a:lnTo>
                    <a:lnTo>
                      <a:pt x="308" y="135"/>
                    </a:lnTo>
                    <a:lnTo>
                      <a:pt x="314" y="137"/>
                    </a:lnTo>
                    <a:lnTo>
                      <a:pt x="319" y="138"/>
                    </a:lnTo>
                    <a:lnTo>
                      <a:pt x="325" y="138"/>
                    </a:lnTo>
                    <a:lnTo>
                      <a:pt x="331" y="138"/>
                    </a:lnTo>
                    <a:lnTo>
                      <a:pt x="336" y="137"/>
                    </a:lnTo>
                    <a:lnTo>
                      <a:pt x="342" y="136"/>
                    </a:lnTo>
                    <a:lnTo>
                      <a:pt x="342" y="136"/>
                    </a:lnTo>
                    <a:lnTo>
                      <a:pt x="360" y="128"/>
                    </a:lnTo>
                    <a:lnTo>
                      <a:pt x="369" y="124"/>
                    </a:lnTo>
                    <a:lnTo>
                      <a:pt x="378" y="118"/>
                    </a:lnTo>
                    <a:lnTo>
                      <a:pt x="385" y="111"/>
                    </a:lnTo>
                    <a:lnTo>
                      <a:pt x="387" y="108"/>
                    </a:lnTo>
                    <a:lnTo>
                      <a:pt x="390" y="104"/>
                    </a:lnTo>
                    <a:lnTo>
                      <a:pt x="390" y="101"/>
                    </a:lnTo>
                    <a:lnTo>
                      <a:pt x="391" y="98"/>
                    </a:lnTo>
                    <a:lnTo>
                      <a:pt x="390" y="93"/>
                    </a:lnTo>
                    <a:lnTo>
                      <a:pt x="387" y="90"/>
                    </a:lnTo>
                    <a:lnTo>
                      <a:pt x="387" y="90"/>
                    </a:lnTo>
                    <a:lnTo>
                      <a:pt x="381" y="82"/>
                    </a:lnTo>
                    <a:lnTo>
                      <a:pt x="375" y="75"/>
                    </a:lnTo>
                    <a:lnTo>
                      <a:pt x="367" y="69"/>
                    </a:lnTo>
                    <a:lnTo>
                      <a:pt x="360" y="65"/>
                    </a:lnTo>
                    <a:lnTo>
                      <a:pt x="351" y="61"/>
                    </a:lnTo>
                    <a:lnTo>
                      <a:pt x="343" y="58"/>
                    </a:lnTo>
                    <a:lnTo>
                      <a:pt x="325" y="53"/>
                    </a:lnTo>
                    <a:lnTo>
                      <a:pt x="307" y="51"/>
                    </a:lnTo>
                    <a:lnTo>
                      <a:pt x="287" y="50"/>
                    </a:lnTo>
                    <a:lnTo>
                      <a:pt x="249" y="50"/>
                    </a:lnTo>
                    <a:lnTo>
                      <a:pt x="249" y="5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21" name="Freeform: Shape 261"/>
              <p:cNvSpPr/>
              <p:nvPr/>
            </p:nvSpPr>
            <p:spPr bwMode="auto">
              <a:xfrm>
                <a:off x="7043738" y="3478213"/>
                <a:ext cx="100013" cy="55562"/>
              </a:xfrm>
              <a:custGeom>
                <a:avLst/>
                <a:gdLst>
                  <a:gd name="T0" fmla="*/ 1 w 125"/>
                  <a:gd name="T1" fmla="*/ 37 h 71"/>
                  <a:gd name="T2" fmla="*/ 1 w 125"/>
                  <a:gd name="T3" fmla="*/ 37 h 71"/>
                  <a:gd name="T4" fmla="*/ 0 w 125"/>
                  <a:gd name="T5" fmla="*/ 39 h 71"/>
                  <a:gd name="T6" fmla="*/ 0 w 125"/>
                  <a:gd name="T7" fmla="*/ 41 h 71"/>
                  <a:gd name="T8" fmla="*/ 1 w 125"/>
                  <a:gd name="T9" fmla="*/ 47 h 71"/>
                  <a:gd name="T10" fmla="*/ 5 w 125"/>
                  <a:gd name="T11" fmla="*/ 52 h 71"/>
                  <a:gd name="T12" fmla="*/ 9 w 125"/>
                  <a:gd name="T13" fmla="*/ 56 h 71"/>
                  <a:gd name="T14" fmla="*/ 16 w 125"/>
                  <a:gd name="T15" fmla="*/ 59 h 71"/>
                  <a:gd name="T16" fmla="*/ 23 w 125"/>
                  <a:gd name="T17" fmla="*/ 64 h 71"/>
                  <a:gd name="T18" fmla="*/ 36 w 125"/>
                  <a:gd name="T19" fmla="*/ 69 h 71"/>
                  <a:gd name="T20" fmla="*/ 36 w 125"/>
                  <a:gd name="T21" fmla="*/ 69 h 71"/>
                  <a:gd name="T22" fmla="*/ 47 w 125"/>
                  <a:gd name="T23" fmla="*/ 71 h 71"/>
                  <a:gd name="T24" fmla="*/ 58 w 125"/>
                  <a:gd name="T25" fmla="*/ 71 h 71"/>
                  <a:gd name="T26" fmla="*/ 69 w 125"/>
                  <a:gd name="T27" fmla="*/ 69 h 71"/>
                  <a:gd name="T28" fmla="*/ 81 w 125"/>
                  <a:gd name="T29" fmla="*/ 65 h 71"/>
                  <a:gd name="T30" fmla="*/ 92 w 125"/>
                  <a:gd name="T31" fmla="*/ 61 h 71"/>
                  <a:gd name="T32" fmla="*/ 102 w 125"/>
                  <a:gd name="T33" fmla="*/ 55 h 71"/>
                  <a:gd name="T34" fmla="*/ 111 w 125"/>
                  <a:gd name="T35" fmla="*/ 48 h 71"/>
                  <a:gd name="T36" fmla="*/ 121 w 125"/>
                  <a:gd name="T37" fmla="*/ 40 h 71"/>
                  <a:gd name="T38" fmla="*/ 121 w 125"/>
                  <a:gd name="T39" fmla="*/ 40 h 71"/>
                  <a:gd name="T40" fmla="*/ 124 w 125"/>
                  <a:gd name="T41" fmla="*/ 36 h 71"/>
                  <a:gd name="T42" fmla="*/ 125 w 125"/>
                  <a:gd name="T43" fmla="*/ 30 h 71"/>
                  <a:gd name="T44" fmla="*/ 124 w 125"/>
                  <a:gd name="T45" fmla="*/ 24 h 71"/>
                  <a:gd name="T46" fmla="*/ 122 w 125"/>
                  <a:gd name="T47" fmla="*/ 19 h 71"/>
                  <a:gd name="T48" fmla="*/ 117 w 125"/>
                  <a:gd name="T49" fmla="*/ 14 h 71"/>
                  <a:gd name="T50" fmla="*/ 111 w 125"/>
                  <a:gd name="T51" fmla="*/ 9 h 71"/>
                  <a:gd name="T52" fmla="*/ 106 w 125"/>
                  <a:gd name="T53" fmla="*/ 6 h 71"/>
                  <a:gd name="T54" fmla="*/ 99 w 125"/>
                  <a:gd name="T55" fmla="*/ 4 h 71"/>
                  <a:gd name="T56" fmla="*/ 99 w 125"/>
                  <a:gd name="T57" fmla="*/ 4 h 71"/>
                  <a:gd name="T58" fmla="*/ 84 w 125"/>
                  <a:gd name="T59" fmla="*/ 1 h 71"/>
                  <a:gd name="T60" fmla="*/ 69 w 125"/>
                  <a:gd name="T61" fmla="*/ 0 h 71"/>
                  <a:gd name="T62" fmla="*/ 56 w 125"/>
                  <a:gd name="T63" fmla="*/ 3 h 71"/>
                  <a:gd name="T64" fmla="*/ 42 w 125"/>
                  <a:gd name="T65" fmla="*/ 6 h 71"/>
                  <a:gd name="T66" fmla="*/ 30 w 125"/>
                  <a:gd name="T67" fmla="*/ 11 h 71"/>
                  <a:gd name="T68" fmla="*/ 18 w 125"/>
                  <a:gd name="T69" fmla="*/ 17 h 71"/>
                  <a:gd name="T70" fmla="*/ 9 w 125"/>
                  <a:gd name="T71" fmla="*/ 26 h 71"/>
                  <a:gd name="T72" fmla="*/ 1 w 125"/>
                  <a:gd name="T73" fmla="*/ 37 h 71"/>
                  <a:gd name="T74" fmla="*/ 1 w 125"/>
                  <a:gd name="T75" fmla="*/ 37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5" h="71">
                    <a:moveTo>
                      <a:pt x="1" y="37"/>
                    </a:moveTo>
                    <a:lnTo>
                      <a:pt x="1" y="37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7"/>
                    </a:lnTo>
                    <a:lnTo>
                      <a:pt x="5" y="52"/>
                    </a:lnTo>
                    <a:lnTo>
                      <a:pt x="9" y="56"/>
                    </a:lnTo>
                    <a:lnTo>
                      <a:pt x="16" y="59"/>
                    </a:lnTo>
                    <a:lnTo>
                      <a:pt x="23" y="64"/>
                    </a:lnTo>
                    <a:lnTo>
                      <a:pt x="36" y="69"/>
                    </a:lnTo>
                    <a:lnTo>
                      <a:pt x="36" y="69"/>
                    </a:lnTo>
                    <a:lnTo>
                      <a:pt x="47" y="71"/>
                    </a:lnTo>
                    <a:lnTo>
                      <a:pt x="58" y="71"/>
                    </a:lnTo>
                    <a:lnTo>
                      <a:pt x="69" y="69"/>
                    </a:lnTo>
                    <a:lnTo>
                      <a:pt x="81" y="65"/>
                    </a:lnTo>
                    <a:lnTo>
                      <a:pt x="92" y="61"/>
                    </a:lnTo>
                    <a:lnTo>
                      <a:pt x="102" y="55"/>
                    </a:lnTo>
                    <a:lnTo>
                      <a:pt x="111" y="48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24" y="36"/>
                    </a:lnTo>
                    <a:lnTo>
                      <a:pt x="125" y="30"/>
                    </a:lnTo>
                    <a:lnTo>
                      <a:pt x="124" y="24"/>
                    </a:lnTo>
                    <a:lnTo>
                      <a:pt x="122" y="19"/>
                    </a:lnTo>
                    <a:lnTo>
                      <a:pt x="117" y="14"/>
                    </a:lnTo>
                    <a:lnTo>
                      <a:pt x="111" y="9"/>
                    </a:lnTo>
                    <a:lnTo>
                      <a:pt x="106" y="6"/>
                    </a:lnTo>
                    <a:lnTo>
                      <a:pt x="99" y="4"/>
                    </a:lnTo>
                    <a:lnTo>
                      <a:pt x="99" y="4"/>
                    </a:lnTo>
                    <a:lnTo>
                      <a:pt x="84" y="1"/>
                    </a:lnTo>
                    <a:lnTo>
                      <a:pt x="69" y="0"/>
                    </a:lnTo>
                    <a:lnTo>
                      <a:pt x="56" y="3"/>
                    </a:lnTo>
                    <a:lnTo>
                      <a:pt x="42" y="6"/>
                    </a:lnTo>
                    <a:lnTo>
                      <a:pt x="30" y="11"/>
                    </a:lnTo>
                    <a:lnTo>
                      <a:pt x="18" y="17"/>
                    </a:lnTo>
                    <a:lnTo>
                      <a:pt x="9" y="26"/>
                    </a:lnTo>
                    <a:lnTo>
                      <a:pt x="1" y="37"/>
                    </a:lnTo>
                    <a:lnTo>
                      <a:pt x="1" y="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22" name="Freeform: Shape 262"/>
              <p:cNvSpPr/>
              <p:nvPr/>
            </p:nvSpPr>
            <p:spPr bwMode="auto">
              <a:xfrm>
                <a:off x="6921500" y="1608138"/>
                <a:ext cx="1162050" cy="946150"/>
              </a:xfrm>
              <a:custGeom>
                <a:avLst/>
                <a:gdLst>
                  <a:gd name="T0" fmla="*/ 1322 w 1464"/>
                  <a:gd name="T1" fmla="*/ 148 h 1193"/>
                  <a:gd name="T2" fmla="*/ 1171 w 1464"/>
                  <a:gd name="T3" fmla="*/ 185 h 1193"/>
                  <a:gd name="T4" fmla="*/ 1193 w 1464"/>
                  <a:gd name="T5" fmla="*/ 144 h 1193"/>
                  <a:gd name="T6" fmla="*/ 1107 w 1464"/>
                  <a:gd name="T7" fmla="*/ 161 h 1193"/>
                  <a:gd name="T8" fmla="*/ 1015 w 1464"/>
                  <a:gd name="T9" fmla="*/ 150 h 1193"/>
                  <a:gd name="T10" fmla="*/ 970 w 1464"/>
                  <a:gd name="T11" fmla="*/ 133 h 1193"/>
                  <a:gd name="T12" fmla="*/ 1143 w 1464"/>
                  <a:gd name="T13" fmla="*/ 117 h 1193"/>
                  <a:gd name="T14" fmla="*/ 1183 w 1464"/>
                  <a:gd name="T15" fmla="*/ 76 h 1193"/>
                  <a:gd name="T16" fmla="*/ 1047 w 1464"/>
                  <a:gd name="T17" fmla="*/ 48 h 1193"/>
                  <a:gd name="T18" fmla="*/ 945 w 1464"/>
                  <a:gd name="T19" fmla="*/ 27 h 1193"/>
                  <a:gd name="T20" fmla="*/ 842 w 1464"/>
                  <a:gd name="T21" fmla="*/ 14 h 1193"/>
                  <a:gd name="T22" fmla="*/ 792 w 1464"/>
                  <a:gd name="T23" fmla="*/ 99 h 1193"/>
                  <a:gd name="T24" fmla="*/ 733 w 1464"/>
                  <a:gd name="T25" fmla="*/ 57 h 1193"/>
                  <a:gd name="T26" fmla="*/ 643 w 1464"/>
                  <a:gd name="T27" fmla="*/ 83 h 1193"/>
                  <a:gd name="T28" fmla="*/ 664 w 1464"/>
                  <a:gd name="T29" fmla="*/ 166 h 1193"/>
                  <a:gd name="T30" fmla="*/ 600 w 1464"/>
                  <a:gd name="T31" fmla="*/ 140 h 1193"/>
                  <a:gd name="T32" fmla="*/ 559 w 1464"/>
                  <a:gd name="T33" fmla="*/ 101 h 1193"/>
                  <a:gd name="T34" fmla="*/ 465 w 1464"/>
                  <a:gd name="T35" fmla="*/ 182 h 1193"/>
                  <a:gd name="T36" fmla="*/ 429 w 1464"/>
                  <a:gd name="T37" fmla="*/ 107 h 1193"/>
                  <a:gd name="T38" fmla="*/ 373 w 1464"/>
                  <a:gd name="T39" fmla="*/ 132 h 1193"/>
                  <a:gd name="T40" fmla="*/ 311 w 1464"/>
                  <a:gd name="T41" fmla="*/ 144 h 1193"/>
                  <a:gd name="T42" fmla="*/ 271 w 1464"/>
                  <a:gd name="T43" fmla="*/ 139 h 1193"/>
                  <a:gd name="T44" fmla="*/ 233 w 1464"/>
                  <a:gd name="T45" fmla="*/ 216 h 1193"/>
                  <a:gd name="T46" fmla="*/ 195 w 1464"/>
                  <a:gd name="T47" fmla="*/ 176 h 1193"/>
                  <a:gd name="T48" fmla="*/ 153 w 1464"/>
                  <a:gd name="T49" fmla="*/ 236 h 1193"/>
                  <a:gd name="T50" fmla="*/ 187 w 1464"/>
                  <a:gd name="T51" fmla="*/ 282 h 1193"/>
                  <a:gd name="T52" fmla="*/ 141 w 1464"/>
                  <a:gd name="T53" fmla="*/ 322 h 1193"/>
                  <a:gd name="T54" fmla="*/ 0 w 1464"/>
                  <a:gd name="T55" fmla="*/ 347 h 1193"/>
                  <a:gd name="T56" fmla="*/ 73 w 1464"/>
                  <a:gd name="T57" fmla="*/ 375 h 1193"/>
                  <a:gd name="T58" fmla="*/ 88 w 1464"/>
                  <a:gd name="T59" fmla="*/ 453 h 1193"/>
                  <a:gd name="T60" fmla="*/ 187 w 1464"/>
                  <a:gd name="T61" fmla="*/ 467 h 1193"/>
                  <a:gd name="T62" fmla="*/ 279 w 1464"/>
                  <a:gd name="T63" fmla="*/ 476 h 1193"/>
                  <a:gd name="T64" fmla="*/ 361 w 1464"/>
                  <a:gd name="T65" fmla="*/ 519 h 1193"/>
                  <a:gd name="T66" fmla="*/ 370 w 1464"/>
                  <a:gd name="T67" fmla="*/ 579 h 1193"/>
                  <a:gd name="T68" fmla="*/ 401 w 1464"/>
                  <a:gd name="T69" fmla="*/ 629 h 1193"/>
                  <a:gd name="T70" fmla="*/ 413 w 1464"/>
                  <a:gd name="T71" fmla="*/ 664 h 1193"/>
                  <a:gd name="T72" fmla="*/ 510 w 1464"/>
                  <a:gd name="T73" fmla="*/ 691 h 1193"/>
                  <a:gd name="T74" fmla="*/ 475 w 1464"/>
                  <a:gd name="T75" fmla="*/ 744 h 1193"/>
                  <a:gd name="T76" fmla="*/ 497 w 1464"/>
                  <a:gd name="T77" fmla="*/ 776 h 1193"/>
                  <a:gd name="T78" fmla="*/ 492 w 1464"/>
                  <a:gd name="T79" fmla="*/ 840 h 1193"/>
                  <a:gd name="T80" fmla="*/ 459 w 1464"/>
                  <a:gd name="T81" fmla="*/ 914 h 1193"/>
                  <a:gd name="T82" fmla="*/ 512 w 1464"/>
                  <a:gd name="T83" fmla="*/ 1033 h 1193"/>
                  <a:gd name="T84" fmla="*/ 574 w 1464"/>
                  <a:gd name="T85" fmla="*/ 1104 h 1193"/>
                  <a:gd name="T86" fmla="*/ 638 w 1464"/>
                  <a:gd name="T87" fmla="*/ 1163 h 1193"/>
                  <a:gd name="T88" fmla="*/ 693 w 1464"/>
                  <a:gd name="T89" fmla="*/ 1191 h 1193"/>
                  <a:gd name="T90" fmla="*/ 760 w 1464"/>
                  <a:gd name="T91" fmla="*/ 1043 h 1193"/>
                  <a:gd name="T92" fmla="*/ 887 w 1464"/>
                  <a:gd name="T93" fmla="*/ 928 h 1193"/>
                  <a:gd name="T94" fmla="*/ 976 w 1464"/>
                  <a:gd name="T95" fmla="*/ 840 h 1193"/>
                  <a:gd name="T96" fmla="*/ 1086 w 1464"/>
                  <a:gd name="T97" fmla="*/ 813 h 1193"/>
                  <a:gd name="T98" fmla="*/ 1194 w 1464"/>
                  <a:gd name="T99" fmla="*/ 754 h 1193"/>
                  <a:gd name="T100" fmla="*/ 1169 w 1464"/>
                  <a:gd name="T101" fmla="*/ 679 h 1193"/>
                  <a:gd name="T102" fmla="*/ 1249 w 1464"/>
                  <a:gd name="T103" fmla="*/ 701 h 1193"/>
                  <a:gd name="T104" fmla="*/ 1210 w 1464"/>
                  <a:gd name="T105" fmla="*/ 597 h 1193"/>
                  <a:gd name="T106" fmla="*/ 1241 w 1464"/>
                  <a:gd name="T107" fmla="*/ 514 h 1193"/>
                  <a:gd name="T108" fmla="*/ 1266 w 1464"/>
                  <a:gd name="T109" fmla="*/ 474 h 1193"/>
                  <a:gd name="T110" fmla="*/ 1295 w 1464"/>
                  <a:gd name="T111" fmla="*/ 374 h 1193"/>
                  <a:gd name="T112" fmla="*/ 1314 w 1464"/>
                  <a:gd name="T113" fmla="*/ 296 h 1193"/>
                  <a:gd name="T114" fmla="*/ 1445 w 1464"/>
                  <a:gd name="T115" fmla="*/ 181 h 1193"/>
                  <a:gd name="T116" fmla="*/ 1444 w 1464"/>
                  <a:gd name="T117" fmla="*/ 150 h 1193"/>
                  <a:gd name="T118" fmla="*/ 1372 w 1464"/>
                  <a:gd name="T119" fmla="*/ 146 h 1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464" h="1193">
                    <a:moveTo>
                      <a:pt x="1454" y="180"/>
                    </a:moveTo>
                    <a:lnTo>
                      <a:pt x="1454" y="180"/>
                    </a:lnTo>
                    <a:lnTo>
                      <a:pt x="1429" y="172"/>
                    </a:lnTo>
                    <a:lnTo>
                      <a:pt x="1405" y="164"/>
                    </a:lnTo>
                    <a:lnTo>
                      <a:pt x="1380" y="155"/>
                    </a:lnTo>
                    <a:lnTo>
                      <a:pt x="1355" y="146"/>
                    </a:lnTo>
                    <a:lnTo>
                      <a:pt x="1355" y="146"/>
                    </a:lnTo>
                    <a:lnTo>
                      <a:pt x="1350" y="144"/>
                    </a:lnTo>
                    <a:lnTo>
                      <a:pt x="1345" y="143"/>
                    </a:lnTo>
                    <a:lnTo>
                      <a:pt x="1339" y="143"/>
                    </a:lnTo>
                    <a:lnTo>
                      <a:pt x="1333" y="144"/>
                    </a:lnTo>
                    <a:lnTo>
                      <a:pt x="1322" y="148"/>
                    </a:lnTo>
                    <a:lnTo>
                      <a:pt x="1312" y="151"/>
                    </a:lnTo>
                    <a:lnTo>
                      <a:pt x="1312" y="151"/>
                    </a:lnTo>
                    <a:lnTo>
                      <a:pt x="1277" y="165"/>
                    </a:lnTo>
                    <a:lnTo>
                      <a:pt x="1243" y="176"/>
                    </a:lnTo>
                    <a:lnTo>
                      <a:pt x="1174" y="199"/>
                    </a:lnTo>
                    <a:lnTo>
                      <a:pt x="1174" y="199"/>
                    </a:lnTo>
                    <a:lnTo>
                      <a:pt x="1173" y="198"/>
                    </a:lnTo>
                    <a:lnTo>
                      <a:pt x="1171" y="194"/>
                    </a:lnTo>
                    <a:lnTo>
                      <a:pt x="1169" y="190"/>
                    </a:lnTo>
                    <a:lnTo>
                      <a:pt x="1169" y="188"/>
                    </a:lnTo>
                    <a:lnTo>
                      <a:pt x="1171" y="185"/>
                    </a:lnTo>
                    <a:lnTo>
                      <a:pt x="1171" y="185"/>
                    </a:lnTo>
                    <a:lnTo>
                      <a:pt x="1174" y="182"/>
                    </a:lnTo>
                    <a:lnTo>
                      <a:pt x="1180" y="178"/>
                    </a:lnTo>
                    <a:lnTo>
                      <a:pt x="1192" y="172"/>
                    </a:lnTo>
                    <a:lnTo>
                      <a:pt x="1197" y="167"/>
                    </a:lnTo>
                    <a:lnTo>
                      <a:pt x="1201" y="163"/>
                    </a:lnTo>
                    <a:lnTo>
                      <a:pt x="1204" y="157"/>
                    </a:lnTo>
                    <a:lnTo>
                      <a:pt x="1204" y="153"/>
                    </a:lnTo>
                    <a:lnTo>
                      <a:pt x="1202" y="150"/>
                    </a:lnTo>
                    <a:lnTo>
                      <a:pt x="1202" y="150"/>
                    </a:lnTo>
                    <a:lnTo>
                      <a:pt x="1200" y="148"/>
                    </a:lnTo>
                    <a:lnTo>
                      <a:pt x="1198" y="146"/>
                    </a:lnTo>
                    <a:lnTo>
                      <a:pt x="1193" y="144"/>
                    </a:lnTo>
                    <a:lnTo>
                      <a:pt x="1189" y="146"/>
                    </a:lnTo>
                    <a:lnTo>
                      <a:pt x="1189" y="146"/>
                    </a:lnTo>
                    <a:lnTo>
                      <a:pt x="1171" y="156"/>
                    </a:lnTo>
                    <a:lnTo>
                      <a:pt x="1161" y="159"/>
                    </a:lnTo>
                    <a:lnTo>
                      <a:pt x="1151" y="163"/>
                    </a:lnTo>
                    <a:lnTo>
                      <a:pt x="1142" y="165"/>
                    </a:lnTo>
                    <a:lnTo>
                      <a:pt x="1132" y="166"/>
                    </a:lnTo>
                    <a:lnTo>
                      <a:pt x="1122" y="166"/>
                    </a:lnTo>
                    <a:lnTo>
                      <a:pt x="1110" y="164"/>
                    </a:lnTo>
                    <a:lnTo>
                      <a:pt x="1110" y="164"/>
                    </a:lnTo>
                    <a:lnTo>
                      <a:pt x="1108" y="163"/>
                    </a:lnTo>
                    <a:lnTo>
                      <a:pt x="1107" y="161"/>
                    </a:lnTo>
                    <a:lnTo>
                      <a:pt x="1106" y="156"/>
                    </a:lnTo>
                    <a:lnTo>
                      <a:pt x="1105" y="149"/>
                    </a:lnTo>
                    <a:lnTo>
                      <a:pt x="1102" y="147"/>
                    </a:lnTo>
                    <a:lnTo>
                      <a:pt x="1101" y="146"/>
                    </a:lnTo>
                    <a:lnTo>
                      <a:pt x="1101" y="146"/>
                    </a:lnTo>
                    <a:lnTo>
                      <a:pt x="1092" y="142"/>
                    </a:lnTo>
                    <a:lnTo>
                      <a:pt x="1083" y="140"/>
                    </a:lnTo>
                    <a:lnTo>
                      <a:pt x="1074" y="139"/>
                    </a:lnTo>
                    <a:lnTo>
                      <a:pt x="1066" y="139"/>
                    </a:lnTo>
                    <a:lnTo>
                      <a:pt x="1049" y="141"/>
                    </a:lnTo>
                    <a:lnTo>
                      <a:pt x="1032" y="146"/>
                    </a:lnTo>
                    <a:lnTo>
                      <a:pt x="1015" y="150"/>
                    </a:lnTo>
                    <a:lnTo>
                      <a:pt x="998" y="153"/>
                    </a:lnTo>
                    <a:lnTo>
                      <a:pt x="990" y="156"/>
                    </a:lnTo>
                    <a:lnTo>
                      <a:pt x="982" y="156"/>
                    </a:lnTo>
                    <a:lnTo>
                      <a:pt x="973" y="156"/>
                    </a:lnTo>
                    <a:lnTo>
                      <a:pt x="965" y="155"/>
                    </a:lnTo>
                    <a:lnTo>
                      <a:pt x="965" y="155"/>
                    </a:lnTo>
                    <a:lnTo>
                      <a:pt x="964" y="155"/>
                    </a:lnTo>
                    <a:lnTo>
                      <a:pt x="962" y="153"/>
                    </a:lnTo>
                    <a:lnTo>
                      <a:pt x="962" y="149"/>
                    </a:lnTo>
                    <a:lnTo>
                      <a:pt x="965" y="144"/>
                    </a:lnTo>
                    <a:lnTo>
                      <a:pt x="967" y="139"/>
                    </a:lnTo>
                    <a:lnTo>
                      <a:pt x="970" y="133"/>
                    </a:lnTo>
                    <a:lnTo>
                      <a:pt x="974" y="128"/>
                    </a:lnTo>
                    <a:lnTo>
                      <a:pt x="980" y="124"/>
                    </a:lnTo>
                    <a:lnTo>
                      <a:pt x="984" y="122"/>
                    </a:lnTo>
                    <a:lnTo>
                      <a:pt x="984" y="122"/>
                    </a:lnTo>
                    <a:lnTo>
                      <a:pt x="999" y="119"/>
                    </a:lnTo>
                    <a:lnTo>
                      <a:pt x="1012" y="117"/>
                    </a:lnTo>
                    <a:lnTo>
                      <a:pt x="1027" y="116"/>
                    </a:lnTo>
                    <a:lnTo>
                      <a:pt x="1042" y="115"/>
                    </a:lnTo>
                    <a:lnTo>
                      <a:pt x="1070" y="116"/>
                    </a:lnTo>
                    <a:lnTo>
                      <a:pt x="1100" y="117"/>
                    </a:lnTo>
                    <a:lnTo>
                      <a:pt x="1128" y="117"/>
                    </a:lnTo>
                    <a:lnTo>
                      <a:pt x="1143" y="117"/>
                    </a:lnTo>
                    <a:lnTo>
                      <a:pt x="1157" y="115"/>
                    </a:lnTo>
                    <a:lnTo>
                      <a:pt x="1171" y="114"/>
                    </a:lnTo>
                    <a:lnTo>
                      <a:pt x="1184" y="110"/>
                    </a:lnTo>
                    <a:lnTo>
                      <a:pt x="1198" y="106"/>
                    </a:lnTo>
                    <a:lnTo>
                      <a:pt x="1212" y="99"/>
                    </a:lnTo>
                    <a:lnTo>
                      <a:pt x="1212" y="99"/>
                    </a:lnTo>
                    <a:lnTo>
                      <a:pt x="1212" y="98"/>
                    </a:lnTo>
                    <a:lnTo>
                      <a:pt x="1210" y="95"/>
                    </a:lnTo>
                    <a:lnTo>
                      <a:pt x="1204" y="89"/>
                    </a:lnTo>
                    <a:lnTo>
                      <a:pt x="1193" y="82"/>
                    </a:lnTo>
                    <a:lnTo>
                      <a:pt x="1183" y="76"/>
                    </a:lnTo>
                    <a:lnTo>
                      <a:pt x="1183" y="76"/>
                    </a:lnTo>
                    <a:lnTo>
                      <a:pt x="1172" y="72"/>
                    </a:lnTo>
                    <a:lnTo>
                      <a:pt x="1160" y="69"/>
                    </a:lnTo>
                    <a:lnTo>
                      <a:pt x="1148" y="69"/>
                    </a:lnTo>
                    <a:lnTo>
                      <a:pt x="1136" y="69"/>
                    </a:lnTo>
                    <a:lnTo>
                      <a:pt x="1111" y="69"/>
                    </a:lnTo>
                    <a:lnTo>
                      <a:pt x="1099" y="69"/>
                    </a:lnTo>
                    <a:lnTo>
                      <a:pt x="1086" y="67"/>
                    </a:lnTo>
                    <a:lnTo>
                      <a:pt x="1086" y="67"/>
                    </a:lnTo>
                    <a:lnTo>
                      <a:pt x="1075" y="64"/>
                    </a:lnTo>
                    <a:lnTo>
                      <a:pt x="1065" y="59"/>
                    </a:lnTo>
                    <a:lnTo>
                      <a:pt x="1056" y="53"/>
                    </a:lnTo>
                    <a:lnTo>
                      <a:pt x="1047" y="48"/>
                    </a:lnTo>
                    <a:lnTo>
                      <a:pt x="1027" y="35"/>
                    </a:lnTo>
                    <a:lnTo>
                      <a:pt x="1017" y="29"/>
                    </a:lnTo>
                    <a:lnTo>
                      <a:pt x="1007" y="25"/>
                    </a:lnTo>
                    <a:lnTo>
                      <a:pt x="1007" y="25"/>
                    </a:lnTo>
                    <a:lnTo>
                      <a:pt x="999" y="24"/>
                    </a:lnTo>
                    <a:lnTo>
                      <a:pt x="990" y="24"/>
                    </a:lnTo>
                    <a:lnTo>
                      <a:pt x="981" y="25"/>
                    </a:lnTo>
                    <a:lnTo>
                      <a:pt x="973" y="27"/>
                    </a:lnTo>
                    <a:lnTo>
                      <a:pt x="964" y="28"/>
                    </a:lnTo>
                    <a:lnTo>
                      <a:pt x="956" y="29"/>
                    </a:lnTo>
                    <a:lnTo>
                      <a:pt x="949" y="28"/>
                    </a:lnTo>
                    <a:lnTo>
                      <a:pt x="945" y="27"/>
                    </a:lnTo>
                    <a:lnTo>
                      <a:pt x="942" y="25"/>
                    </a:lnTo>
                    <a:lnTo>
                      <a:pt x="942" y="25"/>
                    </a:lnTo>
                    <a:lnTo>
                      <a:pt x="931" y="17"/>
                    </a:lnTo>
                    <a:lnTo>
                      <a:pt x="919" y="10"/>
                    </a:lnTo>
                    <a:lnTo>
                      <a:pt x="907" y="4"/>
                    </a:lnTo>
                    <a:lnTo>
                      <a:pt x="894" y="1"/>
                    </a:lnTo>
                    <a:lnTo>
                      <a:pt x="883" y="0"/>
                    </a:lnTo>
                    <a:lnTo>
                      <a:pt x="870" y="1"/>
                    </a:lnTo>
                    <a:lnTo>
                      <a:pt x="859" y="3"/>
                    </a:lnTo>
                    <a:lnTo>
                      <a:pt x="849" y="8"/>
                    </a:lnTo>
                    <a:lnTo>
                      <a:pt x="849" y="8"/>
                    </a:lnTo>
                    <a:lnTo>
                      <a:pt x="842" y="14"/>
                    </a:lnTo>
                    <a:lnTo>
                      <a:pt x="835" y="19"/>
                    </a:lnTo>
                    <a:lnTo>
                      <a:pt x="829" y="26"/>
                    </a:lnTo>
                    <a:lnTo>
                      <a:pt x="825" y="35"/>
                    </a:lnTo>
                    <a:lnTo>
                      <a:pt x="820" y="44"/>
                    </a:lnTo>
                    <a:lnTo>
                      <a:pt x="817" y="53"/>
                    </a:lnTo>
                    <a:lnTo>
                      <a:pt x="811" y="74"/>
                    </a:lnTo>
                    <a:lnTo>
                      <a:pt x="811" y="74"/>
                    </a:lnTo>
                    <a:lnTo>
                      <a:pt x="809" y="81"/>
                    </a:lnTo>
                    <a:lnTo>
                      <a:pt x="806" y="86"/>
                    </a:lnTo>
                    <a:lnTo>
                      <a:pt x="802" y="92"/>
                    </a:lnTo>
                    <a:lnTo>
                      <a:pt x="796" y="95"/>
                    </a:lnTo>
                    <a:lnTo>
                      <a:pt x="792" y="99"/>
                    </a:lnTo>
                    <a:lnTo>
                      <a:pt x="786" y="100"/>
                    </a:lnTo>
                    <a:lnTo>
                      <a:pt x="779" y="100"/>
                    </a:lnTo>
                    <a:lnTo>
                      <a:pt x="773" y="99"/>
                    </a:lnTo>
                    <a:lnTo>
                      <a:pt x="773" y="99"/>
                    </a:lnTo>
                    <a:lnTo>
                      <a:pt x="767" y="94"/>
                    </a:lnTo>
                    <a:lnTo>
                      <a:pt x="761" y="90"/>
                    </a:lnTo>
                    <a:lnTo>
                      <a:pt x="757" y="84"/>
                    </a:lnTo>
                    <a:lnTo>
                      <a:pt x="752" y="77"/>
                    </a:lnTo>
                    <a:lnTo>
                      <a:pt x="743" y="65"/>
                    </a:lnTo>
                    <a:lnTo>
                      <a:pt x="738" y="60"/>
                    </a:lnTo>
                    <a:lnTo>
                      <a:pt x="733" y="57"/>
                    </a:lnTo>
                    <a:lnTo>
                      <a:pt x="733" y="57"/>
                    </a:lnTo>
                    <a:lnTo>
                      <a:pt x="727" y="55"/>
                    </a:lnTo>
                    <a:lnTo>
                      <a:pt x="720" y="53"/>
                    </a:lnTo>
                    <a:lnTo>
                      <a:pt x="708" y="52"/>
                    </a:lnTo>
                    <a:lnTo>
                      <a:pt x="693" y="53"/>
                    </a:lnTo>
                    <a:lnTo>
                      <a:pt x="679" y="55"/>
                    </a:lnTo>
                    <a:lnTo>
                      <a:pt x="679" y="55"/>
                    </a:lnTo>
                    <a:lnTo>
                      <a:pt x="671" y="57"/>
                    </a:lnTo>
                    <a:lnTo>
                      <a:pt x="663" y="60"/>
                    </a:lnTo>
                    <a:lnTo>
                      <a:pt x="657" y="64"/>
                    </a:lnTo>
                    <a:lnTo>
                      <a:pt x="651" y="69"/>
                    </a:lnTo>
                    <a:lnTo>
                      <a:pt x="645" y="75"/>
                    </a:lnTo>
                    <a:lnTo>
                      <a:pt x="643" y="83"/>
                    </a:lnTo>
                    <a:lnTo>
                      <a:pt x="642" y="90"/>
                    </a:lnTo>
                    <a:lnTo>
                      <a:pt x="643" y="99"/>
                    </a:lnTo>
                    <a:lnTo>
                      <a:pt x="643" y="99"/>
                    </a:lnTo>
                    <a:lnTo>
                      <a:pt x="647" y="108"/>
                    </a:lnTo>
                    <a:lnTo>
                      <a:pt x="653" y="118"/>
                    </a:lnTo>
                    <a:lnTo>
                      <a:pt x="659" y="128"/>
                    </a:lnTo>
                    <a:lnTo>
                      <a:pt x="664" y="139"/>
                    </a:lnTo>
                    <a:lnTo>
                      <a:pt x="668" y="149"/>
                    </a:lnTo>
                    <a:lnTo>
                      <a:pt x="669" y="153"/>
                    </a:lnTo>
                    <a:lnTo>
                      <a:pt x="669" y="158"/>
                    </a:lnTo>
                    <a:lnTo>
                      <a:pt x="667" y="163"/>
                    </a:lnTo>
                    <a:lnTo>
                      <a:pt x="664" y="166"/>
                    </a:lnTo>
                    <a:lnTo>
                      <a:pt x="660" y="169"/>
                    </a:lnTo>
                    <a:lnTo>
                      <a:pt x="654" y="173"/>
                    </a:lnTo>
                    <a:lnTo>
                      <a:pt x="654" y="173"/>
                    </a:lnTo>
                    <a:lnTo>
                      <a:pt x="650" y="174"/>
                    </a:lnTo>
                    <a:lnTo>
                      <a:pt x="645" y="175"/>
                    </a:lnTo>
                    <a:lnTo>
                      <a:pt x="635" y="175"/>
                    </a:lnTo>
                    <a:lnTo>
                      <a:pt x="626" y="172"/>
                    </a:lnTo>
                    <a:lnTo>
                      <a:pt x="618" y="167"/>
                    </a:lnTo>
                    <a:lnTo>
                      <a:pt x="610" y="160"/>
                    </a:lnTo>
                    <a:lnTo>
                      <a:pt x="604" y="153"/>
                    </a:lnTo>
                    <a:lnTo>
                      <a:pt x="601" y="144"/>
                    </a:lnTo>
                    <a:lnTo>
                      <a:pt x="600" y="140"/>
                    </a:lnTo>
                    <a:lnTo>
                      <a:pt x="600" y="135"/>
                    </a:lnTo>
                    <a:lnTo>
                      <a:pt x="600" y="135"/>
                    </a:lnTo>
                    <a:lnTo>
                      <a:pt x="600" y="126"/>
                    </a:lnTo>
                    <a:lnTo>
                      <a:pt x="599" y="116"/>
                    </a:lnTo>
                    <a:lnTo>
                      <a:pt x="595" y="107"/>
                    </a:lnTo>
                    <a:lnTo>
                      <a:pt x="593" y="103"/>
                    </a:lnTo>
                    <a:lnTo>
                      <a:pt x="591" y="101"/>
                    </a:lnTo>
                    <a:lnTo>
                      <a:pt x="591" y="101"/>
                    </a:lnTo>
                    <a:lnTo>
                      <a:pt x="583" y="98"/>
                    </a:lnTo>
                    <a:lnTo>
                      <a:pt x="575" y="98"/>
                    </a:lnTo>
                    <a:lnTo>
                      <a:pt x="566" y="98"/>
                    </a:lnTo>
                    <a:lnTo>
                      <a:pt x="559" y="101"/>
                    </a:lnTo>
                    <a:lnTo>
                      <a:pt x="559" y="101"/>
                    </a:lnTo>
                    <a:lnTo>
                      <a:pt x="547" y="109"/>
                    </a:lnTo>
                    <a:lnTo>
                      <a:pt x="537" y="119"/>
                    </a:lnTo>
                    <a:lnTo>
                      <a:pt x="527" y="130"/>
                    </a:lnTo>
                    <a:lnTo>
                      <a:pt x="518" y="140"/>
                    </a:lnTo>
                    <a:lnTo>
                      <a:pt x="510" y="151"/>
                    </a:lnTo>
                    <a:lnTo>
                      <a:pt x="500" y="161"/>
                    </a:lnTo>
                    <a:lnTo>
                      <a:pt x="489" y="171"/>
                    </a:lnTo>
                    <a:lnTo>
                      <a:pt x="478" y="178"/>
                    </a:lnTo>
                    <a:lnTo>
                      <a:pt x="478" y="178"/>
                    </a:lnTo>
                    <a:lnTo>
                      <a:pt x="471" y="182"/>
                    </a:lnTo>
                    <a:lnTo>
                      <a:pt x="465" y="182"/>
                    </a:lnTo>
                    <a:lnTo>
                      <a:pt x="461" y="181"/>
                    </a:lnTo>
                    <a:lnTo>
                      <a:pt x="456" y="177"/>
                    </a:lnTo>
                    <a:lnTo>
                      <a:pt x="452" y="174"/>
                    </a:lnTo>
                    <a:lnTo>
                      <a:pt x="448" y="168"/>
                    </a:lnTo>
                    <a:lnTo>
                      <a:pt x="443" y="158"/>
                    </a:lnTo>
                    <a:lnTo>
                      <a:pt x="443" y="158"/>
                    </a:lnTo>
                    <a:lnTo>
                      <a:pt x="439" y="151"/>
                    </a:lnTo>
                    <a:lnTo>
                      <a:pt x="438" y="144"/>
                    </a:lnTo>
                    <a:lnTo>
                      <a:pt x="436" y="130"/>
                    </a:lnTo>
                    <a:lnTo>
                      <a:pt x="435" y="122"/>
                    </a:lnTo>
                    <a:lnTo>
                      <a:pt x="432" y="114"/>
                    </a:lnTo>
                    <a:lnTo>
                      <a:pt x="429" y="107"/>
                    </a:lnTo>
                    <a:lnTo>
                      <a:pt x="425" y="100"/>
                    </a:lnTo>
                    <a:lnTo>
                      <a:pt x="425" y="100"/>
                    </a:lnTo>
                    <a:lnTo>
                      <a:pt x="420" y="105"/>
                    </a:lnTo>
                    <a:lnTo>
                      <a:pt x="415" y="108"/>
                    </a:lnTo>
                    <a:lnTo>
                      <a:pt x="409" y="110"/>
                    </a:lnTo>
                    <a:lnTo>
                      <a:pt x="403" y="111"/>
                    </a:lnTo>
                    <a:lnTo>
                      <a:pt x="396" y="114"/>
                    </a:lnTo>
                    <a:lnTo>
                      <a:pt x="389" y="117"/>
                    </a:lnTo>
                    <a:lnTo>
                      <a:pt x="384" y="120"/>
                    </a:lnTo>
                    <a:lnTo>
                      <a:pt x="378" y="127"/>
                    </a:lnTo>
                    <a:lnTo>
                      <a:pt x="378" y="127"/>
                    </a:lnTo>
                    <a:lnTo>
                      <a:pt x="373" y="132"/>
                    </a:lnTo>
                    <a:lnTo>
                      <a:pt x="369" y="134"/>
                    </a:lnTo>
                    <a:lnTo>
                      <a:pt x="362" y="134"/>
                    </a:lnTo>
                    <a:lnTo>
                      <a:pt x="355" y="134"/>
                    </a:lnTo>
                    <a:lnTo>
                      <a:pt x="341" y="131"/>
                    </a:lnTo>
                    <a:lnTo>
                      <a:pt x="334" y="130"/>
                    </a:lnTo>
                    <a:lnTo>
                      <a:pt x="327" y="130"/>
                    </a:lnTo>
                    <a:lnTo>
                      <a:pt x="327" y="130"/>
                    </a:lnTo>
                    <a:lnTo>
                      <a:pt x="324" y="131"/>
                    </a:lnTo>
                    <a:lnTo>
                      <a:pt x="321" y="133"/>
                    </a:lnTo>
                    <a:lnTo>
                      <a:pt x="318" y="139"/>
                    </a:lnTo>
                    <a:lnTo>
                      <a:pt x="313" y="143"/>
                    </a:lnTo>
                    <a:lnTo>
                      <a:pt x="311" y="144"/>
                    </a:lnTo>
                    <a:lnTo>
                      <a:pt x="307" y="143"/>
                    </a:lnTo>
                    <a:lnTo>
                      <a:pt x="307" y="143"/>
                    </a:lnTo>
                    <a:lnTo>
                      <a:pt x="304" y="141"/>
                    </a:lnTo>
                    <a:lnTo>
                      <a:pt x="301" y="138"/>
                    </a:lnTo>
                    <a:lnTo>
                      <a:pt x="296" y="133"/>
                    </a:lnTo>
                    <a:lnTo>
                      <a:pt x="293" y="131"/>
                    </a:lnTo>
                    <a:lnTo>
                      <a:pt x="293" y="131"/>
                    </a:lnTo>
                    <a:lnTo>
                      <a:pt x="287" y="131"/>
                    </a:lnTo>
                    <a:lnTo>
                      <a:pt x="282" y="131"/>
                    </a:lnTo>
                    <a:lnTo>
                      <a:pt x="278" y="133"/>
                    </a:lnTo>
                    <a:lnTo>
                      <a:pt x="274" y="135"/>
                    </a:lnTo>
                    <a:lnTo>
                      <a:pt x="271" y="139"/>
                    </a:lnTo>
                    <a:lnTo>
                      <a:pt x="269" y="143"/>
                    </a:lnTo>
                    <a:lnTo>
                      <a:pt x="266" y="147"/>
                    </a:lnTo>
                    <a:lnTo>
                      <a:pt x="266" y="150"/>
                    </a:lnTo>
                    <a:lnTo>
                      <a:pt x="266" y="150"/>
                    </a:lnTo>
                    <a:lnTo>
                      <a:pt x="262" y="171"/>
                    </a:lnTo>
                    <a:lnTo>
                      <a:pt x="260" y="181"/>
                    </a:lnTo>
                    <a:lnTo>
                      <a:pt x="256" y="191"/>
                    </a:lnTo>
                    <a:lnTo>
                      <a:pt x="253" y="200"/>
                    </a:lnTo>
                    <a:lnTo>
                      <a:pt x="247" y="207"/>
                    </a:lnTo>
                    <a:lnTo>
                      <a:pt x="240" y="213"/>
                    </a:lnTo>
                    <a:lnTo>
                      <a:pt x="237" y="215"/>
                    </a:lnTo>
                    <a:lnTo>
                      <a:pt x="233" y="216"/>
                    </a:lnTo>
                    <a:lnTo>
                      <a:pt x="233" y="216"/>
                    </a:lnTo>
                    <a:lnTo>
                      <a:pt x="229" y="216"/>
                    </a:lnTo>
                    <a:lnTo>
                      <a:pt x="225" y="215"/>
                    </a:lnTo>
                    <a:lnTo>
                      <a:pt x="223" y="213"/>
                    </a:lnTo>
                    <a:lnTo>
                      <a:pt x="221" y="210"/>
                    </a:lnTo>
                    <a:lnTo>
                      <a:pt x="216" y="202"/>
                    </a:lnTo>
                    <a:lnTo>
                      <a:pt x="212" y="194"/>
                    </a:lnTo>
                    <a:lnTo>
                      <a:pt x="208" y="186"/>
                    </a:lnTo>
                    <a:lnTo>
                      <a:pt x="204" y="180"/>
                    </a:lnTo>
                    <a:lnTo>
                      <a:pt x="200" y="177"/>
                    </a:lnTo>
                    <a:lnTo>
                      <a:pt x="198" y="176"/>
                    </a:lnTo>
                    <a:lnTo>
                      <a:pt x="195" y="176"/>
                    </a:lnTo>
                    <a:lnTo>
                      <a:pt x="190" y="177"/>
                    </a:lnTo>
                    <a:lnTo>
                      <a:pt x="190" y="177"/>
                    </a:lnTo>
                    <a:lnTo>
                      <a:pt x="183" y="182"/>
                    </a:lnTo>
                    <a:lnTo>
                      <a:pt x="177" y="188"/>
                    </a:lnTo>
                    <a:lnTo>
                      <a:pt x="171" y="194"/>
                    </a:lnTo>
                    <a:lnTo>
                      <a:pt x="165" y="202"/>
                    </a:lnTo>
                    <a:lnTo>
                      <a:pt x="154" y="217"/>
                    </a:lnTo>
                    <a:lnTo>
                      <a:pt x="148" y="224"/>
                    </a:lnTo>
                    <a:lnTo>
                      <a:pt x="141" y="231"/>
                    </a:lnTo>
                    <a:lnTo>
                      <a:pt x="141" y="231"/>
                    </a:lnTo>
                    <a:lnTo>
                      <a:pt x="147" y="234"/>
                    </a:lnTo>
                    <a:lnTo>
                      <a:pt x="153" y="236"/>
                    </a:lnTo>
                    <a:lnTo>
                      <a:pt x="165" y="240"/>
                    </a:lnTo>
                    <a:lnTo>
                      <a:pt x="178" y="243"/>
                    </a:lnTo>
                    <a:lnTo>
                      <a:pt x="183" y="246"/>
                    </a:lnTo>
                    <a:lnTo>
                      <a:pt x="188" y="248"/>
                    </a:lnTo>
                    <a:lnTo>
                      <a:pt x="188" y="248"/>
                    </a:lnTo>
                    <a:lnTo>
                      <a:pt x="191" y="252"/>
                    </a:lnTo>
                    <a:lnTo>
                      <a:pt x="194" y="257"/>
                    </a:lnTo>
                    <a:lnTo>
                      <a:pt x="195" y="262"/>
                    </a:lnTo>
                    <a:lnTo>
                      <a:pt x="195" y="265"/>
                    </a:lnTo>
                    <a:lnTo>
                      <a:pt x="195" y="269"/>
                    </a:lnTo>
                    <a:lnTo>
                      <a:pt x="193" y="274"/>
                    </a:lnTo>
                    <a:lnTo>
                      <a:pt x="187" y="282"/>
                    </a:lnTo>
                    <a:lnTo>
                      <a:pt x="179" y="290"/>
                    </a:lnTo>
                    <a:lnTo>
                      <a:pt x="170" y="297"/>
                    </a:lnTo>
                    <a:lnTo>
                      <a:pt x="161" y="302"/>
                    </a:lnTo>
                    <a:lnTo>
                      <a:pt x="150" y="306"/>
                    </a:lnTo>
                    <a:lnTo>
                      <a:pt x="150" y="306"/>
                    </a:lnTo>
                    <a:lnTo>
                      <a:pt x="152" y="309"/>
                    </a:lnTo>
                    <a:lnTo>
                      <a:pt x="152" y="312"/>
                    </a:lnTo>
                    <a:lnTo>
                      <a:pt x="149" y="314"/>
                    </a:lnTo>
                    <a:lnTo>
                      <a:pt x="147" y="315"/>
                    </a:lnTo>
                    <a:lnTo>
                      <a:pt x="142" y="317"/>
                    </a:lnTo>
                    <a:lnTo>
                      <a:pt x="141" y="318"/>
                    </a:lnTo>
                    <a:lnTo>
                      <a:pt x="141" y="322"/>
                    </a:lnTo>
                    <a:lnTo>
                      <a:pt x="141" y="322"/>
                    </a:lnTo>
                    <a:lnTo>
                      <a:pt x="99" y="314"/>
                    </a:lnTo>
                    <a:lnTo>
                      <a:pt x="77" y="310"/>
                    </a:lnTo>
                    <a:lnTo>
                      <a:pt x="54" y="309"/>
                    </a:lnTo>
                    <a:lnTo>
                      <a:pt x="44" y="309"/>
                    </a:lnTo>
                    <a:lnTo>
                      <a:pt x="33" y="310"/>
                    </a:lnTo>
                    <a:lnTo>
                      <a:pt x="24" y="313"/>
                    </a:lnTo>
                    <a:lnTo>
                      <a:pt x="16" y="316"/>
                    </a:lnTo>
                    <a:lnTo>
                      <a:pt x="11" y="322"/>
                    </a:lnTo>
                    <a:lnTo>
                      <a:pt x="5" y="327"/>
                    </a:lnTo>
                    <a:lnTo>
                      <a:pt x="1" y="337"/>
                    </a:lnTo>
                    <a:lnTo>
                      <a:pt x="0" y="347"/>
                    </a:lnTo>
                    <a:lnTo>
                      <a:pt x="0" y="347"/>
                    </a:lnTo>
                    <a:lnTo>
                      <a:pt x="0" y="350"/>
                    </a:lnTo>
                    <a:lnTo>
                      <a:pt x="1" y="354"/>
                    </a:lnTo>
                    <a:lnTo>
                      <a:pt x="4" y="356"/>
                    </a:lnTo>
                    <a:lnTo>
                      <a:pt x="7" y="358"/>
                    </a:lnTo>
                    <a:lnTo>
                      <a:pt x="15" y="362"/>
                    </a:lnTo>
                    <a:lnTo>
                      <a:pt x="24" y="364"/>
                    </a:lnTo>
                    <a:lnTo>
                      <a:pt x="47" y="367"/>
                    </a:lnTo>
                    <a:lnTo>
                      <a:pt x="57" y="368"/>
                    </a:lnTo>
                    <a:lnTo>
                      <a:pt x="67" y="372"/>
                    </a:lnTo>
                    <a:lnTo>
                      <a:pt x="67" y="372"/>
                    </a:lnTo>
                    <a:lnTo>
                      <a:pt x="73" y="375"/>
                    </a:lnTo>
                    <a:lnTo>
                      <a:pt x="78" y="379"/>
                    </a:lnTo>
                    <a:lnTo>
                      <a:pt x="81" y="382"/>
                    </a:lnTo>
                    <a:lnTo>
                      <a:pt x="83" y="385"/>
                    </a:lnTo>
                    <a:lnTo>
                      <a:pt x="86" y="390"/>
                    </a:lnTo>
                    <a:lnTo>
                      <a:pt x="87" y="395"/>
                    </a:lnTo>
                    <a:lnTo>
                      <a:pt x="88" y="405"/>
                    </a:lnTo>
                    <a:lnTo>
                      <a:pt x="87" y="415"/>
                    </a:lnTo>
                    <a:lnTo>
                      <a:pt x="86" y="425"/>
                    </a:lnTo>
                    <a:lnTo>
                      <a:pt x="86" y="437"/>
                    </a:lnTo>
                    <a:lnTo>
                      <a:pt x="87" y="447"/>
                    </a:lnTo>
                    <a:lnTo>
                      <a:pt x="87" y="447"/>
                    </a:lnTo>
                    <a:lnTo>
                      <a:pt x="88" y="453"/>
                    </a:lnTo>
                    <a:lnTo>
                      <a:pt x="90" y="457"/>
                    </a:lnTo>
                    <a:lnTo>
                      <a:pt x="94" y="461"/>
                    </a:lnTo>
                    <a:lnTo>
                      <a:pt x="97" y="464"/>
                    </a:lnTo>
                    <a:lnTo>
                      <a:pt x="102" y="466"/>
                    </a:lnTo>
                    <a:lnTo>
                      <a:pt x="107" y="469"/>
                    </a:lnTo>
                    <a:lnTo>
                      <a:pt x="117" y="471"/>
                    </a:lnTo>
                    <a:lnTo>
                      <a:pt x="130" y="471"/>
                    </a:lnTo>
                    <a:lnTo>
                      <a:pt x="142" y="471"/>
                    </a:lnTo>
                    <a:lnTo>
                      <a:pt x="165" y="470"/>
                    </a:lnTo>
                    <a:lnTo>
                      <a:pt x="165" y="470"/>
                    </a:lnTo>
                    <a:lnTo>
                      <a:pt x="177" y="470"/>
                    </a:lnTo>
                    <a:lnTo>
                      <a:pt x="187" y="467"/>
                    </a:lnTo>
                    <a:lnTo>
                      <a:pt x="208" y="462"/>
                    </a:lnTo>
                    <a:lnTo>
                      <a:pt x="220" y="459"/>
                    </a:lnTo>
                    <a:lnTo>
                      <a:pt x="230" y="457"/>
                    </a:lnTo>
                    <a:lnTo>
                      <a:pt x="241" y="457"/>
                    </a:lnTo>
                    <a:lnTo>
                      <a:pt x="254" y="458"/>
                    </a:lnTo>
                    <a:lnTo>
                      <a:pt x="254" y="458"/>
                    </a:lnTo>
                    <a:lnTo>
                      <a:pt x="257" y="459"/>
                    </a:lnTo>
                    <a:lnTo>
                      <a:pt x="261" y="462"/>
                    </a:lnTo>
                    <a:lnTo>
                      <a:pt x="266" y="466"/>
                    </a:lnTo>
                    <a:lnTo>
                      <a:pt x="272" y="472"/>
                    </a:lnTo>
                    <a:lnTo>
                      <a:pt x="276" y="474"/>
                    </a:lnTo>
                    <a:lnTo>
                      <a:pt x="279" y="476"/>
                    </a:lnTo>
                    <a:lnTo>
                      <a:pt x="279" y="476"/>
                    </a:lnTo>
                    <a:lnTo>
                      <a:pt x="295" y="482"/>
                    </a:lnTo>
                    <a:lnTo>
                      <a:pt x="312" y="489"/>
                    </a:lnTo>
                    <a:lnTo>
                      <a:pt x="320" y="494"/>
                    </a:lnTo>
                    <a:lnTo>
                      <a:pt x="327" y="499"/>
                    </a:lnTo>
                    <a:lnTo>
                      <a:pt x="335" y="505"/>
                    </a:lnTo>
                    <a:lnTo>
                      <a:pt x="343" y="512"/>
                    </a:lnTo>
                    <a:lnTo>
                      <a:pt x="343" y="512"/>
                    </a:lnTo>
                    <a:lnTo>
                      <a:pt x="346" y="514"/>
                    </a:lnTo>
                    <a:lnTo>
                      <a:pt x="351" y="515"/>
                    </a:lnTo>
                    <a:lnTo>
                      <a:pt x="356" y="516"/>
                    </a:lnTo>
                    <a:lnTo>
                      <a:pt x="361" y="519"/>
                    </a:lnTo>
                    <a:lnTo>
                      <a:pt x="361" y="519"/>
                    </a:lnTo>
                    <a:lnTo>
                      <a:pt x="371" y="527"/>
                    </a:lnTo>
                    <a:lnTo>
                      <a:pt x="376" y="531"/>
                    </a:lnTo>
                    <a:lnTo>
                      <a:pt x="379" y="537"/>
                    </a:lnTo>
                    <a:lnTo>
                      <a:pt x="382" y="541"/>
                    </a:lnTo>
                    <a:lnTo>
                      <a:pt x="384" y="547"/>
                    </a:lnTo>
                    <a:lnTo>
                      <a:pt x="385" y="552"/>
                    </a:lnTo>
                    <a:lnTo>
                      <a:pt x="382" y="557"/>
                    </a:lnTo>
                    <a:lnTo>
                      <a:pt x="382" y="557"/>
                    </a:lnTo>
                    <a:lnTo>
                      <a:pt x="380" y="563"/>
                    </a:lnTo>
                    <a:lnTo>
                      <a:pt x="377" y="569"/>
                    </a:lnTo>
                    <a:lnTo>
                      <a:pt x="370" y="579"/>
                    </a:lnTo>
                    <a:lnTo>
                      <a:pt x="368" y="585"/>
                    </a:lnTo>
                    <a:lnTo>
                      <a:pt x="365" y="590"/>
                    </a:lnTo>
                    <a:lnTo>
                      <a:pt x="365" y="597"/>
                    </a:lnTo>
                    <a:lnTo>
                      <a:pt x="368" y="603"/>
                    </a:lnTo>
                    <a:lnTo>
                      <a:pt x="368" y="603"/>
                    </a:lnTo>
                    <a:lnTo>
                      <a:pt x="370" y="607"/>
                    </a:lnTo>
                    <a:lnTo>
                      <a:pt x="373" y="611"/>
                    </a:lnTo>
                    <a:lnTo>
                      <a:pt x="384" y="615"/>
                    </a:lnTo>
                    <a:lnTo>
                      <a:pt x="393" y="621"/>
                    </a:lnTo>
                    <a:lnTo>
                      <a:pt x="397" y="624"/>
                    </a:lnTo>
                    <a:lnTo>
                      <a:pt x="401" y="629"/>
                    </a:lnTo>
                    <a:lnTo>
                      <a:pt x="401" y="629"/>
                    </a:lnTo>
                    <a:lnTo>
                      <a:pt x="396" y="632"/>
                    </a:lnTo>
                    <a:lnTo>
                      <a:pt x="393" y="637"/>
                    </a:lnTo>
                    <a:lnTo>
                      <a:pt x="389" y="641"/>
                    </a:lnTo>
                    <a:lnTo>
                      <a:pt x="387" y="647"/>
                    </a:lnTo>
                    <a:lnTo>
                      <a:pt x="386" y="653"/>
                    </a:lnTo>
                    <a:lnTo>
                      <a:pt x="387" y="657"/>
                    </a:lnTo>
                    <a:lnTo>
                      <a:pt x="388" y="660"/>
                    </a:lnTo>
                    <a:lnTo>
                      <a:pt x="390" y="661"/>
                    </a:lnTo>
                    <a:lnTo>
                      <a:pt x="393" y="662"/>
                    </a:lnTo>
                    <a:lnTo>
                      <a:pt x="396" y="663"/>
                    </a:lnTo>
                    <a:lnTo>
                      <a:pt x="396" y="663"/>
                    </a:lnTo>
                    <a:lnTo>
                      <a:pt x="413" y="664"/>
                    </a:lnTo>
                    <a:lnTo>
                      <a:pt x="430" y="664"/>
                    </a:lnTo>
                    <a:lnTo>
                      <a:pt x="464" y="663"/>
                    </a:lnTo>
                    <a:lnTo>
                      <a:pt x="464" y="663"/>
                    </a:lnTo>
                    <a:lnTo>
                      <a:pt x="470" y="663"/>
                    </a:lnTo>
                    <a:lnTo>
                      <a:pt x="477" y="664"/>
                    </a:lnTo>
                    <a:lnTo>
                      <a:pt x="483" y="666"/>
                    </a:lnTo>
                    <a:lnTo>
                      <a:pt x="488" y="669"/>
                    </a:lnTo>
                    <a:lnTo>
                      <a:pt x="493" y="672"/>
                    </a:lnTo>
                    <a:lnTo>
                      <a:pt x="498" y="677"/>
                    </a:lnTo>
                    <a:lnTo>
                      <a:pt x="503" y="681"/>
                    </a:lnTo>
                    <a:lnTo>
                      <a:pt x="506" y="686"/>
                    </a:lnTo>
                    <a:lnTo>
                      <a:pt x="510" y="691"/>
                    </a:lnTo>
                    <a:lnTo>
                      <a:pt x="512" y="697"/>
                    </a:lnTo>
                    <a:lnTo>
                      <a:pt x="513" y="703"/>
                    </a:lnTo>
                    <a:lnTo>
                      <a:pt x="514" y="708"/>
                    </a:lnTo>
                    <a:lnTo>
                      <a:pt x="513" y="715"/>
                    </a:lnTo>
                    <a:lnTo>
                      <a:pt x="512" y="721"/>
                    </a:lnTo>
                    <a:lnTo>
                      <a:pt x="509" y="726"/>
                    </a:lnTo>
                    <a:lnTo>
                      <a:pt x="505" y="731"/>
                    </a:lnTo>
                    <a:lnTo>
                      <a:pt x="505" y="731"/>
                    </a:lnTo>
                    <a:lnTo>
                      <a:pt x="498" y="736"/>
                    </a:lnTo>
                    <a:lnTo>
                      <a:pt x="492" y="739"/>
                    </a:lnTo>
                    <a:lnTo>
                      <a:pt x="484" y="741"/>
                    </a:lnTo>
                    <a:lnTo>
                      <a:pt x="475" y="744"/>
                    </a:lnTo>
                    <a:lnTo>
                      <a:pt x="456" y="748"/>
                    </a:lnTo>
                    <a:lnTo>
                      <a:pt x="448" y="752"/>
                    </a:lnTo>
                    <a:lnTo>
                      <a:pt x="439" y="755"/>
                    </a:lnTo>
                    <a:lnTo>
                      <a:pt x="439" y="755"/>
                    </a:lnTo>
                    <a:lnTo>
                      <a:pt x="445" y="761"/>
                    </a:lnTo>
                    <a:lnTo>
                      <a:pt x="447" y="763"/>
                    </a:lnTo>
                    <a:lnTo>
                      <a:pt x="450" y="764"/>
                    </a:lnTo>
                    <a:lnTo>
                      <a:pt x="450" y="764"/>
                    </a:lnTo>
                    <a:lnTo>
                      <a:pt x="462" y="764"/>
                    </a:lnTo>
                    <a:lnTo>
                      <a:pt x="475" y="766"/>
                    </a:lnTo>
                    <a:lnTo>
                      <a:pt x="487" y="770"/>
                    </a:lnTo>
                    <a:lnTo>
                      <a:pt x="497" y="776"/>
                    </a:lnTo>
                    <a:lnTo>
                      <a:pt x="502" y="779"/>
                    </a:lnTo>
                    <a:lnTo>
                      <a:pt x="506" y="782"/>
                    </a:lnTo>
                    <a:lnTo>
                      <a:pt x="510" y="786"/>
                    </a:lnTo>
                    <a:lnTo>
                      <a:pt x="512" y="792"/>
                    </a:lnTo>
                    <a:lnTo>
                      <a:pt x="513" y="796"/>
                    </a:lnTo>
                    <a:lnTo>
                      <a:pt x="513" y="802"/>
                    </a:lnTo>
                    <a:lnTo>
                      <a:pt x="512" y="807"/>
                    </a:lnTo>
                    <a:lnTo>
                      <a:pt x="510" y="814"/>
                    </a:lnTo>
                    <a:lnTo>
                      <a:pt x="510" y="814"/>
                    </a:lnTo>
                    <a:lnTo>
                      <a:pt x="505" y="823"/>
                    </a:lnTo>
                    <a:lnTo>
                      <a:pt x="498" y="832"/>
                    </a:lnTo>
                    <a:lnTo>
                      <a:pt x="492" y="840"/>
                    </a:lnTo>
                    <a:lnTo>
                      <a:pt x="484" y="848"/>
                    </a:lnTo>
                    <a:lnTo>
                      <a:pt x="475" y="855"/>
                    </a:lnTo>
                    <a:lnTo>
                      <a:pt x="465" y="862"/>
                    </a:lnTo>
                    <a:lnTo>
                      <a:pt x="445" y="872"/>
                    </a:lnTo>
                    <a:lnTo>
                      <a:pt x="445" y="872"/>
                    </a:lnTo>
                    <a:lnTo>
                      <a:pt x="444" y="876"/>
                    </a:lnTo>
                    <a:lnTo>
                      <a:pt x="444" y="880"/>
                    </a:lnTo>
                    <a:lnTo>
                      <a:pt x="444" y="886"/>
                    </a:lnTo>
                    <a:lnTo>
                      <a:pt x="445" y="890"/>
                    </a:lnTo>
                    <a:lnTo>
                      <a:pt x="445" y="890"/>
                    </a:lnTo>
                    <a:lnTo>
                      <a:pt x="455" y="906"/>
                    </a:lnTo>
                    <a:lnTo>
                      <a:pt x="459" y="914"/>
                    </a:lnTo>
                    <a:lnTo>
                      <a:pt x="462" y="922"/>
                    </a:lnTo>
                    <a:lnTo>
                      <a:pt x="462" y="922"/>
                    </a:lnTo>
                    <a:lnTo>
                      <a:pt x="465" y="934"/>
                    </a:lnTo>
                    <a:lnTo>
                      <a:pt x="468" y="946"/>
                    </a:lnTo>
                    <a:lnTo>
                      <a:pt x="469" y="959"/>
                    </a:lnTo>
                    <a:lnTo>
                      <a:pt x="472" y="971"/>
                    </a:lnTo>
                    <a:lnTo>
                      <a:pt x="472" y="971"/>
                    </a:lnTo>
                    <a:lnTo>
                      <a:pt x="478" y="985"/>
                    </a:lnTo>
                    <a:lnTo>
                      <a:pt x="485" y="997"/>
                    </a:lnTo>
                    <a:lnTo>
                      <a:pt x="494" y="1009"/>
                    </a:lnTo>
                    <a:lnTo>
                      <a:pt x="503" y="1020"/>
                    </a:lnTo>
                    <a:lnTo>
                      <a:pt x="512" y="1033"/>
                    </a:lnTo>
                    <a:lnTo>
                      <a:pt x="521" y="1044"/>
                    </a:lnTo>
                    <a:lnTo>
                      <a:pt x="529" y="1058"/>
                    </a:lnTo>
                    <a:lnTo>
                      <a:pt x="535" y="1071"/>
                    </a:lnTo>
                    <a:lnTo>
                      <a:pt x="535" y="1071"/>
                    </a:lnTo>
                    <a:lnTo>
                      <a:pt x="538" y="1077"/>
                    </a:lnTo>
                    <a:lnTo>
                      <a:pt x="543" y="1082"/>
                    </a:lnTo>
                    <a:lnTo>
                      <a:pt x="548" y="1085"/>
                    </a:lnTo>
                    <a:lnTo>
                      <a:pt x="554" y="1088"/>
                    </a:lnTo>
                    <a:lnTo>
                      <a:pt x="566" y="1095"/>
                    </a:lnTo>
                    <a:lnTo>
                      <a:pt x="570" y="1100"/>
                    </a:lnTo>
                    <a:lnTo>
                      <a:pt x="574" y="1104"/>
                    </a:lnTo>
                    <a:lnTo>
                      <a:pt x="574" y="1104"/>
                    </a:lnTo>
                    <a:lnTo>
                      <a:pt x="584" y="1126"/>
                    </a:lnTo>
                    <a:lnTo>
                      <a:pt x="593" y="1147"/>
                    </a:lnTo>
                    <a:lnTo>
                      <a:pt x="593" y="1147"/>
                    </a:lnTo>
                    <a:lnTo>
                      <a:pt x="596" y="1154"/>
                    </a:lnTo>
                    <a:lnTo>
                      <a:pt x="602" y="1161"/>
                    </a:lnTo>
                    <a:lnTo>
                      <a:pt x="605" y="1163"/>
                    </a:lnTo>
                    <a:lnTo>
                      <a:pt x="609" y="1166"/>
                    </a:lnTo>
                    <a:lnTo>
                      <a:pt x="612" y="1167"/>
                    </a:lnTo>
                    <a:lnTo>
                      <a:pt x="616" y="1167"/>
                    </a:lnTo>
                    <a:lnTo>
                      <a:pt x="616" y="1167"/>
                    </a:lnTo>
                    <a:lnTo>
                      <a:pt x="627" y="1165"/>
                    </a:lnTo>
                    <a:lnTo>
                      <a:pt x="638" y="1163"/>
                    </a:lnTo>
                    <a:lnTo>
                      <a:pt x="649" y="1163"/>
                    </a:lnTo>
                    <a:lnTo>
                      <a:pt x="660" y="1165"/>
                    </a:lnTo>
                    <a:lnTo>
                      <a:pt x="660" y="1165"/>
                    </a:lnTo>
                    <a:lnTo>
                      <a:pt x="664" y="1168"/>
                    </a:lnTo>
                    <a:lnTo>
                      <a:pt x="668" y="1173"/>
                    </a:lnTo>
                    <a:lnTo>
                      <a:pt x="675" y="1183"/>
                    </a:lnTo>
                    <a:lnTo>
                      <a:pt x="678" y="1188"/>
                    </a:lnTo>
                    <a:lnTo>
                      <a:pt x="682" y="1192"/>
                    </a:lnTo>
                    <a:lnTo>
                      <a:pt x="684" y="1193"/>
                    </a:lnTo>
                    <a:lnTo>
                      <a:pt x="687" y="1193"/>
                    </a:lnTo>
                    <a:lnTo>
                      <a:pt x="690" y="1193"/>
                    </a:lnTo>
                    <a:lnTo>
                      <a:pt x="693" y="1191"/>
                    </a:lnTo>
                    <a:lnTo>
                      <a:pt x="693" y="1191"/>
                    </a:lnTo>
                    <a:lnTo>
                      <a:pt x="699" y="1187"/>
                    </a:lnTo>
                    <a:lnTo>
                      <a:pt x="704" y="1183"/>
                    </a:lnTo>
                    <a:lnTo>
                      <a:pt x="708" y="1176"/>
                    </a:lnTo>
                    <a:lnTo>
                      <a:pt x="712" y="1170"/>
                    </a:lnTo>
                    <a:lnTo>
                      <a:pt x="719" y="1155"/>
                    </a:lnTo>
                    <a:lnTo>
                      <a:pt x="726" y="1142"/>
                    </a:lnTo>
                    <a:lnTo>
                      <a:pt x="726" y="1142"/>
                    </a:lnTo>
                    <a:lnTo>
                      <a:pt x="733" y="1130"/>
                    </a:lnTo>
                    <a:lnTo>
                      <a:pt x="737" y="1118"/>
                    </a:lnTo>
                    <a:lnTo>
                      <a:pt x="746" y="1094"/>
                    </a:lnTo>
                    <a:lnTo>
                      <a:pt x="760" y="1043"/>
                    </a:lnTo>
                    <a:lnTo>
                      <a:pt x="768" y="1020"/>
                    </a:lnTo>
                    <a:lnTo>
                      <a:pt x="773" y="1009"/>
                    </a:lnTo>
                    <a:lnTo>
                      <a:pt x="779" y="998"/>
                    </a:lnTo>
                    <a:lnTo>
                      <a:pt x="786" y="989"/>
                    </a:lnTo>
                    <a:lnTo>
                      <a:pt x="794" y="980"/>
                    </a:lnTo>
                    <a:lnTo>
                      <a:pt x="803" y="972"/>
                    </a:lnTo>
                    <a:lnTo>
                      <a:pt x="813" y="967"/>
                    </a:lnTo>
                    <a:lnTo>
                      <a:pt x="813" y="967"/>
                    </a:lnTo>
                    <a:lnTo>
                      <a:pt x="852" y="948"/>
                    </a:lnTo>
                    <a:lnTo>
                      <a:pt x="870" y="939"/>
                    </a:lnTo>
                    <a:lnTo>
                      <a:pt x="879" y="934"/>
                    </a:lnTo>
                    <a:lnTo>
                      <a:pt x="887" y="928"/>
                    </a:lnTo>
                    <a:lnTo>
                      <a:pt x="887" y="928"/>
                    </a:lnTo>
                    <a:lnTo>
                      <a:pt x="896" y="920"/>
                    </a:lnTo>
                    <a:lnTo>
                      <a:pt x="903" y="911"/>
                    </a:lnTo>
                    <a:lnTo>
                      <a:pt x="917" y="890"/>
                    </a:lnTo>
                    <a:lnTo>
                      <a:pt x="924" y="879"/>
                    </a:lnTo>
                    <a:lnTo>
                      <a:pt x="932" y="870"/>
                    </a:lnTo>
                    <a:lnTo>
                      <a:pt x="940" y="860"/>
                    </a:lnTo>
                    <a:lnTo>
                      <a:pt x="950" y="852"/>
                    </a:lnTo>
                    <a:lnTo>
                      <a:pt x="950" y="852"/>
                    </a:lnTo>
                    <a:lnTo>
                      <a:pt x="956" y="847"/>
                    </a:lnTo>
                    <a:lnTo>
                      <a:pt x="962" y="845"/>
                    </a:lnTo>
                    <a:lnTo>
                      <a:pt x="976" y="840"/>
                    </a:lnTo>
                    <a:lnTo>
                      <a:pt x="990" y="836"/>
                    </a:lnTo>
                    <a:lnTo>
                      <a:pt x="1003" y="831"/>
                    </a:lnTo>
                    <a:lnTo>
                      <a:pt x="1003" y="831"/>
                    </a:lnTo>
                    <a:lnTo>
                      <a:pt x="1010" y="830"/>
                    </a:lnTo>
                    <a:lnTo>
                      <a:pt x="1017" y="830"/>
                    </a:lnTo>
                    <a:lnTo>
                      <a:pt x="1025" y="830"/>
                    </a:lnTo>
                    <a:lnTo>
                      <a:pt x="1032" y="830"/>
                    </a:lnTo>
                    <a:lnTo>
                      <a:pt x="1032" y="830"/>
                    </a:lnTo>
                    <a:lnTo>
                      <a:pt x="1048" y="826"/>
                    </a:lnTo>
                    <a:lnTo>
                      <a:pt x="1063" y="821"/>
                    </a:lnTo>
                    <a:lnTo>
                      <a:pt x="1077" y="815"/>
                    </a:lnTo>
                    <a:lnTo>
                      <a:pt x="1086" y="813"/>
                    </a:lnTo>
                    <a:lnTo>
                      <a:pt x="1096" y="812"/>
                    </a:lnTo>
                    <a:lnTo>
                      <a:pt x="1096" y="812"/>
                    </a:lnTo>
                    <a:lnTo>
                      <a:pt x="1109" y="809"/>
                    </a:lnTo>
                    <a:lnTo>
                      <a:pt x="1122" y="805"/>
                    </a:lnTo>
                    <a:lnTo>
                      <a:pt x="1135" y="799"/>
                    </a:lnTo>
                    <a:lnTo>
                      <a:pt x="1148" y="794"/>
                    </a:lnTo>
                    <a:lnTo>
                      <a:pt x="1159" y="786"/>
                    </a:lnTo>
                    <a:lnTo>
                      <a:pt x="1171" y="778"/>
                    </a:lnTo>
                    <a:lnTo>
                      <a:pt x="1182" y="769"/>
                    </a:lnTo>
                    <a:lnTo>
                      <a:pt x="1192" y="759"/>
                    </a:lnTo>
                    <a:lnTo>
                      <a:pt x="1192" y="759"/>
                    </a:lnTo>
                    <a:lnTo>
                      <a:pt x="1194" y="754"/>
                    </a:lnTo>
                    <a:lnTo>
                      <a:pt x="1196" y="747"/>
                    </a:lnTo>
                    <a:lnTo>
                      <a:pt x="1194" y="741"/>
                    </a:lnTo>
                    <a:lnTo>
                      <a:pt x="1192" y="736"/>
                    </a:lnTo>
                    <a:lnTo>
                      <a:pt x="1192" y="736"/>
                    </a:lnTo>
                    <a:lnTo>
                      <a:pt x="1188" y="729"/>
                    </a:lnTo>
                    <a:lnTo>
                      <a:pt x="1184" y="722"/>
                    </a:lnTo>
                    <a:lnTo>
                      <a:pt x="1181" y="715"/>
                    </a:lnTo>
                    <a:lnTo>
                      <a:pt x="1179" y="707"/>
                    </a:lnTo>
                    <a:lnTo>
                      <a:pt x="1175" y="693"/>
                    </a:lnTo>
                    <a:lnTo>
                      <a:pt x="1173" y="686"/>
                    </a:lnTo>
                    <a:lnTo>
                      <a:pt x="1169" y="679"/>
                    </a:lnTo>
                    <a:lnTo>
                      <a:pt x="1169" y="679"/>
                    </a:lnTo>
                    <a:lnTo>
                      <a:pt x="1173" y="685"/>
                    </a:lnTo>
                    <a:lnTo>
                      <a:pt x="1176" y="688"/>
                    </a:lnTo>
                    <a:lnTo>
                      <a:pt x="1184" y="696"/>
                    </a:lnTo>
                    <a:lnTo>
                      <a:pt x="1193" y="702"/>
                    </a:lnTo>
                    <a:lnTo>
                      <a:pt x="1205" y="706"/>
                    </a:lnTo>
                    <a:lnTo>
                      <a:pt x="1216" y="708"/>
                    </a:lnTo>
                    <a:lnTo>
                      <a:pt x="1226" y="710"/>
                    </a:lnTo>
                    <a:lnTo>
                      <a:pt x="1237" y="708"/>
                    </a:lnTo>
                    <a:lnTo>
                      <a:pt x="1246" y="706"/>
                    </a:lnTo>
                    <a:lnTo>
                      <a:pt x="1246" y="706"/>
                    </a:lnTo>
                    <a:lnTo>
                      <a:pt x="1248" y="704"/>
                    </a:lnTo>
                    <a:lnTo>
                      <a:pt x="1249" y="701"/>
                    </a:lnTo>
                    <a:lnTo>
                      <a:pt x="1249" y="696"/>
                    </a:lnTo>
                    <a:lnTo>
                      <a:pt x="1249" y="691"/>
                    </a:lnTo>
                    <a:lnTo>
                      <a:pt x="1247" y="680"/>
                    </a:lnTo>
                    <a:lnTo>
                      <a:pt x="1245" y="674"/>
                    </a:lnTo>
                    <a:lnTo>
                      <a:pt x="1242" y="670"/>
                    </a:lnTo>
                    <a:lnTo>
                      <a:pt x="1242" y="670"/>
                    </a:lnTo>
                    <a:lnTo>
                      <a:pt x="1234" y="658"/>
                    </a:lnTo>
                    <a:lnTo>
                      <a:pt x="1227" y="646"/>
                    </a:lnTo>
                    <a:lnTo>
                      <a:pt x="1222" y="633"/>
                    </a:lnTo>
                    <a:lnTo>
                      <a:pt x="1216" y="621"/>
                    </a:lnTo>
                    <a:lnTo>
                      <a:pt x="1213" y="610"/>
                    </a:lnTo>
                    <a:lnTo>
                      <a:pt x="1210" y="597"/>
                    </a:lnTo>
                    <a:lnTo>
                      <a:pt x="1209" y="586"/>
                    </a:lnTo>
                    <a:lnTo>
                      <a:pt x="1209" y="574"/>
                    </a:lnTo>
                    <a:lnTo>
                      <a:pt x="1209" y="574"/>
                    </a:lnTo>
                    <a:lnTo>
                      <a:pt x="1212" y="569"/>
                    </a:lnTo>
                    <a:lnTo>
                      <a:pt x="1215" y="562"/>
                    </a:lnTo>
                    <a:lnTo>
                      <a:pt x="1224" y="550"/>
                    </a:lnTo>
                    <a:lnTo>
                      <a:pt x="1229" y="544"/>
                    </a:lnTo>
                    <a:lnTo>
                      <a:pt x="1233" y="536"/>
                    </a:lnTo>
                    <a:lnTo>
                      <a:pt x="1238" y="528"/>
                    </a:lnTo>
                    <a:lnTo>
                      <a:pt x="1240" y="519"/>
                    </a:lnTo>
                    <a:lnTo>
                      <a:pt x="1240" y="519"/>
                    </a:lnTo>
                    <a:lnTo>
                      <a:pt x="1241" y="514"/>
                    </a:lnTo>
                    <a:lnTo>
                      <a:pt x="1243" y="512"/>
                    </a:lnTo>
                    <a:lnTo>
                      <a:pt x="1248" y="509"/>
                    </a:lnTo>
                    <a:lnTo>
                      <a:pt x="1251" y="508"/>
                    </a:lnTo>
                    <a:lnTo>
                      <a:pt x="1259" y="506"/>
                    </a:lnTo>
                    <a:lnTo>
                      <a:pt x="1263" y="504"/>
                    </a:lnTo>
                    <a:lnTo>
                      <a:pt x="1266" y="501"/>
                    </a:lnTo>
                    <a:lnTo>
                      <a:pt x="1266" y="501"/>
                    </a:lnTo>
                    <a:lnTo>
                      <a:pt x="1268" y="495"/>
                    </a:lnTo>
                    <a:lnTo>
                      <a:pt x="1270" y="488"/>
                    </a:lnTo>
                    <a:lnTo>
                      <a:pt x="1268" y="480"/>
                    </a:lnTo>
                    <a:lnTo>
                      <a:pt x="1267" y="476"/>
                    </a:lnTo>
                    <a:lnTo>
                      <a:pt x="1266" y="474"/>
                    </a:lnTo>
                    <a:lnTo>
                      <a:pt x="1266" y="474"/>
                    </a:lnTo>
                    <a:lnTo>
                      <a:pt x="1258" y="467"/>
                    </a:lnTo>
                    <a:lnTo>
                      <a:pt x="1249" y="461"/>
                    </a:lnTo>
                    <a:lnTo>
                      <a:pt x="1246" y="457"/>
                    </a:lnTo>
                    <a:lnTo>
                      <a:pt x="1243" y="453"/>
                    </a:lnTo>
                    <a:lnTo>
                      <a:pt x="1243" y="449"/>
                    </a:lnTo>
                    <a:lnTo>
                      <a:pt x="1245" y="443"/>
                    </a:lnTo>
                    <a:lnTo>
                      <a:pt x="1245" y="443"/>
                    </a:lnTo>
                    <a:lnTo>
                      <a:pt x="1267" y="408"/>
                    </a:lnTo>
                    <a:lnTo>
                      <a:pt x="1280" y="391"/>
                    </a:lnTo>
                    <a:lnTo>
                      <a:pt x="1295" y="374"/>
                    </a:lnTo>
                    <a:lnTo>
                      <a:pt x="1295" y="374"/>
                    </a:lnTo>
                    <a:lnTo>
                      <a:pt x="1297" y="371"/>
                    </a:lnTo>
                    <a:lnTo>
                      <a:pt x="1298" y="368"/>
                    </a:lnTo>
                    <a:lnTo>
                      <a:pt x="1299" y="360"/>
                    </a:lnTo>
                    <a:lnTo>
                      <a:pt x="1299" y="352"/>
                    </a:lnTo>
                    <a:lnTo>
                      <a:pt x="1298" y="345"/>
                    </a:lnTo>
                    <a:lnTo>
                      <a:pt x="1297" y="335"/>
                    </a:lnTo>
                    <a:lnTo>
                      <a:pt x="1297" y="327"/>
                    </a:lnTo>
                    <a:lnTo>
                      <a:pt x="1297" y="321"/>
                    </a:lnTo>
                    <a:lnTo>
                      <a:pt x="1298" y="317"/>
                    </a:lnTo>
                    <a:lnTo>
                      <a:pt x="1300" y="314"/>
                    </a:lnTo>
                    <a:lnTo>
                      <a:pt x="1300" y="314"/>
                    </a:lnTo>
                    <a:lnTo>
                      <a:pt x="1314" y="296"/>
                    </a:lnTo>
                    <a:lnTo>
                      <a:pt x="1330" y="279"/>
                    </a:lnTo>
                    <a:lnTo>
                      <a:pt x="1345" y="262"/>
                    </a:lnTo>
                    <a:lnTo>
                      <a:pt x="1362" y="247"/>
                    </a:lnTo>
                    <a:lnTo>
                      <a:pt x="1396" y="216"/>
                    </a:lnTo>
                    <a:lnTo>
                      <a:pt x="1430" y="186"/>
                    </a:lnTo>
                    <a:lnTo>
                      <a:pt x="1430" y="186"/>
                    </a:lnTo>
                    <a:lnTo>
                      <a:pt x="1433" y="185"/>
                    </a:lnTo>
                    <a:lnTo>
                      <a:pt x="1437" y="185"/>
                    </a:lnTo>
                    <a:lnTo>
                      <a:pt x="1440" y="185"/>
                    </a:lnTo>
                    <a:lnTo>
                      <a:pt x="1442" y="184"/>
                    </a:lnTo>
                    <a:lnTo>
                      <a:pt x="1442" y="184"/>
                    </a:lnTo>
                    <a:lnTo>
                      <a:pt x="1445" y="181"/>
                    </a:lnTo>
                    <a:lnTo>
                      <a:pt x="1449" y="177"/>
                    </a:lnTo>
                    <a:lnTo>
                      <a:pt x="1457" y="171"/>
                    </a:lnTo>
                    <a:lnTo>
                      <a:pt x="1461" y="168"/>
                    </a:lnTo>
                    <a:lnTo>
                      <a:pt x="1463" y="165"/>
                    </a:lnTo>
                    <a:lnTo>
                      <a:pt x="1464" y="161"/>
                    </a:lnTo>
                    <a:lnTo>
                      <a:pt x="1462" y="157"/>
                    </a:lnTo>
                    <a:lnTo>
                      <a:pt x="1462" y="157"/>
                    </a:lnTo>
                    <a:lnTo>
                      <a:pt x="1458" y="153"/>
                    </a:lnTo>
                    <a:lnTo>
                      <a:pt x="1456" y="151"/>
                    </a:lnTo>
                    <a:lnTo>
                      <a:pt x="1453" y="150"/>
                    </a:lnTo>
                    <a:lnTo>
                      <a:pt x="1450" y="149"/>
                    </a:lnTo>
                    <a:lnTo>
                      <a:pt x="1444" y="150"/>
                    </a:lnTo>
                    <a:lnTo>
                      <a:pt x="1437" y="151"/>
                    </a:lnTo>
                    <a:lnTo>
                      <a:pt x="1423" y="158"/>
                    </a:lnTo>
                    <a:lnTo>
                      <a:pt x="1416" y="161"/>
                    </a:lnTo>
                    <a:lnTo>
                      <a:pt x="1409" y="164"/>
                    </a:lnTo>
                    <a:lnTo>
                      <a:pt x="1409" y="164"/>
                    </a:lnTo>
                    <a:lnTo>
                      <a:pt x="1403" y="165"/>
                    </a:lnTo>
                    <a:lnTo>
                      <a:pt x="1397" y="163"/>
                    </a:lnTo>
                    <a:lnTo>
                      <a:pt x="1392" y="159"/>
                    </a:lnTo>
                    <a:lnTo>
                      <a:pt x="1388" y="156"/>
                    </a:lnTo>
                    <a:lnTo>
                      <a:pt x="1382" y="151"/>
                    </a:lnTo>
                    <a:lnTo>
                      <a:pt x="1378" y="148"/>
                    </a:lnTo>
                    <a:lnTo>
                      <a:pt x="1372" y="146"/>
                    </a:lnTo>
                    <a:lnTo>
                      <a:pt x="1365" y="144"/>
                    </a:lnTo>
                    <a:lnTo>
                      <a:pt x="1454" y="18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23" name="Freeform: Shape 263"/>
              <p:cNvSpPr/>
              <p:nvPr/>
            </p:nvSpPr>
            <p:spPr bwMode="auto">
              <a:xfrm>
                <a:off x="6921500" y="1608138"/>
                <a:ext cx="1162050" cy="946150"/>
              </a:xfrm>
              <a:custGeom>
                <a:avLst/>
                <a:gdLst>
                  <a:gd name="T0" fmla="*/ 1322 w 1464"/>
                  <a:gd name="T1" fmla="*/ 148 h 1193"/>
                  <a:gd name="T2" fmla="*/ 1171 w 1464"/>
                  <a:gd name="T3" fmla="*/ 185 h 1193"/>
                  <a:gd name="T4" fmla="*/ 1193 w 1464"/>
                  <a:gd name="T5" fmla="*/ 144 h 1193"/>
                  <a:gd name="T6" fmla="*/ 1107 w 1464"/>
                  <a:gd name="T7" fmla="*/ 161 h 1193"/>
                  <a:gd name="T8" fmla="*/ 1015 w 1464"/>
                  <a:gd name="T9" fmla="*/ 150 h 1193"/>
                  <a:gd name="T10" fmla="*/ 970 w 1464"/>
                  <a:gd name="T11" fmla="*/ 133 h 1193"/>
                  <a:gd name="T12" fmla="*/ 1143 w 1464"/>
                  <a:gd name="T13" fmla="*/ 117 h 1193"/>
                  <a:gd name="T14" fmla="*/ 1183 w 1464"/>
                  <a:gd name="T15" fmla="*/ 76 h 1193"/>
                  <a:gd name="T16" fmla="*/ 1047 w 1464"/>
                  <a:gd name="T17" fmla="*/ 48 h 1193"/>
                  <a:gd name="T18" fmla="*/ 945 w 1464"/>
                  <a:gd name="T19" fmla="*/ 27 h 1193"/>
                  <a:gd name="T20" fmla="*/ 842 w 1464"/>
                  <a:gd name="T21" fmla="*/ 14 h 1193"/>
                  <a:gd name="T22" fmla="*/ 792 w 1464"/>
                  <a:gd name="T23" fmla="*/ 99 h 1193"/>
                  <a:gd name="T24" fmla="*/ 733 w 1464"/>
                  <a:gd name="T25" fmla="*/ 57 h 1193"/>
                  <a:gd name="T26" fmla="*/ 643 w 1464"/>
                  <a:gd name="T27" fmla="*/ 83 h 1193"/>
                  <a:gd name="T28" fmla="*/ 664 w 1464"/>
                  <a:gd name="T29" fmla="*/ 166 h 1193"/>
                  <a:gd name="T30" fmla="*/ 600 w 1464"/>
                  <a:gd name="T31" fmla="*/ 140 h 1193"/>
                  <a:gd name="T32" fmla="*/ 559 w 1464"/>
                  <a:gd name="T33" fmla="*/ 101 h 1193"/>
                  <a:gd name="T34" fmla="*/ 465 w 1464"/>
                  <a:gd name="T35" fmla="*/ 182 h 1193"/>
                  <a:gd name="T36" fmla="*/ 429 w 1464"/>
                  <a:gd name="T37" fmla="*/ 107 h 1193"/>
                  <a:gd name="T38" fmla="*/ 373 w 1464"/>
                  <a:gd name="T39" fmla="*/ 132 h 1193"/>
                  <a:gd name="T40" fmla="*/ 311 w 1464"/>
                  <a:gd name="T41" fmla="*/ 144 h 1193"/>
                  <a:gd name="T42" fmla="*/ 271 w 1464"/>
                  <a:gd name="T43" fmla="*/ 139 h 1193"/>
                  <a:gd name="T44" fmla="*/ 233 w 1464"/>
                  <a:gd name="T45" fmla="*/ 216 h 1193"/>
                  <a:gd name="T46" fmla="*/ 195 w 1464"/>
                  <a:gd name="T47" fmla="*/ 176 h 1193"/>
                  <a:gd name="T48" fmla="*/ 153 w 1464"/>
                  <a:gd name="T49" fmla="*/ 236 h 1193"/>
                  <a:gd name="T50" fmla="*/ 187 w 1464"/>
                  <a:gd name="T51" fmla="*/ 282 h 1193"/>
                  <a:gd name="T52" fmla="*/ 141 w 1464"/>
                  <a:gd name="T53" fmla="*/ 322 h 1193"/>
                  <a:gd name="T54" fmla="*/ 0 w 1464"/>
                  <a:gd name="T55" fmla="*/ 347 h 1193"/>
                  <a:gd name="T56" fmla="*/ 73 w 1464"/>
                  <a:gd name="T57" fmla="*/ 375 h 1193"/>
                  <a:gd name="T58" fmla="*/ 88 w 1464"/>
                  <a:gd name="T59" fmla="*/ 453 h 1193"/>
                  <a:gd name="T60" fmla="*/ 187 w 1464"/>
                  <a:gd name="T61" fmla="*/ 467 h 1193"/>
                  <a:gd name="T62" fmla="*/ 279 w 1464"/>
                  <a:gd name="T63" fmla="*/ 476 h 1193"/>
                  <a:gd name="T64" fmla="*/ 361 w 1464"/>
                  <a:gd name="T65" fmla="*/ 519 h 1193"/>
                  <a:gd name="T66" fmla="*/ 370 w 1464"/>
                  <a:gd name="T67" fmla="*/ 579 h 1193"/>
                  <a:gd name="T68" fmla="*/ 401 w 1464"/>
                  <a:gd name="T69" fmla="*/ 629 h 1193"/>
                  <a:gd name="T70" fmla="*/ 413 w 1464"/>
                  <a:gd name="T71" fmla="*/ 664 h 1193"/>
                  <a:gd name="T72" fmla="*/ 510 w 1464"/>
                  <a:gd name="T73" fmla="*/ 691 h 1193"/>
                  <a:gd name="T74" fmla="*/ 475 w 1464"/>
                  <a:gd name="T75" fmla="*/ 744 h 1193"/>
                  <a:gd name="T76" fmla="*/ 497 w 1464"/>
                  <a:gd name="T77" fmla="*/ 776 h 1193"/>
                  <a:gd name="T78" fmla="*/ 492 w 1464"/>
                  <a:gd name="T79" fmla="*/ 840 h 1193"/>
                  <a:gd name="T80" fmla="*/ 459 w 1464"/>
                  <a:gd name="T81" fmla="*/ 914 h 1193"/>
                  <a:gd name="T82" fmla="*/ 512 w 1464"/>
                  <a:gd name="T83" fmla="*/ 1033 h 1193"/>
                  <a:gd name="T84" fmla="*/ 574 w 1464"/>
                  <a:gd name="T85" fmla="*/ 1104 h 1193"/>
                  <a:gd name="T86" fmla="*/ 638 w 1464"/>
                  <a:gd name="T87" fmla="*/ 1163 h 1193"/>
                  <a:gd name="T88" fmla="*/ 693 w 1464"/>
                  <a:gd name="T89" fmla="*/ 1191 h 1193"/>
                  <a:gd name="T90" fmla="*/ 760 w 1464"/>
                  <a:gd name="T91" fmla="*/ 1043 h 1193"/>
                  <a:gd name="T92" fmla="*/ 887 w 1464"/>
                  <a:gd name="T93" fmla="*/ 928 h 1193"/>
                  <a:gd name="T94" fmla="*/ 976 w 1464"/>
                  <a:gd name="T95" fmla="*/ 840 h 1193"/>
                  <a:gd name="T96" fmla="*/ 1086 w 1464"/>
                  <a:gd name="T97" fmla="*/ 813 h 1193"/>
                  <a:gd name="T98" fmla="*/ 1194 w 1464"/>
                  <a:gd name="T99" fmla="*/ 754 h 1193"/>
                  <a:gd name="T100" fmla="*/ 1169 w 1464"/>
                  <a:gd name="T101" fmla="*/ 679 h 1193"/>
                  <a:gd name="T102" fmla="*/ 1249 w 1464"/>
                  <a:gd name="T103" fmla="*/ 701 h 1193"/>
                  <a:gd name="T104" fmla="*/ 1210 w 1464"/>
                  <a:gd name="T105" fmla="*/ 597 h 1193"/>
                  <a:gd name="T106" fmla="*/ 1241 w 1464"/>
                  <a:gd name="T107" fmla="*/ 514 h 1193"/>
                  <a:gd name="T108" fmla="*/ 1266 w 1464"/>
                  <a:gd name="T109" fmla="*/ 474 h 1193"/>
                  <a:gd name="T110" fmla="*/ 1295 w 1464"/>
                  <a:gd name="T111" fmla="*/ 374 h 1193"/>
                  <a:gd name="T112" fmla="*/ 1314 w 1464"/>
                  <a:gd name="T113" fmla="*/ 296 h 1193"/>
                  <a:gd name="T114" fmla="*/ 1445 w 1464"/>
                  <a:gd name="T115" fmla="*/ 181 h 1193"/>
                  <a:gd name="T116" fmla="*/ 1444 w 1464"/>
                  <a:gd name="T117" fmla="*/ 150 h 1193"/>
                  <a:gd name="T118" fmla="*/ 1372 w 1464"/>
                  <a:gd name="T119" fmla="*/ 146 h 1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464" h="1193">
                    <a:moveTo>
                      <a:pt x="1454" y="180"/>
                    </a:moveTo>
                    <a:lnTo>
                      <a:pt x="1454" y="180"/>
                    </a:lnTo>
                    <a:lnTo>
                      <a:pt x="1429" y="172"/>
                    </a:lnTo>
                    <a:lnTo>
                      <a:pt x="1405" y="164"/>
                    </a:lnTo>
                    <a:lnTo>
                      <a:pt x="1380" y="155"/>
                    </a:lnTo>
                    <a:lnTo>
                      <a:pt x="1355" y="146"/>
                    </a:lnTo>
                    <a:lnTo>
                      <a:pt x="1355" y="146"/>
                    </a:lnTo>
                    <a:lnTo>
                      <a:pt x="1350" y="144"/>
                    </a:lnTo>
                    <a:lnTo>
                      <a:pt x="1345" y="143"/>
                    </a:lnTo>
                    <a:lnTo>
                      <a:pt x="1339" y="143"/>
                    </a:lnTo>
                    <a:lnTo>
                      <a:pt x="1333" y="144"/>
                    </a:lnTo>
                    <a:lnTo>
                      <a:pt x="1322" y="148"/>
                    </a:lnTo>
                    <a:lnTo>
                      <a:pt x="1312" y="151"/>
                    </a:lnTo>
                    <a:lnTo>
                      <a:pt x="1312" y="151"/>
                    </a:lnTo>
                    <a:lnTo>
                      <a:pt x="1277" y="165"/>
                    </a:lnTo>
                    <a:lnTo>
                      <a:pt x="1243" y="176"/>
                    </a:lnTo>
                    <a:lnTo>
                      <a:pt x="1174" y="199"/>
                    </a:lnTo>
                    <a:lnTo>
                      <a:pt x="1174" y="199"/>
                    </a:lnTo>
                    <a:lnTo>
                      <a:pt x="1173" y="198"/>
                    </a:lnTo>
                    <a:lnTo>
                      <a:pt x="1171" y="194"/>
                    </a:lnTo>
                    <a:lnTo>
                      <a:pt x="1169" y="190"/>
                    </a:lnTo>
                    <a:lnTo>
                      <a:pt x="1169" y="188"/>
                    </a:lnTo>
                    <a:lnTo>
                      <a:pt x="1171" y="185"/>
                    </a:lnTo>
                    <a:lnTo>
                      <a:pt x="1171" y="185"/>
                    </a:lnTo>
                    <a:lnTo>
                      <a:pt x="1174" y="182"/>
                    </a:lnTo>
                    <a:lnTo>
                      <a:pt x="1180" y="178"/>
                    </a:lnTo>
                    <a:lnTo>
                      <a:pt x="1192" y="172"/>
                    </a:lnTo>
                    <a:lnTo>
                      <a:pt x="1197" y="167"/>
                    </a:lnTo>
                    <a:lnTo>
                      <a:pt x="1201" y="163"/>
                    </a:lnTo>
                    <a:lnTo>
                      <a:pt x="1204" y="157"/>
                    </a:lnTo>
                    <a:lnTo>
                      <a:pt x="1204" y="153"/>
                    </a:lnTo>
                    <a:lnTo>
                      <a:pt x="1202" y="150"/>
                    </a:lnTo>
                    <a:lnTo>
                      <a:pt x="1202" y="150"/>
                    </a:lnTo>
                    <a:lnTo>
                      <a:pt x="1200" y="148"/>
                    </a:lnTo>
                    <a:lnTo>
                      <a:pt x="1198" y="146"/>
                    </a:lnTo>
                    <a:lnTo>
                      <a:pt x="1193" y="144"/>
                    </a:lnTo>
                    <a:lnTo>
                      <a:pt x="1189" y="146"/>
                    </a:lnTo>
                    <a:lnTo>
                      <a:pt x="1189" y="146"/>
                    </a:lnTo>
                    <a:lnTo>
                      <a:pt x="1171" y="156"/>
                    </a:lnTo>
                    <a:lnTo>
                      <a:pt x="1161" y="159"/>
                    </a:lnTo>
                    <a:lnTo>
                      <a:pt x="1151" y="163"/>
                    </a:lnTo>
                    <a:lnTo>
                      <a:pt x="1142" y="165"/>
                    </a:lnTo>
                    <a:lnTo>
                      <a:pt x="1132" y="166"/>
                    </a:lnTo>
                    <a:lnTo>
                      <a:pt x="1122" y="166"/>
                    </a:lnTo>
                    <a:lnTo>
                      <a:pt x="1110" y="164"/>
                    </a:lnTo>
                    <a:lnTo>
                      <a:pt x="1110" y="164"/>
                    </a:lnTo>
                    <a:lnTo>
                      <a:pt x="1108" y="163"/>
                    </a:lnTo>
                    <a:lnTo>
                      <a:pt x="1107" y="161"/>
                    </a:lnTo>
                    <a:lnTo>
                      <a:pt x="1106" y="156"/>
                    </a:lnTo>
                    <a:lnTo>
                      <a:pt x="1105" y="149"/>
                    </a:lnTo>
                    <a:lnTo>
                      <a:pt x="1102" y="147"/>
                    </a:lnTo>
                    <a:lnTo>
                      <a:pt x="1101" y="146"/>
                    </a:lnTo>
                    <a:lnTo>
                      <a:pt x="1101" y="146"/>
                    </a:lnTo>
                    <a:lnTo>
                      <a:pt x="1092" y="142"/>
                    </a:lnTo>
                    <a:lnTo>
                      <a:pt x="1083" y="140"/>
                    </a:lnTo>
                    <a:lnTo>
                      <a:pt x="1074" y="139"/>
                    </a:lnTo>
                    <a:lnTo>
                      <a:pt x="1066" y="139"/>
                    </a:lnTo>
                    <a:lnTo>
                      <a:pt x="1049" y="141"/>
                    </a:lnTo>
                    <a:lnTo>
                      <a:pt x="1032" y="146"/>
                    </a:lnTo>
                    <a:lnTo>
                      <a:pt x="1015" y="150"/>
                    </a:lnTo>
                    <a:lnTo>
                      <a:pt x="998" y="153"/>
                    </a:lnTo>
                    <a:lnTo>
                      <a:pt x="990" y="156"/>
                    </a:lnTo>
                    <a:lnTo>
                      <a:pt x="982" y="156"/>
                    </a:lnTo>
                    <a:lnTo>
                      <a:pt x="973" y="156"/>
                    </a:lnTo>
                    <a:lnTo>
                      <a:pt x="965" y="155"/>
                    </a:lnTo>
                    <a:lnTo>
                      <a:pt x="965" y="155"/>
                    </a:lnTo>
                    <a:lnTo>
                      <a:pt x="964" y="155"/>
                    </a:lnTo>
                    <a:lnTo>
                      <a:pt x="962" y="153"/>
                    </a:lnTo>
                    <a:lnTo>
                      <a:pt x="962" y="149"/>
                    </a:lnTo>
                    <a:lnTo>
                      <a:pt x="965" y="144"/>
                    </a:lnTo>
                    <a:lnTo>
                      <a:pt x="967" y="139"/>
                    </a:lnTo>
                    <a:lnTo>
                      <a:pt x="970" y="133"/>
                    </a:lnTo>
                    <a:lnTo>
                      <a:pt x="974" y="128"/>
                    </a:lnTo>
                    <a:lnTo>
                      <a:pt x="980" y="124"/>
                    </a:lnTo>
                    <a:lnTo>
                      <a:pt x="984" y="122"/>
                    </a:lnTo>
                    <a:lnTo>
                      <a:pt x="984" y="122"/>
                    </a:lnTo>
                    <a:lnTo>
                      <a:pt x="999" y="119"/>
                    </a:lnTo>
                    <a:lnTo>
                      <a:pt x="1012" y="117"/>
                    </a:lnTo>
                    <a:lnTo>
                      <a:pt x="1027" y="116"/>
                    </a:lnTo>
                    <a:lnTo>
                      <a:pt x="1042" y="115"/>
                    </a:lnTo>
                    <a:lnTo>
                      <a:pt x="1070" y="116"/>
                    </a:lnTo>
                    <a:lnTo>
                      <a:pt x="1100" y="117"/>
                    </a:lnTo>
                    <a:lnTo>
                      <a:pt x="1128" y="117"/>
                    </a:lnTo>
                    <a:lnTo>
                      <a:pt x="1143" y="117"/>
                    </a:lnTo>
                    <a:lnTo>
                      <a:pt x="1157" y="115"/>
                    </a:lnTo>
                    <a:lnTo>
                      <a:pt x="1171" y="114"/>
                    </a:lnTo>
                    <a:lnTo>
                      <a:pt x="1184" y="110"/>
                    </a:lnTo>
                    <a:lnTo>
                      <a:pt x="1198" y="106"/>
                    </a:lnTo>
                    <a:lnTo>
                      <a:pt x="1212" y="99"/>
                    </a:lnTo>
                    <a:lnTo>
                      <a:pt x="1212" y="99"/>
                    </a:lnTo>
                    <a:lnTo>
                      <a:pt x="1212" y="98"/>
                    </a:lnTo>
                    <a:lnTo>
                      <a:pt x="1210" y="95"/>
                    </a:lnTo>
                    <a:lnTo>
                      <a:pt x="1204" y="89"/>
                    </a:lnTo>
                    <a:lnTo>
                      <a:pt x="1193" y="82"/>
                    </a:lnTo>
                    <a:lnTo>
                      <a:pt x="1183" y="76"/>
                    </a:lnTo>
                    <a:lnTo>
                      <a:pt x="1183" y="76"/>
                    </a:lnTo>
                    <a:lnTo>
                      <a:pt x="1172" y="72"/>
                    </a:lnTo>
                    <a:lnTo>
                      <a:pt x="1160" y="69"/>
                    </a:lnTo>
                    <a:lnTo>
                      <a:pt x="1148" y="69"/>
                    </a:lnTo>
                    <a:lnTo>
                      <a:pt x="1136" y="69"/>
                    </a:lnTo>
                    <a:lnTo>
                      <a:pt x="1111" y="69"/>
                    </a:lnTo>
                    <a:lnTo>
                      <a:pt x="1099" y="69"/>
                    </a:lnTo>
                    <a:lnTo>
                      <a:pt x="1086" y="67"/>
                    </a:lnTo>
                    <a:lnTo>
                      <a:pt x="1086" y="67"/>
                    </a:lnTo>
                    <a:lnTo>
                      <a:pt x="1075" y="64"/>
                    </a:lnTo>
                    <a:lnTo>
                      <a:pt x="1065" y="59"/>
                    </a:lnTo>
                    <a:lnTo>
                      <a:pt x="1056" y="53"/>
                    </a:lnTo>
                    <a:lnTo>
                      <a:pt x="1047" y="48"/>
                    </a:lnTo>
                    <a:lnTo>
                      <a:pt x="1027" y="35"/>
                    </a:lnTo>
                    <a:lnTo>
                      <a:pt x="1017" y="29"/>
                    </a:lnTo>
                    <a:lnTo>
                      <a:pt x="1007" y="25"/>
                    </a:lnTo>
                    <a:lnTo>
                      <a:pt x="1007" y="25"/>
                    </a:lnTo>
                    <a:lnTo>
                      <a:pt x="999" y="24"/>
                    </a:lnTo>
                    <a:lnTo>
                      <a:pt x="990" y="24"/>
                    </a:lnTo>
                    <a:lnTo>
                      <a:pt x="981" y="25"/>
                    </a:lnTo>
                    <a:lnTo>
                      <a:pt x="973" y="27"/>
                    </a:lnTo>
                    <a:lnTo>
                      <a:pt x="964" y="28"/>
                    </a:lnTo>
                    <a:lnTo>
                      <a:pt x="956" y="29"/>
                    </a:lnTo>
                    <a:lnTo>
                      <a:pt x="949" y="28"/>
                    </a:lnTo>
                    <a:lnTo>
                      <a:pt x="945" y="27"/>
                    </a:lnTo>
                    <a:lnTo>
                      <a:pt x="942" y="25"/>
                    </a:lnTo>
                    <a:lnTo>
                      <a:pt x="942" y="25"/>
                    </a:lnTo>
                    <a:lnTo>
                      <a:pt x="931" y="17"/>
                    </a:lnTo>
                    <a:lnTo>
                      <a:pt x="919" y="10"/>
                    </a:lnTo>
                    <a:lnTo>
                      <a:pt x="907" y="4"/>
                    </a:lnTo>
                    <a:lnTo>
                      <a:pt x="894" y="1"/>
                    </a:lnTo>
                    <a:lnTo>
                      <a:pt x="883" y="0"/>
                    </a:lnTo>
                    <a:lnTo>
                      <a:pt x="870" y="1"/>
                    </a:lnTo>
                    <a:lnTo>
                      <a:pt x="859" y="3"/>
                    </a:lnTo>
                    <a:lnTo>
                      <a:pt x="849" y="8"/>
                    </a:lnTo>
                    <a:lnTo>
                      <a:pt x="849" y="8"/>
                    </a:lnTo>
                    <a:lnTo>
                      <a:pt x="842" y="14"/>
                    </a:lnTo>
                    <a:lnTo>
                      <a:pt x="835" y="19"/>
                    </a:lnTo>
                    <a:lnTo>
                      <a:pt x="829" y="26"/>
                    </a:lnTo>
                    <a:lnTo>
                      <a:pt x="825" y="35"/>
                    </a:lnTo>
                    <a:lnTo>
                      <a:pt x="820" y="44"/>
                    </a:lnTo>
                    <a:lnTo>
                      <a:pt x="817" y="53"/>
                    </a:lnTo>
                    <a:lnTo>
                      <a:pt x="811" y="74"/>
                    </a:lnTo>
                    <a:lnTo>
                      <a:pt x="811" y="74"/>
                    </a:lnTo>
                    <a:lnTo>
                      <a:pt x="809" y="81"/>
                    </a:lnTo>
                    <a:lnTo>
                      <a:pt x="806" y="86"/>
                    </a:lnTo>
                    <a:lnTo>
                      <a:pt x="802" y="92"/>
                    </a:lnTo>
                    <a:lnTo>
                      <a:pt x="796" y="95"/>
                    </a:lnTo>
                    <a:lnTo>
                      <a:pt x="792" y="99"/>
                    </a:lnTo>
                    <a:lnTo>
                      <a:pt x="786" y="100"/>
                    </a:lnTo>
                    <a:lnTo>
                      <a:pt x="779" y="100"/>
                    </a:lnTo>
                    <a:lnTo>
                      <a:pt x="773" y="99"/>
                    </a:lnTo>
                    <a:lnTo>
                      <a:pt x="773" y="99"/>
                    </a:lnTo>
                    <a:lnTo>
                      <a:pt x="767" y="94"/>
                    </a:lnTo>
                    <a:lnTo>
                      <a:pt x="761" y="90"/>
                    </a:lnTo>
                    <a:lnTo>
                      <a:pt x="757" y="84"/>
                    </a:lnTo>
                    <a:lnTo>
                      <a:pt x="752" y="77"/>
                    </a:lnTo>
                    <a:lnTo>
                      <a:pt x="743" y="65"/>
                    </a:lnTo>
                    <a:lnTo>
                      <a:pt x="738" y="60"/>
                    </a:lnTo>
                    <a:lnTo>
                      <a:pt x="733" y="57"/>
                    </a:lnTo>
                    <a:lnTo>
                      <a:pt x="733" y="57"/>
                    </a:lnTo>
                    <a:lnTo>
                      <a:pt x="727" y="55"/>
                    </a:lnTo>
                    <a:lnTo>
                      <a:pt x="720" y="53"/>
                    </a:lnTo>
                    <a:lnTo>
                      <a:pt x="708" y="52"/>
                    </a:lnTo>
                    <a:lnTo>
                      <a:pt x="693" y="53"/>
                    </a:lnTo>
                    <a:lnTo>
                      <a:pt x="679" y="55"/>
                    </a:lnTo>
                    <a:lnTo>
                      <a:pt x="679" y="55"/>
                    </a:lnTo>
                    <a:lnTo>
                      <a:pt x="671" y="57"/>
                    </a:lnTo>
                    <a:lnTo>
                      <a:pt x="663" y="60"/>
                    </a:lnTo>
                    <a:lnTo>
                      <a:pt x="657" y="64"/>
                    </a:lnTo>
                    <a:lnTo>
                      <a:pt x="651" y="69"/>
                    </a:lnTo>
                    <a:lnTo>
                      <a:pt x="645" y="75"/>
                    </a:lnTo>
                    <a:lnTo>
                      <a:pt x="643" y="83"/>
                    </a:lnTo>
                    <a:lnTo>
                      <a:pt x="642" y="90"/>
                    </a:lnTo>
                    <a:lnTo>
                      <a:pt x="643" y="99"/>
                    </a:lnTo>
                    <a:lnTo>
                      <a:pt x="643" y="99"/>
                    </a:lnTo>
                    <a:lnTo>
                      <a:pt x="647" y="108"/>
                    </a:lnTo>
                    <a:lnTo>
                      <a:pt x="653" y="118"/>
                    </a:lnTo>
                    <a:lnTo>
                      <a:pt x="659" y="128"/>
                    </a:lnTo>
                    <a:lnTo>
                      <a:pt x="664" y="139"/>
                    </a:lnTo>
                    <a:lnTo>
                      <a:pt x="668" y="149"/>
                    </a:lnTo>
                    <a:lnTo>
                      <a:pt x="669" y="153"/>
                    </a:lnTo>
                    <a:lnTo>
                      <a:pt x="669" y="158"/>
                    </a:lnTo>
                    <a:lnTo>
                      <a:pt x="667" y="163"/>
                    </a:lnTo>
                    <a:lnTo>
                      <a:pt x="664" y="166"/>
                    </a:lnTo>
                    <a:lnTo>
                      <a:pt x="660" y="169"/>
                    </a:lnTo>
                    <a:lnTo>
                      <a:pt x="654" y="173"/>
                    </a:lnTo>
                    <a:lnTo>
                      <a:pt x="654" y="173"/>
                    </a:lnTo>
                    <a:lnTo>
                      <a:pt x="650" y="174"/>
                    </a:lnTo>
                    <a:lnTo>
                      <a:pt x="645" y="175"/>
                    </a:lnTo>
                    <a:lnTo>
                      <a:pt x="635" y="175"/>
                    </a:lnTo>
                    <a:lnTo>
                      <a:pt x="626" y="172"/>
                    </a:lnTo>
                    <a:lnTo>
                      <a:pt x="618" y="167"/>
                    </a:lnTo>
                    <a:lnTo>
                      <a:pt x="610" y="160"/>
                    </a:lnTo>
                    <a:lnTo>
                      <a:pt x="604" y="153"/>
                    </a:lnTo>
                    <a:lnTo>
                      <a:pt x="601" y="144"/>
                    </a:lnTo>
                    <a:lnTo>
                      <a:pt x="600" y="140"/>
                    </a:lnTo>
                    <a:lnTo>
                      <a:pt x="600" y="135"/>
                    </a:lnTo>
                    <a:lnTo>
                      <a:pt x="600" y="135"/>
                    </a:lnTo>
                    <a:lnTo>
                      <a:pt x="600" y="126"/>
                    </a:lnTo>
                    <a:lnTo>
                      <a:pt x="599" y="116"/>
                    </a:lnTo>
                    <a:lnTo>
                      <a:pt x="595" y="107"/>
                    </a:lnTo>
                    <a:lnTo>
                      <a:pt x="593" y="103"/>
                    </a:lnTo>
                    <a:lnTo>
                      <a:pt x="591" y="101"/>
                    </a:lnTo>
                    <a:lnTo>
                      <a:pt x="591" y="101"/>
                    </a:lnTo>
                    <a:lnTo>
                      <a:pt x="583" y="98"/>
                    </a:lnTo>
                    <a:lnTo>
                      <a:pt x="575" y="98"/>
                    </a:lnTo>
                    <a:lnTo>
                      <a:pt x="566" y="98"/>
                    </a:lnTo>
                    <a:lnTo>
                      <a:pt x="559" y="101"/>
                    </a:lnTo>
                    <a:lnTo>
                      <a:pt x="559" y="101"/>
                    </a:lnTo>
                    <a:lnTo>
                      <a:pt x="547" y="109"/>
                    </a:lnTo>
                    <a:lnTo>
                      <a:pt x="537" y="119"/>
                    </a:lnTo>
                    <a:lnTo>
                      <a:pt x="527" y="130"/>
                    </a:lnTo>
                    <a:lnTo>
                      <a:pt x="518" y="140"/>
                    </a:lnTo>
                    <a:lnTo>
                      <a:pt x="510" y="151"/>
                    </a:lnTo>
                    <a:lnTo>
                      <a:pt x="500" y="161"/>
                    </a:lnTo>
                    <a:lnTo>
                      <a:pt x="489" y="171"/>
                    </a:lnTo>
                    <a:lnTo>
                      <a:pt x="478" y="178"/>
                    </a:lnTo>
                    <a:lnTo>
                      <a:pt x="478" y="178"/>
                    </a:lnTo>
                    <a:lnTo>
                      <a:pt x="471" y="182"/>
                    </a:lnTo>
                    <a:lnTo>
                      <a:pt x="465" y="182"/>
                    </a:lnTo>
                    <a:lnTo>
                      <a:pt x="461" y="181"/>
                    </a:lnTo>
                    <a:lnTo>
                      <a:pt x="456" y="177"/>
                    </a:lnTo>
                    <a:lnTo>
                      <a:pt x="452" y="174"/>
                    </a:lnTo>
                    <a:lnTo>
                      <a:pt x="448" y="168"/>
                    </a:lnTo>
                    <a:lnTo>
                      <a:pt x="443" y="158"/>
                    </a:lnTo>
                    <a:lnTo>
                      <a:pt x="443" y="158"/>
                    </a:lnTo>
                    <a:lnTo>
                      <a:pt x="439" y="151"/>
                    </a:lnTo>
                    <a:lnTo>
                      <a:pt x="438" y="144"/>
                    </a:lnTo>
                    <a:lnTo>
                      <a:pt x="436" y="130"/>
                    </a:lnTo>
                    <a:lnTo>
                      <a:pt x="435" y="122"/>
                    </a:lnTo>
                    <a:lnTo>
                      <a:pt x="432" y="114"/>
                    </a:lnTo>
                    <a:lnTo>
                      <a:pt x="429" y="107"/>
                    </a:lnTo>
                    <a:lnTo>
                      <a:pt x="425" y="100"/>
                    </a:lnTo>
                    <a:lnTo>
                      <a:pt x="425" y="100"/>
                    </a:lnTo>
                    <a:lnTo>
                      <a:pt x="420" y="105"/>
                    </a:lnTo>
                    <a:lnTo>
                      <a:pt x="415" y="108"/>
                    </a:lnTo>
                    <a:lnTo>
                      <a:pt x="409" y="110"/>
                    </a:lnTo>
                    <a:lnTo>
                      <a:pt x="403" y="111"/>
                    </a:lnTo>
                    <a:lnTo>
                      <a:pt x="396" y="114"/>
                    </a:lnTo>
                    <a:lnTo>
                      <a:pt x="389" y="117"/>
                    </a:lnTo>
                    <a:lnTo>
                      <a:pt x="384" y="120"/>
                    </a:lnTo>
                    <a:lnTo>
                      <a:pt x="378" y="127"/>
                    </a:lnTo>
                    <a:lnTo>
                      <a:pt x="378" y="127"/>
                    </a:lnTo>
                    <a:lnTo>
                      <a:pt x="373" y="132"/>
                    </a:lnTo>
                    <a:lnTo>
                      <a:pt x="369" y="134"/>
                    </a:lnTo>
                    <a:lnTo>
                      <a:pt x="362" y="134"/>
                    </a:lnTo>
                    <a:lnTo>
                      <a:pt x="355" y="134"/>
                    </a:lnTo>
                    <a:lnTo>
                      <a:pt x="341" y="131"/>
                    </a:lnTo>
                    <a:lnTo>
                      <a:pt x="334" y="130"/>
                    </a:lnTo>
                    <a:lnTo>
                      <a:pt x="327" y="130"/>
                    </a:lnTo>
                    <a:lnTo>
                      <a:pt x="327" y="130"/>
                    </a:lnTo>
                    <a:lnTo>
                      <a:pt x="324" y="131"/>
                    </a:lnTo>
                    <a:lnTo>
                      <a:pt x="321" y="133"/>
                    </a:lnTo>
                    <a:lnTo>
                      <a:pt x="318" y="139"/>
                    </a:lnTo>
                    <a:lnTo>
                      <a:pt x="313" y="143"/>
                    </a:lnTo>
                    <a:lnTo>
                      <a:pt x="311" y="144"/>
                    </a:lnTo>
                    <a:lnTo>
                      <a:pt x="307" y="143"/>
                    </a:lnTo>
                    <a:lnTo>
                      <a:pt x="307" y="143"/>
                    </a:lnTo>
                    <a:lnTo>
                      <a:pt x="304" y="141"/>
                    </a:lnTo>
                    <a:lnTo>
                      <a:pt x="301" y="138"/>
                    </a:lnTo>
                    <a:lnTo>
                      <a:pt x="296" y="133"/>
                    </a:lnTo>
                    <a:lnTo>
                      <a:pt x="293" y="131"/>
                    </a:lnTo>
                    <a:lnTo>
                      <a:pt x="293" y="131"/>
                    </a:lnTo>
                    <a:lnTo>
                      <a:pt x="287" y="131"/>
                    </a:lnTo>
                    <a:lnTo>
                      <a:pt x="282" y="131"/>
                    </a:lnTo>
                    <a:lnTo>
                      <a:pt x="278" y="133"/>
                    </a:lnTo>
                    <a:lnTo>
                      <a:pt x="274" y="135"/>
                    </a:lnTo>
                    <a:lnTo>
                      <a:pt x="271" y="139"/>
                    </a:lnTo>
                    <a:lnTo>
                      <a:pt x="269" y="143"/>
                    </a:lnTo>
                    <a:lnTo>
                      <a:pt x="266" y="147"/>
                    </a:lnTo>
                    <a:lnTo>
                      <a:pt x="266" y="150"/>
                    </a:lnTo>
                    <a:lnTo>
                      <a:pt x="266" y="150"/>
                    </a:lnTo>
                    <a:lnTo>
                      <a:pt x="262" y="171"/>
                    </a:lnTo>
                    <a:lnTo>
                      <a:pt x="260" y="181"/>
                    </a:lnTo>
                    <a:lnTo>
                      <a:pt x="256" y="191"/>
                    </a:lnTo>
                    <a:lnTo>
                      <a:pt x="253" y="200"/>
                    </a:lnTo>
                    <a:lnTo>
                      <a:pt x="247" y="207"/>
                    </a:lnTo>
                    <a:lnTo>
                      <a:pt x="240" y="213"/>
                    </a:lnTo>
                    <a:lnTo>
                      <a:pt x="237" y="215"/>
                    </a:lnTo>
                    <a:lnTo>
                      <a:pt x="233" y="216"/>
                    </a:lnTo>
                    <a:lnTo>
                      <a:pt x="233" y="216"/>
                    </a:lnTo>
                    <a:lnTo>
                      <a:pt x="229" y="216"/>
                    </a:lnTo>
                    <a:lnTo>
                      <a:pt x="225" y="215"/>
                    </a:lnTo>
                    <a:lnTo>
                      <a:pt x="223" y="213"/>
                    </a:lnTo>
                    <a:lnTo>
                      <a:pt x="221" y="210"/>
                    </a:lnTo>
                    <a:lnTo>
                      <a:pt x="216" y="202"/>
                    </a:lnTo>
                    <a:lnTo>
                      <a:pt x="212" y="194"/>
                    </a:lnTo>
                    <a:lnTo>
                      <a:pt x="208" y="186"/>
                    </a:lnTo>
                    <a:lnTo>
                      <a:pt x="204" y="180"/>
                    </a:lnTo>
                    <a:lnTo>
                      <a:pt x="200" y="177"/>
                    </a:lnTo>
                    <a:lnTo>
                      <a:pt x="198" y="176"/>
                    </a:lnTo>
                    <a:lnTo>
                      <a:pt x="195" y="176"/>
                    </a:lnTo>
                    <a:lnTo>
                      <a:pt x="190" y="177"/>
                    </a:lnTo>
                    <a:lnTo>
                      <a:pt x="190" y="177"/>
                    </a:lnTo>
                    <a:lnTo>
                      <a:pt x="183" y="182"/>
                    </a:lnTo>
                    <a:lnTo>
                      <a:pt x="177" y="188"/>
                    </a:lnTo>
                    <a:lnTo>
                      <a:pt x="171" y="194"/>
                    </a:lnTo>
                    <a:lnTo>
                      <a:pt x="165" y="202"/>
                    </a:lnTo>
                    <a:lnTo>
                      <a:pt x="154" y="217"/>
                    </a:lnTo>
                    <a:lnTo>
                      <a:pt x="148" y="224"/>
                    </a:lnTo>
                    <a:lnTo>
                      <a:pt x="141" y="231"/>
                    </a:lnTo>
                    <a:lnTo>
                      <a:pt x="141" y="231"/>
                    </a:lnTo>
                    <a:lnTo>
                      <a:pt x="147" y="234"/>
                    </a:lnTo>
                    <a:lnTo>
                      <a:pt x="153" y="236"/>
                    </a:lnTo>
                    <a:lnTo>
                      <a:pt x="165" y="240"/>
                    </a:lnTo>
                    <a:lnTo>
                      <a:pt x="178" y="243"/>
                    </a:lnTo>
                    <a:lnTo>
                      <a:pt x="183" y="246"/>
                    </a:lnTo>
                    <a:lnTo>
                      <a:pt x="188" y="248"/>
                    </a:lnTo>
                    <a:lnTo>
                      <a:pt x="188" y="248"/>
                    </a:lnTo>
                    <a:lnTo>
                      <a:pt x="191" y="252"/>
                    </a:lnTo>
                    <a:lnTo>
                      <a:pt x="194" y="257"/>
                    </a:lnTo>
                    <a:lnTo>
                      <a:pt x="195" y="262"/>
                    </a:lnTo>
                    <a:lnTo>
                      <a:pt x="195" y="265"/>
                    </a:lnTo>
                    <a:lnTo>
                      <a:pt x="195" y="269"/>
                    </a:lnTo>
                    <a:lnTo>
                      <a:pt x="193" y="274"/>
                    </a:lnTo>
                    <a:lnTo>
                      <a:pt x="187" y="282"/>
                    </a:lnTo>
                    <a:lnTo>
                      <a:pt x="179" y="290"/>
                    </a:lnTo>
                    <a:lnTo>
                      <a:pt x="170" y="297"/>
                    </a:lnTo>
                    <a:lnTo>
                      <a:pt x="161" y="302"/>
                    </a:lnTo>
                    <a:lnTo>
                      <a:pt x="150" y="306"/>
                    </a:lnTo>
                    <a:lnTo>
                      <a:pt x="150" y="306"/>
                    </a:lnTo>
                    <a:lnTo>
                      <a:pt x="152" y="309"/>
                    </a:lnTo>
                    <a:lnTo>
                      <a:pt x="152" y="312"/>
                    </a:lnTo>
                    <a:lnTo>
                      <a:pt x="149" y="314"/>
                    </a:lnTo>
                    <a:lnTo>
                      <a:pt x="147" y="315"/>
                    </a:lnTo>
                    <a:lnTo>
                      <a:pt x="142" y="317"/>
                    </a:lnTo>
                    <a:lnTo>
                      <a:pt x="141" y="318"/>
                    </a:lnTo>
                    <a:lnTo>
                      <a:pt x="141" y="322"/>
                    </a:lnTo>
                    <a:lnTo>
                      <a:pt x="141" y="322"/>
                    </a:lnTo>
                    <a:lnTo>
                      <a:pt x="99" y="314"/>
                    </a:lnTo>
                    <a:lnTo>
                      <a:pt x="77" y="310"/>
                    </a:lnTo>
                    <a:lnTo>
                      <a:pt x="54" y="309"/>
                    </a:lnTo>
                    <a:lnTo>
                      <a:pt x="44" y="309"/>
                    </a:lnTo>
                    <a:lnTo>
                      <a:pt x="33" y="310"/>
                    </a:lnTo>
                    <a:lnTo>
                      <a:pt x="24" y="313"/>
                    </a:lnTo>
                    <a:lnTo>
                      <a:pt x="16" y="316"/>
                    </a:lnTo>
                    <a:lnTo>
                      <a:pt x="11" y="322"/>
                    </a:lnTo>
                    <a:lnTo>
                      <a:pt x="5" y="327"/>
                    </a:lnTo>
                    <a:lnTo>
                      <a:pt x="1" y="337"/>
                    </a:lnTo>
                    <a:lnTo>
                      <a:pt x="0" y="347"/>
                    </a:lnTo>
                    <a:lnTo>
                      <a:pt x="0" y="347"/>
                    </a:lnTo>
                    <a:lnTo>
                      <a:pt x="0" y="350"/>
                    </a:lnTo>
                    <a:lnTo>
                      <a:pt x="1" y="354"/>
                    </a:lnTo>
                    <a:lnTo>
                      <a:pt x="4" y="356"/>
                    </a:lnTo>
                    <a:lnTo>
                      <a:pt x="7" y="358"/>
                    </a:lnTo>
                    <a:lnTo>
                      <a:pt x="15" y="362"/>
                    </a:lnTo>
                    <a:lnTo>
                      <a:pt x="24" y="364"/>
                    </a:lnTo>
                    <a:lnTo>
                      <a:pt x="47" y="367"/>
                    </a:lnTo>
                    <a:lnTo>
                      <a:pt x="57" y="368"/>
                    </a:lnTo>
                    <a:lnTo>
                      <a:pt x="67" y="372"/>
                    </a:lnTo>
                    <a:lnTo>
                      <a:pt x="67" y="372"/>
                    </a:lnTo>
                    <a:lnTo>
                      <a:pt x="73" y="375"/>
                    </a:lnTo>
                    <a:lnTo>
                      <a:pt x="78" y="379"/>
                    </a:lnTo>
                    <a:lnTo>
                      <a:pt x="81" y="382"/>
                    </a:lnTo>
                    <a:lnTo>
                      <a:pt x="83" y="385"/>
                    </a:lnTo>
                    <a:lnTo>
                      <a:pt x="86" y="390"/>
                    </a:lnTo>
                    <a:lnTo>
                      <a:pt x="87" y="395"/>
                    </a:lnTo>
                    <a:lnTo>
                      <a:pt x="88" y="405"/>
                    </a:lnTo>
                    <a:lnTo>
                      <a:pt x="87" y="415"/>
                    </a:lnTo>
                    <a:lnTo>
                      <a:pt x="86" y="425"/>
                    </a:lnTo>
                    <a:lnTo>
                      <a:pt x="86" y="437"/>
                    </a:lnTo>
                    <a:lnTo>
                      <a:pt x="87" y="447"/>
                    </a:lnTo>
                    <a:lnTo>
                      <a:pt x="87" y="447"/>
                    </a:lnTo>
                    <a:lnTo>
                      <a:pt x="88" y="453"/>
                    </a:lnTo>
                    <a:lnTo>
                      <a:pt x="90" y="457"/>
                    </a:lnTo>
                    <a:lnTo>
                      <a:pt x="94" y="461"/>
                    </a:lnTo>
                    <a:lnTo>
                      <a:pt x="97" y="464"/>
                    </a:lnTo>
                    <a:lnTo>
                      <a:pt x="102" y="466"/>
                    </a:lnTo>
                    <a:lnTo>
                      <a:pt x="107" y="469"/>
                    </a:lnTo>
                    <a:lnTo>
                      <a:pt x="117" y="471"/>
                    </a:lnTo>
                    <a:lnTo>
                      <a:pt x="130" y="471"/>
                    </a:lnTo>
                    <a:lnTo>
                      <a:pt x="142" y="471"/>
                    </a:lnTo>
                    <a:lnTo>
                      <a:pt x="165" y="470"/>
                    </a:lnTo>
                    <a:lnTo>
                      <a:pt x="165" y="470"/>
                    </a:lnTo>
                    <a:lnTo>
                      <a:pt x="177" y="470"/>
                    </a:lnTo>
                    <a:lnTo>
                      <a:pt x="187" y="467"/>
                    </a:lnTo>
                    <a:lnTo>
                      <a:pt x="208" y="462"/>
                    </a:lnTo>
                    <a:lnTo>
                      <a:pt x="220" y="459"/>
                    </a:lnTo>
                    <a:lnTo>
                      <a:pt x="230" y="457"/>
                    </a:lnTo>
                    <a:lnTo>
                      <a:pt x="241" y="457"/>
                    </a:lnTo>
                    <a:lnTo>
                      <a:pt x="254" y="458"/>
                    </a:lnTo>
                    <a:lnTo>
                      <a:pt x="254" y="458"/>
                    </a:lnTo>
                    <a:lnTo>
                      <a:pt x="257" y="459"/>
                    </a:lnTo>
                    <a:lnTo>
                      <a:pt x="261" y="462"/>
                    </a:lnTo>
                    <a:lnTo>
                      <a:pt x="266" y="466"/>
                    </a:lnTo>
                    <a:lnTo>
                      <a:pt x="272" y="472"/>
                    </a:lnTo>
                    <a:lnTo>
                      <a:pt x="276" y="474"/>
                    </a:lnTo>
                    <a:lnTo>
                      <a:pt x="279" y="476"/>
                    </a:lnTo>
                    <a:lnTo>
                      <a:pt x="279" y="476"/>
                    </a:lnTo>
                    <a:lnTo>
                      <a:pt x="295" y="482"/>
                    </a:lnTo>
                    <a:lnTo>
                      <a:pt x="312" y="489"/>
                    </a:lnTo>
                    <a:lnTo>
                      <a:pt x="320" y="494"/>
                    </a:lnTo>
                    <a:lnTo>
                      <a:pt x="327" y="499"/>
                    </a:lnTo>
                    <a:lnTo>
                      <a:pt x="335" y="505"/>
                    </a:lnTo>
                    <a:lnTo>
                      <a:pt x="343" y="512"/>
                    </a:lnTo>
                    <a:lnTo>
                      <a:pt x="343" y="512"/>
                    </a:lnTo>
                    <a:lnTo>
                      <a:pt x="346" y="514"/>
                    </a:lnTo>
                    <a:lnTo>
                      <a:pt x="351" y="515"/>
                    </a:lnTo>
                    <a:lnTo>
                      <a:pt x="356" y="516"/>
                    </a:lnTo>
                    <a:lnTo>
                      <a:pt x="361" y="519"/>
                    </a:lnTo>
                    <a:lnTo>
                      <a:pt x="361" y="519"/>
                    </a:lnTo>
                    <a:lnTo>
                      <a:pt x="371" y="527"/>
                    </a:lnTo>
                    <a:lnTo>
                      <a:pt x="376" y="531"/>
                    </a:lnTo>
                    <a:lnTo>
                      <a:pt x="379" y="537"/>
                    </a:lnTo>
                    <a:lnTo>
                      <a:pt x="382" y="541"/>
                    </a:lnTo>
                    <a:lnTo>
                      <a:pt x="384" y="547"/>
                    </a:lnTo>
                    <a:lnTo>
                      <a:pt x="385" y="552"/>
                    </a:lnTo>
                    <a:lnTo>
                      <a:pt x="382" y="557"/>
                    </a:lnTo>
                    <a:lnTo>
                      <a:pt x="382" y="557"/>
                    </a:lnTo>
                    <a:lnTo>
                      <a:pt x="380" y="563"/>
                    </a:lnTo>
                    <a:lnTo>
                      <a:pt x="377" y="569"/>
                    </a:lnTo>
                    <a:lnTo>
                      <a:pt x="370" y="579"/>
                    </a:lnTo>
                    <a:lnTo>
                      <a:pt x="368" y="585"/>
                    </a:lnTo>
                    <a:lnTo>
                      <a:pt x="365" y="590"/>
                    </a:lnTo>
                    <a:lnTo>
                      <a:pt x="365" y="597"/>
                    </a:lnTo>
                    <a:lnTo>
                      <a:pt x="368" y="603"/>
                    </a:lnTo>
                    <a:lnTo>
                      <a:pt x="368" y="603"/>
                    </a:lnTo>
                    <a:lnTo>
                      <a:pt x="370" y="607"/>
                    </a:lnTo>
                    <a:lnTo>
                      <a:pt x="373" y="611"/>
                    </a:lnTo>
                    <a:lnTo>
                      <a:pt x="384" y="615"/>
                    </a:lnTo>
                    <a:lnTo>
                      <a:pt x="393" y="621"/>
                    </a:lnTo>
                    <a:lnTo>
                      <a:pt x="397" y="624"/>
                    </a:lnTo>
                    <a:lnTo>
                      <a:pt x="401" y="629"/>
                    </a:lnTo>
                    <a:lnTo>
                      <a:pt x="401" y="629"/>
                    </a:lnTo>
                    <a:lnTo>
                      <a:pt x="396" y="632"/>
                    </a:lnTo>
                    <a:lnTo>
                      <a:pt x="393" y="637"/>
                    </a:lnTo>
                    <a:lnTo>
                      <a:pt x="389" y="641"/>
                    </a:lnTo>
                    <a:lnTo>
                      <a:pt x="387" y="647"/>
                    </a:lnTo>
                    <a:lnTo>
                      <a:pt x="386" y="653"/>
                    </a:lnTo>
                    <a:lnTo>
                      <a:pt x="387" y="657"/>
                    </a:lnTo>
                    <a:lnTo>
                      <a:pt x="388" y="660"/>
                    </a:lnTo>
                    <a:lnTo>
                      <a:pt x="390" y="661"/>
                    </a:lnTo>
                    <a:lnTo>
                      <a:pt x="393" y="662"/>
                    </a:lnTo>
                    <a:lnTo>
                      <a:pt x="396" y="663"/>
                    </a:lnTo>
                    <a:lnTo>
                      <a:pt x="396" y="663"/>
                    </a:lnTo>
                    <a:lnTo>
                      <a:pt x="413" y="664"/>
                    </a:lnTo>
                    <a:lnTo>
                      <a:pt x="430" y="664"/>
                    </a:lnTo>
                    <a:lnTo>
                      <a:pt x="464" y="663"/>
                    </a:lnTo>
                    <a:lnTo>
                      <a:pt x="464" y="663"/>
                    </a:lnTo>
                    <a:lnTo>
                      <a:pt x="470" y="663"/>
                    </a:lnTo>
                    <a:lnTo>
                      <a:pt x="477" y="664"/>
                    </a:lnTo>
                    <a:lnTo>
                      <a:pt x="483" y="666"/>
                    </a:lnTo>
                    <a:lnTo>
                      <a:pt x="488" y="669"/>
                    </a:lnTo>
                    <a:lnTo>
                      <a:pt x="493" y="672"/>
                    </a:lnTo>
                    <a:lnTo>
                      <a:pt x="498" y="677"/>
                    </a:lnTo>
                    <a:lnTo>
                      <a:pt x="503" y="681"/>
                    </a:lnTo>
                    <a:lnTo>
                      <a:pt x="506" y="686"/>
                    </a:lnTo>
                    <a:lnTo>
                      <a:pt x="510" y="691"/>
                    </a:lnTo>
                    <a:lnTo>
                      <a:pt x="512" y="697"/>
                    </a:lnTo>
                    <a:lnTo>
                      <a:pt x="513" y="703"/>
                    </a:lnTo>
                    <a:lnTo>
                      <a:pt x="514" y="708"/>
                    </a:lnTo>
                    <a:lnTo>
                      <a:pt x="513" y="715"/>
                    </a:lnTo>
                    <a:lnTo>
                      <a:pt x="512" y="721"/>
                    </a:lnTo>
                    <a:lnTo>
                      <a:pt x="509" y="726"/>
                    </a:lnTo>
                    <a:lnTo>
                      <a:pt x="505" y="731"/>
                    </a:lnTo>
                    <a:lnTo>
                      <a:pt x="505" y="731"/>
                    </a:lnTo>
                    <a:lnTo>
                      <a:pt x="498" y="736"/>
                    </a:lnTo>
                    <a:lnTo>
                      <a:pt x="492" y="739"/>
                    </a:lnTo>
                    <a:lnTo>
                      <a:pt x="484" y="741"/>
                    </a:lnTo>
                    <a:lnTo>
                      <a:pt x="475" y="744"/>
                    </a:lnTo>
                    <a:lnTo>
                      <a:pt x="456" y="748"/>
                    </a:lnTo>
                    <a:lnTo>
                      <a:pt x="448" y="752"/>
                    </a:lnTo>
                    <a:lnTo>
                      <a:pt x="439" y="755"/>
                    </a:lnTo>
                    <a:lnTo>
                      <a:pt x="439" y="755"/>
                    </a:lnTo>
                    <a:lnTo>
                      <a:pt x="445" y="761"/>
                    </a:lnTo>
                    <a:lnTo>
                      <a:pt x="447" y="763"/>
                    </a:lnTo>
                    <a:lnTo>
                      <a:pt x="450" y="764"/>
                    </a:lnTo>
                    <a:lnTo>
                      <a:pt x="450" y="764"/>
                    </a:lnTo>
                    <a:lnTo>
                      <a:pt x="462" y="764"/>
                    </a:lnTo>
                    <a:lnTo>
                      <a:pt x="475" y="766"/>
                    </a:lnTo>
                    <a:lnTo>
                      <a:pt x="487" y="770"/>
                    </a:lnTo>
                    <a:lnTo>
                      <a:pt x="497" y="776"/>
                    </a:lnTo>
                    <a:lnTo>
                      <a:pt x="502" y="779"/>
                    </a:lnTo>
                    <a:lnTo>
                      <a:pt x="506" y="782"/>
                    </a:lnTo>
                    <a:lnTo>
                      <a:pt x="510" y="786"/>
                    </a:lnTo>
                    <a:lnTo>
                      <a:pt x="512" y="792"/>
                    </a:lnTo>
                    <a:lnTo>
                      <a:pt x="513" y="796"/>
                    </a:lnTo>
                    <a:lnTo>
                      <a:pt x="513" y="802"/>
                    </a:lnTo>
                    <a:lnTo>
                      <a:pt x="512" y="807"/>
                    </a:lnTo>
                    <a:lnTo>
                      <a:pt x="510" y="814"/>
                    </a:lnTo>
                    <a:lnTo>
                      <a:pt x="510" y="814"/>
                    </a:lnTo>
                    <a:lnTo>
                      <a:pt x="505" y="823"/>
                    </a:lnTo>
                    <a:lnTo>
                      <a:pt x="498" y="832"/>
                    </a:lnTo>
                    <a:lnTo>
                      <a:pt x="492" y="840"/>
                    </a:lnTo>
                    <a:lnTo>
                      <a:pt x="484" y="848"/>
                    </a:lnTo>
                    <a:lnTo>
                      <a:pt x="475" y="855"/>
                    </a:lnTo>
                    <a:lnTo>
                      <a:pt x="465" y="862"/>
                    </a:lnTo>
                    <a:lnTo>
                      <a:pt x="445" y="872"/>
                    </a:lnTo>
                    <a:lnTo>
                      <a:pt x="445" y="872"/>
                    </a:lnTo>
                    <a:lnTo>
                      <a:pt x="444" y="876"/>
                    </a:lnTo>
                    <a:lnTo>
                      <a:pt x="444" y="880"/>
                    </a:lnTo>
                    <a:lnTo>
                      <a:pt x="444" y="886"/>
                    </a:lnTo>
                    <a:lnTo>
                      <a:pt x="445" y="890"/>
                    </a:lnTo>
                    <a:lnTo>
                      <a:pt x="445" y="890"/>
                    </a:lnTo>
                    <a:lnTo>
                      <a:pt x="455" y="906"/>
                    </a:lnTo>
                    <a:lnTo>
                      <a:pt x="459" y="914"/>
                    </a:lnTo>
                    <a:lnTo>
                      <a:pt x="462" y="922"/>
                    </a:lnTo>
                    <a:lnTo>
                      <a:pt x="462" y="922"/>
                    </a:lnTo>
                    <a:lnTo>
                      <a:pt x="465" y="934"/>
                    </a:lnTo>
                    <a:lnTo>
                      <a:pt x="468" y="946"/>
                    </a:lnTo>
                    <a:lnTo>
                      <a:pt x="469" y="959"/>
                    </a:lnTo>
                    <a:lnTo>
                      <a:pt x="472" y="971"/>
                    </a:lnTo>
                    <a:lnTo>
                      <a:pt x="472" y="971"/>
                    </a:lnTo>
                    <a:lnTo>
                      <a:pt x="478" y="985"/>
                    </a:lnTo>
                    <a:lnTo>
                      <a:pt x="485" y="997"/>
                    </a:lnTo>
                    <a:lnTo>
                      <a:pt x="494" y="1009"/>
                    </a:lnTo>
                    <a:lnTo>
                      <a:pt x="503" y="1020"/>
                    </a:lnTo>
                    <a:lnTo>
                      <a:pt x="512" y="1033"/>
                    </a:lnTo>
                    <a:lnTo>
                      <a:pt x="521" y="1044"/>
                    </a:lnTo>
                    <a:lnTo>
                      <a:pt x="529" y="1058"/>
                    </a:lnTo>
                    <a:lnTo>
                      <a:pt x="535" y="1071"/>
                    </a:lnTo>
                    <a:lnTo>
                      <a:pt x="535" y="1071"/>
                    </a:lnTo>
                    <a:lnTo>
                      <a:pt x="538" y="1077"/>
                    </a:lnTo>
                    <a:lnTo>
                      <a:pt x="543" y="1082"/>
                    </a:lnTo>
                    <a:lnTo>
                      <a:pt x="548" y="1085"/>
                    </a:lnTo>
                    <a:lnTo>
                      <a:pt x="554" y="1088"/>
                    </a:lnTo>
                    <a:lnTo>
                      <a:pt x="566" y="1095"/>
                    </a:lnTo>
                    <a:lnTo>
                      <a:pt x="570" y="1100"/>
                    </a:lnTo>
                    <a:lnTo>
                      <a:pt x="574" y="1104"/>
                    </a:lnTo>
                    <a:lnTo>
                      <a:pt x="574" y="1104"/>
                    </a:lnTo>
                    <a:lnTo>
                      <a:pt x="584" y="1126"/>
                    </a:lnTo>
                    <a:lnTo>
                      <a:pt x="593" y="1147"/>
                    </a:lnTo>
                    <a:lnTo>
                      <a:pt x="593" y="1147"/>
                    </a:lnTo>
                    <a:lnTo>
                      <a:pt x="596" y="1154"/>
                    </a:lnTo>
                    <a:lnTo>
                      <a:pt x="602" y="1161"/>
                    </a:lnTo>
                    <a:lnTo>
                      <a:pt x="605" y="1163"/>
                    </a:lnTo>
                    <a:lnTo>
                      <a:pt x="609" y="1166"/>
                    </a:lnTo>
                    <a:lnTo>
                      <a:pt x="612" y="1167"/>
                    </a:lnTo>
                    <a:lnTo>
                      <a:pt x="616" y="1167"/>
                    </a:lnTo>
                    <a:lnTo>
                      <a:pt x="616" y="1167"/>
                    </a:lnTo>
                    <a:lnTo>
                      <a:pt x="627" y="1165"/>
                    </a:lnTo>
                    <a:lnTo>
                      <a:pt x="638" y="1163"/>
                    </a:lnTo>
                    <a:lnTo>
                      <a:pt x="649" y="1163"/>
                    </a:lnTo>
                    <a:lnTo>
                      <a:pt x="660" y="1165"/>
                    </a:lnTo>
                    <a:lnTo>
                      <a:pt x="660" y="1165"/>
                    </a:lnTo>
                    <a:lnTo>
                      <a:pt x="664" y="1168"/>
                    </a:lnTo>
                    <a:lnTo>
                      <a:pt x="668" y="1173"/>
                    </a:lnTo>
                    <a:lnTo>
                      <a:pt x="675" y="1183"/>
                    </a:lnTo>
                    <a:lnTo>
                      <a:pt x="678" y="1188"/>
                    </a:lnTo>
                    <a:lnTo>
                      <a:pt x="682" y="1192"/>
                    </a:lnTo>
                    <a:lnTo>
                      <a:pt x="684" y="1193"/>
                    </a:lnTo>
                    <a:lnTo>
                      <a:pt x="687" y="1193"/>
                    </a:lnTo>
                    <a:lnTo>
                      <a:pt x="690" y="1193"/>
                    </a:lnTo>
                    <a:lnTo>
                      <a:pt x="693" y="1191"/>
                    </a:lnTo>
                    <a:lnTo>
                      <a:pt x="693" y="1191"/>
                    </a:lnTo>
                    <a:lnTo>
                      <a:pt x="699" y="1187"/>
                    </a:lnTo>
                    <a:lnTo>
                      <a:pt x="704" y="1183"/>
                    </a:lnTo>
                    <a:lnTo>
                      <a:pt x="708" y="1176"/>
                    </a:lnTo>
                    <a:lnTo>
                      <a:pt x="712" y="1170"/>
                    </a:lnTo>
                    <a:lnTo>
                      <a:pt x="719" y="1155"/>
                    </a:lnTo>
                    <a:lnTo>
                      <a:pt x="726" y="1142"/>
                    </a:lnTo>
                    <a:lnTo>
                      <a:pt x="726" y="1142"/>
                    </a:lnTo>
                    <a:lnTo>
                      <a:pt x="733" y="1130"/>
                    </a:lnTo>
                    <a:lnTo>
                      <a:pt x="737" y="1118"/>
                    </a:lnTo>
                    <a:lnTo>
                      <a:pt x="746" y="1094"/>
                    </a:lnTo>
                    <a:lnTo>
                      <a:pt x="760" y="1043"/>
                    </a:lnTo>
                    <a:lnTo>
                      <a:pt x="768" y="1020"/>
                    </a:lnTo>
                    <a:lnTo>
                      <a:pt x="773" y="1009"/>
                    </a:lnTo>
                    <a:lnTo>
                      <a:pt x="779" y="998"/>
                    </a:lnTo>
                    <a:lnTo>
                      <a:pt x="786" y="989"/>
                    </a:lnTo>
                    <a:lnTo>
                      <a:pt x="794" y="980"/>
                    </a:lnTo>
                    <a:lnTo>
                      <a:pt x="803" y="972"/>
                    </a:lnTo>
                    <a:lnTo>
                      <a:pt x="813" y="967"/>
                    </a:lnTo>
                    <a:lnTo>
                      <a:pt x="813" y="967"/>
                    </a:lnTo>
                    <a:lnTo>
                      <a:pt x="852" y="948"/>
                    </a:lnTo>
                    <a:lnTo>
                      <a:pt x="870" y="939"/>
                    </a:lnTo>
                    <a:lnTo>
                      <a:pt x="879" y="934"/>
                    </a:lnTo>
                    <a:lnTo>
                      <a:pt x="887" y="928"/>
                    </a:lnTo>
                    <a:lnTo>
                      <a:pt x="887" y="928"/>
                    </a:lnTo>
                    <a:lnTo>
                      <a:pt x="896" y="920"/>
                    </a:lnTo>
                    <a:lnTo>
                      <a:pt x="903" y="911"/>
                    </a:lnTo>
                    <a:lnTo>
                      <a:pt x="917" y="890"/>
                    </a:lnTo>
                    <a:lnTo>
                      <a:pt x="924" y="879"/>
                    </a:lnTo>
                    <a:lnTo>
                      <a:pt x="932" y="870"/>
                    </a:lnTo>
                    <a:lnTo>
                      <a:pt x="940" y="860"/>
                    </a:lnTo>
                    <a:lnTo>
                      <a:pt x="950" y="852"/>
                    </a:lnTo>
                    <a:lnTo>
                      <a:pt x="950" y="852"/>
                    </a:lnTo>
                    <a:lnTo>
                      <a:pt x="956" y="847"/>
                    </a:lnTo>
                    <a:lnTo>
                      <a:pt x="962" y="845"/>
                    </a:lnTo>
                    <a:lnTo>
                      <a:pt x="976" y="840"/>
                    </a:lnTo>
                    <a:lnTo>
                      <a:pt x="990" y="836"/>
                    </a:lnTo>
                    <a:lnTo>
                      <a:pt x="1003" y="831"/>
                    </a:lnTo>
                    <a:lnTo>
                      <a:pt x="1003" y="831"/>
                    </a:lnTo>
                    <a:lnTo>
                      <a:pt x="1010" y="830"/>
                    </a:lnTo>
                    <a:lnTo>
                      <a:pt x="1017" y="830"/>
                    </a:lnTo>
                    <a:lnTo>
                      <a:pt x="1025" y="830"/>
                    </a:lnTo>
                    <a:lnTo>
                      <a:pt x="1032" y="830"/>
                    </a:lnTo>
                    <a:lnTo>
                      <a:pt x="1032" y="830"/>
                    </a:lnTo>
                    <a:lnTo>
                      <a:pt x="1048" y="826"/>
                    </a:lnTo>
                    <a:lnTo>
                      <a:pt x="1063" y="821"/>
                    </a:lnTo>
                    <a:lnTo>
                      <a:pt x="1077" y="815"/>
                    </a:lnTo>
                    <a:lnTo>
                      <a:pt x="1086" y="813"/>
                    </a:lnTo>
                    <a:lnTo>
                      <a:pt x="1096" y="812"/>
                    </a:lnTo>
                    <a:lnTo>
                      <a:pt x="1096" y="812"/>
                    </a:lnTo>
                    <a:lnTo>
                      <a:pt x="1109" y="809"/>
                    </a:lnTo>
                    <a:lnTo>
                      <a:pt x="1122" y="805"/>
                    </a:lnTo>
                    <a:lnTo>
                      <a:pt x="1135" y="799"/>
                    </a:lnTo>
                    <a:lnTo>
                      <a:pt x="1148" y="794"/>
                    </a:lnTo>
                    <a:lnTo>
                      <a:pt x="1159" y="786"/>
                    </a:lnTo>
                    <a:lnTo>
                      <a:pt x="1171" y="778"/>
                    </a:lnTo>
                    <a:lnTo>
                      <a:pt x="1182" y="769"/>
                    </a:lnTo>
                    <a:lnTo>
                      <a:pt x="1192" y="759"/>
                    </a:lnTo>
                    <a:lnTo>
                      <a:pt x="1192" y="759"/>
                    </a:lnTo>
                    <a:lnTo>
                      <a:pt x="1194" y="754"/>
                    </a:lnTo>
                    <a:lnTo>
                      <a:pt x="1196" y="747"/>
                    </a:lnTo>
                    <a:lnTo>
                      <a:pt x="1194" y="741"/>
                    </a:lnTo>
                    <a:lnTo>
                      <a:pt x="1192" y="736"/>
                    </a:lnTo>
                    <a:lnTo>
                      <a:pt x="1192" y="736"/>
                    </a:lnTo>
                    <a:lnTo>
                      <a:pt x="1188" y="729"/>
                    </a:lnTo>
                    <a:lnTo>
                      <a:pt x="1184" y="722"/>
                    </a:lnTo>
                    <a:lnTo>
                      <a:pt x="1181" y="715"/>
                    </a:lnTo>
                    <a:lnTo>
                      <a:pt x="1179" y="707"/>
                    </a:lnTo>
                    <a:lnTo>
                      <a:pt x="1175" y="693"/>
                    </a:lnTo>
                    <a:lnTo>
                      <a:pt x="1173" y="686"/>
                    </a:lnTo>
                    <a:lnTo>
                      <a:pt x="1169" y="679"/>
                    </a:lnTo>
                    <a:lnTo>
                      <a:pt x="1169" y="679"/>
                    </a:lnTo>
                    <a:lnTo>
                      <a:pt x="1173" y="685"/>
                    </a:lnTo>
                    <a:lnTo>
                      <a:pt x="1176" y="688"/>
                    </a:lnTo>
                    <a:lnTo>
                      <a:pt x="1184" y="696"/>
                    </a:lnTo>
                    <a:lnTo>
                      <a:pt x="1193" y="702"/>
                    </a:lnTo>
                    <a:lnTo>
                      <a:pt x="1205" y="706"/>
                    </a:lnTo>
                    <a:lnTo>
                      <a:pt x="1216" y="708"/>
                    </a:lnTo>
                    <a:lnTo>
                      <a:pt x="1226" y="710"/>
                    </a:lnTo>
                    <a:lnTo>
                      <a:pt x="1237" y="708"/>
                    </a:lnTo>
                    <a:lnTo>
                      <a:pt x="1246" y="706"/>
                    </a:lnTo>
                    <a:lnTo>
                      <a:pt x="1246" y="706"/>
                    </a:lnTo>
                    <a:lnTo>
                      <a:pt x="1248" y="704"/>
                    </a:lnTo>
                    <a:lnTo>
                      <a:pt x="1249" y="701"/>
                    </a:lnTo>
                    <a:lnTo>
                      <a:pt x="1249" y="696"/>
                    </a:lnTo>
                    <a:lnTo>
                      <a:pt x="1249" y="691"/>
                    </a:lnTo>
                    <a:lnTo>
                      <a:pt x="1247" y="680"/>
                    </a:lnTo>
                    <a:lnTo>
                      <a:pt x="1245" y="674"/>
                    </a:lnTo>
                    <a:lnTo>
                      <a:pt x="1242" y="670"/>
                    </a:lnTo>
                    <a:lnTo>
                      <a:pt x="1242" y="670"/>
                    </a:lnTo>
                    <a:lnTo>
                      <a:pt x="1234" y="658"/>
                    </a:lnTo>
                    <a:lnTo>
                      <a:pt x="1227" y="646"/>
                    </a:lnTo>
                    <a:lnTo>
                      <a:pt x="1222" y="633"/>
                    </a:lnTo>
                    <a:lnTo>
                      <a:pt x="1216" y="621"/>
                    </a:lnTo>
                    <a:lnTo>
                      <a:pt x="1213" y="610"/>
                    </a:lnTo>
                    <a:lnTo>
                      <a:pt x="1210" y="597"/>
                    </a:lnTo>
                    <a:lnTo>
                      <a:pt x="1209" y="586"/>
                    </a:lnTo>
                    <a:lnTo>
                      <a:pt x="1209" y="574"/>
                    </a:lnTo>
                    <a:lnTo>
                      <a:pt x="1209" y="574"/>
                    </a:lnTo>
                    <a:lnTo>
                      <a:pt x="1212" y="569"/>
                    </a:lnTo>
                    <a:lnTo>
                      <a:pt x="1215" y="562"/>
                    </a:lnTo>
                    <a:lnTo>
                      <a:pt x="1224" y="550"/>
                    </a:lnTo>
                    <a:lnTo>
                      <a:pt x="1229" y="544"/>
                    </a:lnTo>
                    <a:lnTo>
                      <a:pt x="1233" y="536"/>
                    </a:lnTo>
                    <a:lnTo>
                      <a:pt x="1238" y="528"/>
                    </a:lnTo>
                    <a:lnTo>
                      <a:pt x="1240" y="519"/>
                    </a:lnTo>
                    <a:lnTo>
                      <a:pt x="1240" y="519"/>
                    </a:lnTo>
                    <a:lnTo>
                      <a:pt x="1241" y="514"/>
                    </a:lnTo>
                    <a:lnTo>
                      <a:pt x="1243" y="512"/>
                    </a:lnTo>
                    <a:lnTo>
                      <a:pt x="1248" y="509"/>
                    </a:lnTo>
                    <a:lnTo>
                      <a:pt x="1251" y="508"/>
                    </a:lnTo>
                    <a:lnTo>
                      <a:pt x="1259" y="506"/>
                    </a:lnTo>
                    <a:lnTo>
                      <a:pt x="1263" y="504"/>
                    </a:lnTo>
                    <a:lnTo>
                      <a:pt x="1266" y="501"/>
                    </a:lnTo>
                    <a:lnTo>
                      <a:pt x="1266" y="501"/>
                    </a:lnTo>
                    <a:lnTo>
                      <a:pt x="1268" y="495"/>
                    </a:lnTo>
                    <a:lnTo>
                      <a:pt x="1270" y="488"/>
                    </a:lnTo>
                    <a:lnTo>
                      <a:pt x="1268" y="480"/>
                    </a:lnTo>
                    <a:lnTo>
                      <a:pt x="1267" y="476"/>
                    </a:lnTo>
                    <a:lnTo>
                      <a:pt x="1266" y="474"/>
                    </a:lnTo>
                    <a:lnTo>
                      <a:pt x="1266" y="474"/>
                    </a:lnTo>
                    <a:lnTo>
                      <a:pt x="1258" y="467"/>
                    </a:lnTo>
                    <a:lnTo>
                      <a:pt x="1249" y="461"/>
                    </a:lnTo>
                    <a:lnTo>
                      <a:pt x="1246" y="457"/>
                    </a:lnTo>
                    <a:lnTo>
                      <a:pt x="1243" y="453"/>
                    </a:lnTo>
                    <a:lnTo>
                      <a:pt x="1243" y="449"/>
                    </a:lnTo>
                    <a:lnTo>
                      <a:pt x="1245" y="443"/>
                    </a:lnTo>
                    <a:lnTo>
                      <a:pt x="1245" y="443"/>
                    </a:lnTo>
                    <a:lnTo>
                      <a:pt x="1267" y="408"/>
                    </a:lnTo>
                    <a:lnTo>
                      <a:pt x="1280" y="391"/>
                    </a:lnTo>
                    <a:lnTo>
                      <a:pt x="1295" y="374"/>
                    </a:lnTo>
                    <a:lnTo>
                      <a:pt x="1295" y="374"/>
                    </a:lnTo>
                    <a:lnTo>
                      <a:pt x="1297" y="371"/>
                    </a:lnTo>
                    <a:lnTo>
                      <a:pt x="1298" y="368"/>
                    </a:lnTo>
                    <a:lnTo>
                      <a:pt x="1299" y="360"/>
                    </a:lnTo>
                    <a:lnTo>
                      <a:pt x="1299" y="352"/>
                    </a:lnTo>
                    <a:lnTo>
                      <a:pt x="1298" y="345"/>
                    </a:lnTo>
                    <a:lnTo>
                      <a:pt x="1297" y="335"/>
                    </a:lnTo>
                    <a:lnTo>
                      <a:pt x="1297" y="327"/>
                    </a:lnTo>
                    <a:lnTo>
                      <a:pt x="1297" y="321"/>
                    </a:lnTo>
                    <a:lnTo>
                      <a:pt x="1298" y="317"/>
                    </a:lnTo>
                    <a:lnTo>
                      <a:pt x="1300" y="314"/>
                    </a:lnTo>
                    <a:lnTo>
                      <a:pt x="1300" y="314"/>
                    </a:lnTo>
                    <a:lnTo>
                      <a:pt x="1314" y="296"/>
                    </a:lnTo>
                    <a:lnTo>
                      <a:pt x="1330" y="279"/>
                    </a:lnTo>
                    <a:lnTo>
                      <a:pt x="1345" y="262"/>
                    </a:lnTo>
                    <a:lnTo>
                      <a:pt x="1362" y="247"/>
                    </a:lnTo>
                    <a:lnTo>
                      <a:pt x="1396" y="216"/>
                    </a:lnTo>
                    <a:lnTo>
                      <a:pt x="1430" y="186"/>
                    </a:lnTo>
                    <a:lnTo>
                      <a:pt x="1430" y="186"/>
                    </a:lnTo>
                    <a:lnTo>
                      <a:pt x="1433" y="185"/>
                    </a:lnTo>
                    <a:lnTo>
                      <a:pt x="1437" y="185"/>
                    </a:lnTo>
                    <a:lnTo>
                      <a:pt x="1440" y="185"/>
                    </a:lnTo>
                    <a:lnTo>
                      <a:pt x="1442" y="184"/>
                    </a:lnTo>
                    <a:lnTo>
                      <a:pt x="1442" y="184"/>
                    </a:lnTo>
                    <a:lnTo>
                      <a:pt x="1445" y="181"/>
                    </a:lnTo>
                    <a:lnTo>
                      <a:pt x="1449" y="177"/>
                    </a:lnTo>
                    <a:lnTo>
                      <a:pt x="1457" y="171"/>
                    </a:lnTo>
                    <a:lnTo>
                      <a:pt x="1461" y="168"/>
                    </a:lnTo>
                    <a:lnTo>
                      <a:pt x="1463" y="165"/>
                    </a:lnTo>
                    <a:lnTo>
                      <a:pt x="1464" y="161"/>
                    </a:lnTo>
                    <a:lnTo>
                      <a:pt x="1462" y="157"/>
                    </a:lnTo>
                    <a:lnTo>
                      <a:pt x="1462" y="157"/>
                    </a:lnTo>
                    <a:lnTo>
                      <a:pt x="1458" y="153"/>
                    </a:lnTo>
                    <a:lnTo>
                      <a:pt x="1456" y="151"/>
                    </a:lnTo>
                    <a:lnTo>
                      <a:pt x="1453" y="150"/>
                    </a:lnTo>
                    <a:lnTo>
                      <a:pt x="1450" y="149"/>
                    </a:lnTo>
                    <a:lnTo>
                      <a:pt x="1444" y="150"/>
                    </a:lnTo>
                    <a:lnTo>
                      <a:pt x="1437" y="151"/>
                    </a:lnTo>
                    <a:lnTo>
                      <a:pt x="1423" y="158"/>
                    </a:lnTo>
                    <a:lnTo>
                      <a:pt x="1416" y="161"/>
                    </a:lnTo>
                    <a:lnTo>
                      <a:pt x="1409" y="164"/>
                    </a:lnTo>
                    <a:lnTo>
                      <a:pt x="1409" y="164"/>
                    </a:lnTo>
                    <a:lnTo>
                      <a:pt x="1403" y="165"/>
                    </a:lnTo>
                    <a:lnTo>
                      <a:pt x="1397" y="163"/>
                    </a:lnTo>
                    <a:lnTo>
                      <a:pt x="1392" y="159"/>
                    </a:lnTo>
                    <a:lnTo>
                      <a:pt x="1388" y="156"/>
                    </a:lnTo>
                    <a:lnTo>
                      <a:pt x="1382" y="151"/>
                    </a:lnTo>
                    <a:lnTo>
                      <a:pt x="1378" y="148"/>
                    </a:lnTo>
                    <a:lnTo>
                      <a:pt x="1372" y="146"/>
                    </a:lnTo>
                    <a:lnTo>
                      <a:pt x="1365" y="144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82" name="Group 222"/>
            <p:cNvGrpSpPr/>
            <p:nvPr/>
          </p:nvGrpSpPr>
          <p:grpSpPr>
            <a:xfrm>
              <a:off x="6489219" y="1602058"/>
              <a:ext cx="3554527" cy="1429374"/>
              <a:chOff x="1936749" y="1898650"/>
              <a:chExt cx="3130550" cy="1258885"/>
            </a:xfrm>
            <a:grpFill/>
          </p:grpSpPr>
          <p:sp>
            <p:nvSpPr>
              <p:cNvPr id="94" name="Freeform: Shape 234"/>
              <p:cNvSpPr/>
              <p:nvPr/>
            </p:nvSpPr>
            <p:spPr bwMode="auto">
              <a:xfrm>
                <a:off x="4138613" y="2660650"/>
                <a:ext cx="61913" cy="219075"/>
              </a:xfrm>
              <a:custGeom>
                <a:avLst/>
                <a:gdLst>
                  <a:gd name="T0" fmla="*/ 0 w 79"/>
                  <a:gd name="T1" fmla="*/ 247 h 276"/>
                  <a:gd name="T2" fmla="*/ 3 w 79"/>
                  <a:gd name="T3" fmla="*/ 251 h 276"/>
                  <a:gd name="T4" fmla="*/ 9 w 79"/>
                  <a:gd name="T5" fmla="*/ 253 h 276"/>
                  <a:gd name="T6" fmla="*/ 9 w 79"/>
                  <a:gd name="T7" fmla="*/ 257 h 276"/>
                  <a:gd name="T8" fmla="*/ 10 w 79"/>
                  <a:gd name="T9" fmla="*/ 262 h 276"/>
                  <a:gd name="T10" fmla="*/ 11 w 79"/>
                  <a:gd name="T11" fmla="*/ 263 h 276"/>
                  <a:gd name="T12" fmla="*/ 17 w 79"/>
                  <a:gd name="T13" fmla="*/ 263 h 276"/>
                  <a:gd name="T14" fmla="*/ 18 w 79"/>
                  <a:gd name="T15" fmla="*/ 263 h 276"/>
                  <a:gd name="T16" fmla="*/ 19 w 79"/>
                  <a:gd name="T17" fmla="*/ 267 h 276"/>
                  <a:gd name="T18" fmla="*/ 19 w 79"/>
                  <a:gd name="T19" fmla="*/ 272 h 276"/>
                  <a:gd name="T20" fmla="*/ 26 w 79"/>
                  <a:gd name="T21" fmla="*/ 274 h 276"/>
                  <a:gd name="T22" fmla="*/ 36 w 79"/>
                  <a:gd name="T23" fmla="*/ 276 h 276"/>
                  <a:gd name="T24" fmla="*/ 41 w 79"/>
                  <a:gd name="T25" fmla="*/ 274 h 276"/>
                  <a:gd name="T26" fmla="*/ 41 w 79"/>
                  <a:gd name="T27" fmla="*/ 272 h 276"/>
                  <a:gd name="T28" fmla="*/ 47 w 79"/>
                  <a:gd name="T29" fmla="*/ 238 h 276"/>
                  <a:gd name="T30" fmla="*/ 53 w 79"/>
                  <a:gd name="T31" fmla="*/ 217 h 276"/>
                  <a:gd name="T32" fmla="*/ 63 w 79"/>
                  <a:gd name="T33" fmla="*/ 205 h 276"/>
                  <a:gd name="T34" fmla="*/ 73 w 79"/>
                  <a:gd name="T35" fmla="*/ 199 h 276"/>
                  <a:gd name="T36" fmla="*/ 79 w 79"/>
                  <a:gd name="T37" fmla="*/ 197 h 276"/>
                  <a:gd name="T38" fmla="*/ 64 w 79"/>
                  <a:gd name="T39" fmla="*/ 134 h 276"/>
                  <a:gd name="T40" fmla="*/ 56 w 79"/>
                  <a:gd name="T41" fmla="*/ 71 h 276"/>
                  <a:gd name="T42" fmla="*/ 55 w 79"/>
                  <a:gd name="T43" fmla="*/ 66 h 276"/>
                  <a:gd name="T44" fmla="*/ 48 w 79"/>
                  <a:gd name="T45" fmla="*/ 49 h 276"/>
                  <a:gd name="T46" fmla="*/ 44 w 79"/>
                  <a:gd name="T47" fmla="*/ 38 h 276"/>
                  <a:gd name="T48" fmla="*/ 46 w 79"/>
                  <a:gd name="T49" fmla="*/ 26 h 276"/>
                  <a:gd name="T50" fmla="*/ 48 w 79"/>
                  <a:gd name="T51" fmla="*/ 13 h 276"/>
                  <a:gd name="T52" fmla="*/ 49 w 79"/>
                  <a:gd name="T53" fmla="*/ 0 h 276"/>
                  <a:gd name="T54" fmla="*/ 30 w 79"/>
                  <a:gd name="T55" fmla="*/ 15 h 276"/>
                  <a:gd name="T56" fmla="*/ 28 w 79"/>
                  <a:gd name="T57" fmla="*/ 21 h 276"/>
                  <a:gd name="T58" fmla="*/ 22 w 79"/>
                  <a:gd name="T59" fmla="*/ 34 h 276"/>
                  <a:gd name="T60" fmla="*/ 13 w 79"/>
                  <a:gd name="T61" fmla="*/ 47 h 276"/>
                  <a:gd name="T62" fmla="*/ 11 w 79"/>
                  <a:gd name="T63" fmla="*/ 51 h 276"/>
                  <a:gd name="T64" fmla="*/ 9 w 79"/>
                  <a:gd name="T65" fmla="*/ 85 h 276"/>
                  <a:gd name="T66" fmla="*/ 10 w 79"/>
                  <a:gd name="T67" fmla="*/ 152 h 276"/>
                  <a:gd name="T68" fmla="*/ 8 w 79"/>
                  <a:gd name="T69" fmla="*/ 187 h 276"/>
                  <a:gd name="T70" fmla="*/ 5 w 79"/>
                  <a:gd name="T71" fmla="*/ 201 h 276"/>
                  <a:gd name="T72" fmla="*/ 0 w 79"/>
                  <a:gd name="T73" fmla="*/ 232 h 276"/>
                  <a:gd name="T74" fmla="*/ 0 w 79"/>
                  <a:gd name="T75" fmla="*/ 247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9" h="276">
                    <a:moveTo>
                      <a:pt x="0" y="247"/>
                    </a:moveTo>
                    <a:lnTo>
                      <a:pt x="0" y="247"/>
                    </a:lnTo>
                    <a:lnTo>
                      <a:pt x="1" y="250"/>
                    </a:lnTo>
                    <a:lnTo>
                      <a:pt x="3" y="251"/>
                    </a:lnTo>
                    <a:lnTo>
                      <a:pt x="6" y="253"/>
                    </a:lnTo>
                    <a:lnTo>
                      <a:pt x="9" y="253"/>
                    </a:lnTo>
                    <a:lnTo>
                      <a:pt x="9" y="253"/>
                    </a:lnTo>
                    <a:lnTo>
                      <a:pt x="9" y="257"/>
                    </a:lnTo>
                    <a:lnTo>
                      <a:pt x="9" y="260"/>
                    </a:lnTo>
                    <a:lnTo>
                      <a:pt x="10" y="262"/>
                    </a:lnTo>
                    <a:lnTo>
                      <a:pt x="10" y="262"/>
                    </a:lnTo>
                    <a:lnTo>
                      <a:pt x="11" y="263"/>
                    </a:lnTo>
                    <a:lnTo>
                      <a:pt x="15" y="263"/>
                    </a:lnTo>
                    <a:lnTo>
                      <a:pt x="17" y="263"/>
                    </a:lnTo>
                    <a:lnTo>
                      <a:pt x="18" y="263"/>
                    </a:lnTo>
                    <a:lnTo>
                      <a:pt x="18" y="263"/>
                    </a:lnTo>
                    <a:lnTo>
                      <a:pt x="19" y="265"/>
                    </a:lnTo>
                    <a:lnTo>
                      <a:pt x="19" y="267"/>
                    </a:lnTo>
                    <a:lnTo>
                      <a:pt x="19" y="270"/>
                    </a:lnTo>
                    <a:lnTo>
                      <a:pt x="19" y="272"/>
                    </a:lnTo>
                    <a:lnTo>
                      <a:pt x="19" y="272"/>
                    </a:lnTo>
                    <a:lnTo>
                      <a:pt x="26" y="274"/>
                    </a:lnTo>
                    <a:lnTo>
                      <a:pt x="33" y="276"/>
                    </a:lnTo>
                    <a:lnTo>
                      <a:pt x="36" y="276"/>
                    </a:lnTo>
                    <a:lnTo>
                      <a:pt x="39" y="275"/>
                    </a:lnTo>
                    <a:lnTo>
                      <a:pt x="41" y="274"/>
                    </a:lnTo>
                    <a:lnTo>
                      <a:pt x="41" y="272"/>
                    </a:lnTo>
                    <a:lnTo>
                      <a:pt x="41" y="272"/>
                    </a:lnTo>
                    <a:lnTo>
                      <a:pt x="44" y="249"/>
                    </a:lnTo>
                    <a:lnTo>
                      <a:pt x="47" y="238"/>
                    </a:lnTo>
                    <a:lnTo>
                      <a:pt x="49" y="226"/>
                    </a:lnTo>
                    <a:lnTo>
                      <a:pt x="53" y="217"/>
                    </a:lnTo>
                    <a:lnTo>
                      <a:pt x="59" y="208"/>
                    </a:lnTo>
                    <a:lnTo>
                      <a:pt x="63" y="205"/>
                    </a:lnTo>
                    <a:lnTo>
                      <a:pt x="67" y="201"/>
                    </a:lnTo>
                    <a:lnTo>
                      <a:pt x="73" y="199"/>
                    </a:lnTo>
                    <a:lnTo>
                      <a:pt x="79" y="197"/>
                    </a:lnTo>
                    <a:lnTo>
                      <a:pt x="79" y="197"/>
                    </a:lnTo>
                    <a:lnTo>
                      <a:pt x="69" y="166"/>
                    </a:lnTo>
                    <a:lnTo>
                      <a:pt x="64" y="134"/>
                    </a:lnTo>
                    <a:lnTo>
                      <a:pt x="59" y="104"/>
                    </a:lnTo>
                    <a:lnTo>
                      <a:pt x="56" y="71"/>
                    </a:lnTo>
                    <a:lnTo>
                      <a:pt x="56" y="71"/>
                    </a:lnTo>
                    <a:lnTo>
                      <a:pt x="55" y="66"/>
                    </a:lnTo>
                    <a:lnTo>
                      <a:pt x="52" y="60"/>
                    </a:lnTo>
                    <a:lnTo>
                      <a:pt x="48" y="49"/>
                    </a:lnTo>
                    <a:lnTo>
                      <a:pt x="47" y="43"/>
                    </a:lnTo>
                    <a:lnTo>
                      <a:pt x="44" y="38"/>
                    </a:lnTo>
                    <a:lnTo>
                      <a:pt x="44" y="32"/>
                    </a:lnTo>
                    <a:lnTo>
                      <a:pt x="46" y="26"/>
                    </a:lnTo>
                    <a:lnTo>
                      <a:pt x="46" y="26"/>
                    </a:lnTo>
                    <a:lnTo>
                      <a:pt x="48" y="13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19" y="0"/>
                    </a:lnTo>
                    <a:lnTo>
                      <a:pt x="30" y="15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6" y="26"/>
                    </a:lnTo>
                    <a:lnTo>
                      <a:pt x="22" y="34"/>
                    </a:lnTo>
                    <a:lnTo>
                      <a:pt x="15" y="42"/>
                    </a:lnTo>
                    <a:lnTo>
                      <a:pt x="13" y="47"/>
                    </a:lnTo>
                    <a:lnTo>
                      <a:pt x="11" y="51"/>
                    </a:lnTo>
                    <a:lnTo>
                      <a:pt x="11" y="51"/>
                    </a:lnTo>
                    <a:lnTo>
                      <a:pt x="10" y="68"/>
                    </a:lnTo>
                    <a:lnTo>
                      <a:pt x="9" y="85"/>
                    </a:lnTo>
                    <a:lnTo>
                      <a:pt x="9" y="118"/>
                    </a:lnTo>
                    <a:lnTo>
                      <a:pt x="10" y="152"/>
                    </a:lnTo>
                    <a:lnTo>
                      <a:pt x="9" y="170"/>
                    </a:lnTo>
                    <a:lnTo>
                      <a:pt x="8" y="187"/>
                    </a:lnTo>
                    <a:lnTo>
                      <a:pt x="8" y="187"/>
                    </a:lnTo>
                    <a:lnTo>
                      <a:pt x="5" y="201"/>
                    </a:lnTo>
                    <a:lnTo>
                      <a:pt x="2" y="216"/>
                    </a:lnTo>
                    <a:lnTo>
                      <a:pt x="0" y="232"/>
                    </a:lnTo>
                    <a:lnTo>
                      <a:pt x="0" y="239"/>
                    </a:lnTo>
                    <a:lnTo>
                      <a:pt x="0" y="247"/>
                    </a:lnTo>
                    <a:lnTo>
                      <a:pt x="0" y="24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95" name="Freeform: Shape 235"/>
              <p:cNvSpPr/>
              <p:nvPr/>
            </p:nvSpPr>
            <p:spPr bwMode="auto">
              <a:xfrm>
                <a:off x="1936749" y="1898650"/>
                <a:ext cx="3130550" cy="1258885"/>
              </a:xfrm>
              <a:custGeom>
                <a:avLst/>
                <a:gdLst>
                  <a:gd name="T0" fmla="*/ 3551 w 3943"/>
                  <a:gd name="T1" fmla="*/ 358 h 1588"/>
                  <a:gd name="T2" fmla="*/ 3385 w 3943"/>
                  <a:gd name="T3" fmla="*/ 366 h 1588"/>
                  <a:gd name="T4" fmla="*/ 3131 w 3943"/>
                  <a:gd name="T5" fmla="*/ 331 h 1588"/>
                  <a:gd name="T6" fmla="*/ 2972 w 3943"/>
                  <a:gd name="T7" fmla="*/ 304 h 1588"/>
                  <a:gd name="T8" fmla="*/ 2893 w 3943"/>
                  <a:gd name="T9" fmla="*/ 290 h 1588"/>
                  <a:gd name="T10" fmla="*/ 2797 w 3943"/>
                  <a:gd name="T11" fmla="*/ 240 h 1588"/>
                  <a:gd name="T12" fmla="*/ 2716 w 3943"/>
                  <a:gd name="T13" fmla="*/ 307 h 1588"/>
                  <a:gd name="T14" fmla="*/ 2560 w 3943"/>
                  <a:gd name="T15" fmla="*/ 314 h 1588"/>
                  <a:gd name="T16" fmla="*/ 2467 w 3943"/>
                  <a:gd name="T17" fmla="*/ 245 h 1588"/>
                  <a:gd name="T18" fmla="*/ 2303 w 3943"/>
                  <a:gd name="T19" fmla="*/ 249 h 1588"/>
                  <a:gd name="T20" fmla="*/ 2054 w 3943"/>
                  <a:gd name="T21" fmla="*/ 197 h 1588"/>
                  <a:gd name="T22" fmla="*/ 2019 w 3943"/>
                  <a:gd name="T23" fmla="*/ 154 h 1588"/>
                  <a:gd name="T24" fmla="*/ 1915 w 3943"/>
                  <a:gd name="T25" fmla="*/ 6 h 1588"/>
                  <a:gd name="T26" fmla="*/ 1715 w 3943"/>
                  <a:gd name="T27" fmla="*/ 76 h 1588"/>
                  <a:gd name="T28" fmla="*/ 1506 w 3943"/>
                  <a:gd name="T29" fmla="*/ 119 h 1588"/>
                  <a:gd name="T30" fmla="*/ 1390 w 3943"/>
                  <a:gd name="T31" fmla="*/ 210 h 1588"/>
                  <a:gd name="T32" fmla="*/ 1326 w 3943"/>
                  <a:gd name="T33" fmla="*/ 325 h 1588"/>
                  <a:gd name="T34" fmla="*/ 1235 w 3943"/>
                  <a:gd name="T35" fmla="*/ 280 h 1588"/>
                  <a:gd name="T36" fmla="*/ 1137 w 3943"/>
                  <a:gd name="T37" fmla="*/ 250 h 1588"/>
                  <a:gd name="T38" fmla="*/ 1205 w 3943"/>
                  <a:gd name="T39" fmla="*/ 419 h 1588"/>
                  <a:gd name="T40" fmla="*/ 1249 w 3943"/>
                  <a:gd name="T41" fmla="*/ 575 h 1588"/>
                  <a:gd name="T42" fmla="*/ 1128 w 3943"/>
                  <a:gd name="T43" fmla="*/ 505 h 1588"/>
                  <a:gd name="T44" fmla="*/ 1075 w 3943"/>
                  <a:gd name="T45" fmla="*/ 347 h 1588"/>
                  <a:gd name="T46" fmla="*/ 983 w 3943"/>
                  <a:gd name="T47" fmla="*/ 298 h 1588"/>
                  <a:gd name="T48" fmla="*/ 971 w 3943"/>
                  <a:gd name="T49" fmla="*/ 422 h 1588"/>
                  <a:gd name="T50" fmla="*/ 770 w 3943"/>
                  <a:gd name="T51" fmla="*/ 422 h 1588"/>
                  <a:gd name="T52" fmla="*/ 671 w 3943"/>
                  <a:gd name="T53" fmla="*/ 432 h 1588"/>
                  <a:gd name="T54" fmla="*/ 563 w 3943"/>
                  <a:gd name="T55" fmla="*/ 434 h 1588"/>
                  <a:gd name="T56" fmla="*/ 414 w 3943"/>
                  <a:gd name="T57" fmla="*/ 512 h 1588"/>
                  <a:gd name="T58" fmla="*/ 348 w 3943"/>
                  <a:gd name="T59" fmla="*/ 423 h 1588"/>
                  <a:gd name="T60" fmla="*/ 377 w 3943"/>
                  <a:gd name="T61" fmla="*/ 543 h 1588"/>
                  <a:gd name="T62" fmla="*/ 355 w 3943"/>
                  <a:gd name="T63" fmla="*/ 578 h 1588"/>
                  <a:gd name="T64" fmla="*/ 291 w 3943"/>
                  <a:gd name="T65" fmla="*/ 575 h 1588"/>
                  <a:gd name="T66" fmla="*/ 161 w 3943"/>
                  <a:gd name="T67" fmla="*/ 590 h 1588"/>
                  <a:gd name="T68" fmla="*/ 290 w 3943"/>
                  <a:gd name="T69" fmla="*/ 511 h 1588"/>
                  <a:gd name="T70" fmla="*/ 151 w 3943"/>
                  <a:gd name="T71" fmla="*/ 405 h 1588"/>
                  <a:gd name="T72" fmla="*/ 57 w 3943"/>
                  <a:gd name="T73" fmla="*/ 450 h 1588"/>
                  <a:gd name="T74" fmla="*/ 91 w 3943"/>
                  <a:gd name="T75" fmla="*/ 660 h 1588"/>
                  <a:gd name="T76" fmla="*/ 1 w 3943"/>
                  <a:gd name="T77" fmla="*/ 931 h 1588"/>
                  <a:gd name="T78" fmla="*/ 154 w 3943"/>
                  <a:gd name="T79" fmla="*/ 1102 h 1588"/>
                  <a:gd name="T80" fmla="*/ 217 w 3943"/>
                  <a:gd name="T81" fmla="*/ 1277 h 1588"/>
                  <a:gd name="T82" fmla="*/ 330 w 3943"/>
                  <a:gd name="T83" fmla="*/ 1378 h 1588"/>
                  <a:gd name="T84" fmla="*/ 484 w 3943"/>
                  <a:gd name="T85" fmla="*/ 1489 h 1588"/>
                  <a:gd name="T86" fmla="*/ 749 w 3943"/>
                  <a:gd name="T87" fmla="*/ 1516 h 1588"/>
                  <a:gd name="T88" fmla="*/ 1010 w 3943"/>
                  <a:gd name="T89" fmla="*/ 1524 h 1588"/>
                  <a:gd name="T90" fmla="*/ 1175 w 3943"/>
                  <a:gd name="T91" fmla="*/ 1463 h 1588"/>
                  <a:gd name="T92" fmla="*/ 1364 w 3943"/>
                  <a:gd name="T93" fmla="*/ 1293 h 1588"/>
                  <a:gd name="T94" fmla="*/ 1509 w 3943"/>
                  <a:gd name="T95" fmla="*/ 1177 h 1588"/>
                  <a:gd name="T96" fmla="*/ 1801 w 3943"/>
                  <a:gd name="T97" fmla="*/ 1101 h 1588"/>
                  <a:gd name="T98" fmla="*/ 2037 w 3943"/>
                  <a:gd name="T99" fmla="*/ 1163 h 1588"/>
                  <a:gd name="T100" fmla="*/ 2341 w 3943"/>
                  <a:gd name="T101" fmla="*/ 1047 h 1588"/>
                  <a:gd name="T102" fmla="*/ 2578 w 3943"/>
                  <a:gd name="T103" fmla="*/ 1174 h 1588"/>
                  <a:gd name="T104" fmla="*/ 2751 w 3943"/>
                  <a:gd name="T105" fmla="*/ 1120 h 1588"/>
                  <a:gd name="T106" fmla="*/ 2664 w 3943"/>
                  <a:gd name="T107" fmla="*/ 935 h 1588"/>
                  <a:gd name="T108" fmla="*/ 2955 w 3943"/>
                  <a:gd name="T109" fmla="*/ 788 h 1588"/>
                  <a:gd name="T110" fmla="*/ 3183 w 3943"/>
                  <a:gd name="T111" fmla="*/ 707 h 1588"/>
                  <a:gd name="T112" fmla="*/ 3342 w 3943"/>
                  <a:gd name="T113" fmla="*/ 680 h 1588"/>
                  <a:gd name="T114" fmla="*/ 3183 w 3943"/>
                  <a:gd name="T115" fmla="*/ 894 h 1588"/>
                  <a:gd name="T116" fmla="*/ 3265 w 3943"/>
                  <a:gd name="T117" fmla="*/ 958 h 1588"/>
                  <a:gd name="T118" fmla="*/ 3400 w 3943"/>
                  <a:gd name="T119" fmla="*/ 751 h 1588"/>
                  <a:gd name="T120" fmla="*/ 3655 w 3943"/>
                  <a:gd name="T121" fmla="*/ 641 h 1588"/>
                  <a:gd name="T122" fmla="*/ 3736 w 3943"/>
                  <a:gd name="T123" fmla="*/ 531 h 1588"/>
                  <a:gd name="T124" fmla="*/ 3917 w 3943"/>
                  <a:gd name="T125" fmla="*/ 479 h 1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943" h="1588">
                    <a:moveTo>
                      <a:pt x="3917" y="479"/>
                    </a:moveTo>
                    <a:lnTo>
                      <a:pt x="3917" y="479"/>
                    </a:lnTo>
                    <a:lnTo>
                      <a:pt x="3910" y="477"/>
                    </a:lnTo>
                    <a:lnTo>
                      <a:pt x="3902" y="474"/>
                    </a:lnTo>
                    <a:lnTo>
                      <a:pt x="3887" y="472"/>
                    </a:lnTo>
                    <a:lnTo>
                      <a:pt x="3872" y="471"/>
                    </a:lnTo>
                    <a:lnTo>
                      <a:pt x="3856" y="470"/>
                    </a:lnTo>
                    <a:lnTo>
                      <a:pt x="3841" y="469"/>
                    </a:lnTo>
                    <a:lnTo>
                      <a:pt x="3826" y="467"/>
                    </a:lnTo>
                    <a:lnTo>
                      <a:pt x="3818" y="465"/>
                    </a:lnTo>
                    <a:lnTo>
                      <a:pt x="3812" y="463"/>
                    </a:lnTo>
                    <a:lnTo>
                      <a:pt x="3806" y="459"/>
                    </a:lnTo>
                    <a:lnTo>
                      <a:pt x="3800" y="455"/>
                    </a:lnTo>
                    <a:lnTo>
                      <a:pt x="3800" y="455"/>
                    </a:lnTo>
                    <a:lnTo>
                      <a:pt x="3791" y="449"/>
                    </a:lnTo>
                    <a:lnTo>
                      <a:pt x="3781" y="444"/>
                    </a:lnTo>
                    <a:lnTo>
                      <a:pt x="3770" y="439"/>
                    </a:lnTo>
                    <a:lnTo>
                      <a:pt x="3761" y="434"/>
                    </a:lnTo>
                    <a:lnTo>
                      <a:pt x="3753" y="429"/>
                    </a:lnTo>
                    <a:lnTo>
                      <a:pt x="3750" y="425"/>
                    </a:lnTo>
                    <a:lnTo>
                      <a:pt x="3748" y="422"/>
                    </a:lnTo>
                    <a:lnTo>
                      <a:pt x="3745" y="417"/>
                    </a:lnTo>
                    <a:lnTo>
                      <a:pt x="3745" y="412"/>
                    </a:lnTo>
                    <a:lnTo>
                      <a:pt x="3745" y="406"/>
                    </a:lnTo>
                    <a:lnTo>
                      <a:pt x="3746" y="399"/>
                    </a:lnTo>
                    <a:lnTo>
                      <a:pt x="3746" y="399"/>
                    </a:lnTo>
                    <a:lnTo>
                      <a:pt x="3723" y="391"/>
                    </a:lnTo>
                    <a:lnTo>
                      <a:pt x="3699" y="384"/>
                    </a:lnTo>
                    <a:lnTo>
                      <a:pt x="3675" y="380"/>
                    </a:lnTo>
                    <a:lnTo>
                      <a:pt x="3650" y="376"/>
                    </a:lnTo>
                    <a:lnTo>
                      <a:pt x="3601" y="368"/>
                    </a:lnTo>
                    <a:lnTo>
                      <a:pt x="3576" y="364"/>
                    </a:lnTo>
                    <a:lnTo>
                      <a:pt x="3551" y="358"/>
                    </a:lnTo>
                    <a:lnTo>
                      <a:pt x="3551" y="358"/>
                    </a:lnTo>
                    <a:lnTo>
                      <a:pt x="3545" y="356"/>
                    </a:lnTo>
                    <a:lnTo>
                      <a:pt x="3538" y="353"/>
                    </a:lnTo>
                    <a:lnTo>
                      <a:pt x="3526" y="346"/>
                    </a:lnTo>
                    <a:lnTo>
                      <a:pt x="3526" y="346"/>
                    </a:lnTo>
                    <a:lnTo>
                      <a:pt x="3521" y="345"/>
                    </a:lnTo>
                    <a:lnTo>
                      <a:pt x="3516" y="343"/>
                    </a:lnTo>
                    <a:lnTo>
                      <a:pt x="3511" y="343"/>
                    </a:lnTo>
                    <a:lnTo>
                      <a:pt x="3506" y="343"/>
                    </a:lnTo>
                    <a:lnTo>
                      <a:pt x="3502" y="345"/>
                    </a:lnTo>
                    <a:lnTo>
                      <a:pt x="3498" y="347"/>
                    </a:lnTo>
                    <a:lnTo>
                      <a:pt x="3492" y="353"/>
                    </a:lnTo>
                    <a:lnTo>
                      <a:pt x="3485" y="361"/>
                    </a:lnTo>
                    <a:lnTo>
                      <a:pt x="3481" y="368"/>
                    </a:lnTo>
                    <a:lnTo>
                      <a:pt x="3478" y="379"/>
                    </a:lnTo>
                    <a:lnTo>
                      <a:pt x="3478" y="389"/>
                    </a:lnTo>
                    <a:lnTo>
                      <a:pt x="3478" y="389"/>
                    </a:lnTo>
                    <a:lnTo>
                      <a:pt x="3473" y="390"/>
                    </a:lnTo>
                    <a:lnTo>
                      <a:pt x="3470" y="391"/>
                    </a:lnTo>
                    <a:lnTo>
                      <a:pt x="3462" y="395"/>
                    </a:lnTo>
                    <a:lnTo>
                      <a:pt x="3459" y="396"/>
                    </a:lnTo>
                    <a:lnTo>
                      <a:pt x="3455" y="397"/>
                    </a:lnTo>
                    <a:lnTo>
                      <a:pt x="3453" y="396"/>
                    </a:lnTo>
                    <a:lnTo>
                      <a:pt x="3450" y="394"/>
                    </a:lnTo>
                    <a:lnTo>
                      <a:pt x="3450" y="394"/>
                    </a:lnTo>
                    <a:lnTo>
                      <a:pt x="3444" y="384"/>
                    </a:lnTo>
                    <a:lnTo>
                      <a:pt x="3437" y="378"/>
                    </a:lnTo>
                    <a:lnTo>
                      <a:pt x="3429" y="372"/>
                    </a:lnTo>
                    <a:lnTo>
                      <a:pt x="3421" y="368"/>
                    </a:lnTo>
                    <a:lnTo>
                      <a:pt x="3412" y="366"/>
                    </a:lnTo>
                    <a:lnTo>
                      <a:pt x="3404" y="365"/>
                    </a:lnTo>
                    <a:lnTo>
                      <a:pt x="3395" y="365"/>
                    </a:lnTo>
                    <a:lnTo>
                      <a:pt x="3385" y="366"/>
                    </a:lnTo>
                    <a:lnTo>
                      <a:pt x="3367" y="368"/>
                    </a:lnTo>
                    <a:lnTo>
                      <a:pt x="3347" y="372"/>
                    </a:lnTo>
                    <a:lnTo>
                      <a:pt x="3329" y="375"/>
                    </a:lnTo>
                    <a:lnTo>
                      <a:pt x="3320" y="376"/>
                    </a:lnTo>
                    <a:lnTo>
                      <a:pt x="3311" y="376"/>
                    </a:lnTo>
                    <a:lnTo>
                      <a:pt x="3311" y="376"/>
                    </a:lnTo>
                    <a:lnTo>
                      <a:pt x="3303" y="375"/>
                    </a:lnTo>
                    <a:lnTo>
                      <a:pt x="3295" y="373"/>
                    </a:lnTo>
                    <a:lnTo>
                      <a:pt x="3277" y="370"/>
                    </a:lnTo>
                    <a:lnTo>
                      <a:pt x="3277" y="370"/>
                    </a:lnTo>
                    <a:lnTo>
                      <a:pt x="3274" y="368"/>
                    </a:lnTo>
                    <a:lnTo>
                      <a:pt x="3272" y="366"/>
                    </a:lnTo>
                    <a:lnTo>
                      <a:pt x="3271" y="361"/>
                    </a:lnTo>
                    <a:lnTo>
                      <a:pt x="3270" y="358"/>
                    </a:lnTo>
                    <a:lnTo>
                      <a:pt x="3268" y="356"/>
                    </a:lnTo>
                    <a:lnTo>
                      <a:pt x="3265" y="354"/>
                    </a:lnTo>
                    <a:lnTo>
                      <a:pt x="3262" y="354"/>
                    </a:lnTo>
                    <a:lnTo>
                      <a:pt x="3262" y="354"/>
                    </a:lnTo>
                    <a:lnTo>
                      <a:pt x="3263" y="339"/>
                    </a:lnTo>
                    <a:lnTo>
                      <a:pt x="3262" y="332"/>
                    </a:lnTo>
                    <a:lnTo>
                      <a:pt x="3261" y="325"/>
                    </a:lnTo>
                    <a:lnTo>
                      <a:pt x="3260" y="320"/>
                    </a:lnTo>
                    <a:lnTo>
                      <a:pt x="3256" y="314"/>
                    </a:lnTo>
                    <a:lnTo>
                      <a:pt x="3252" y="309"/>
                    </a:lnTo>
                    <a:lnTo>
                      <a:pt x="3246" y="306"/>
                    </a:lnTo>
                    <a:lnTo>
                      <a:pt x="3246" y="306"/>
                    </a:lnTo>
                    <a:lnTo>
                      <a:pt x="3241" y="305"/>
                    </a:lnTo>
                    <a:lnTo>
                      <a:pt x="3236" y="305"/>
                    </a:lnTo>
                    <a:lnTo>
                      <a:pt x="3229" y="305"/>
                    </a:lnTo>
                    <a:lnTo>
                      <a:pt x="3223" y="306"/>
                    </a:lnTo>
                    <a:lnTo>
                      <a:pt x="3211" y="309"/>
                    </a:lnTo>
                    <a:lnTo>
                      <a:pt x="3198" y="314"/>
                    </a:lnTo>
                    <a:lnTo>
                      <a:pt x="3131" y="331"/>
                    </a:lnTo>
                    <a:lnTo>
                      <a:pt x="3131" y="331"/>
                    </a:lnTo>
                    <a:lnTo>
                      <a:pt x="3129" y="329"/>
                    </a:lnTo>
                    <a:lnTo>
                      <a:pt x="3128" y="326"/>
                    </a:lnTo>
                    <a:lnTo>
                      <a:pt x="3124" y="325"/>
                    </a:lnTo>
                    <a:lnTo>
                      <a:pt x="3121" y="325"/>
                    </a:lnTo>
                    <a:lnTo>
                      <a:pt x="3121" y="325"/>
                    </a:lnTo>
                    <a:lnTo>
                      <a:pt x="3122" y="321"/>
                    </a:lnTo>
                    <a:lnTo>
                      <a:pt x="3122" y="317"/>
                    </a:lnTo>
                    <a:lnTo>
                      <a:pt x="3121" y="316"/>
                    </a:lnTo>
                    <a:lnTo>
                      <a:pt x="3121" y="316"/>
                    </a:lnTo>
                    <a:lnTo>
                      <a:pt x="3116" y="315"/>
                    </a:lnTo>
                    <a:lnTo>
                      <a:pt x="3112" y="314"/>
                    </a:lnTo>
                    <a:lnTo>
                      <a:pt x="3102" y="313"/>
                    </a:lnTo>
                    <a:lnTo>
                      <a:pt x="3091" y="314"/>
                    </a:lnTo>
                    <a:lnTo>
                      <a:pt x="3081" y="315"/>
                    </a:lnTo>
                    <a:lnTo>
                      <a:pt x="3072" y="316"/>
                    </a:lnTo>
                    <a:lnTo>
                      <a:pt x="3063" y="317"/>
                    </a:lnTo>
                    <a:lnTo>
                      <a:pt x="3054" y="316"/>
                    </a:lnTo>
                    <a:lnTo>
                      <a:pt x="3049" y="314"/>
                    </a:lnTo>
                    <a:lnTo>
                      <a:pt x="3046" y="313"/>
                    </a:lnTo>
                    <a:lnTo>
                      <a:pt x="3046" y="313"/>
                    </a:lnTo>
                    <a:lnTo>
                      <a:pt x="3040" y="309"/>
                    </a:lnTo>
                    <a:lnTo>
                      <a:pt x="3036" y="308"/>
                    </a:lnTo>
                    <a:lnTo>
                      <a:pt x="3027" y="307"/>
                    </a:lnTo>
                    <a:lnTo>
                      <a:pt x="3016" y="307"/>
                    </a:lnTo>
                    <a:lnTo>
                      <a:pt x="3006" y="309"/>
                    </a:lnTo>
                    <a:lnTo>
                      <a:pt x="2997" y="310"/>
                    </a:lnTo>
                    <a:lnTo>
                      <a:pt x="2988" y="310"/>
                    </a:lnTo>
                    <a:lnTo>
                      <a:pt x="2983" y="310"/>
                    </a:lnTo>
                    <a:lnTo>
                      <a:pt x="2979" y="309"/>
                    </a:lnTo>
                    <a:lnTo>
                      <a:pt x="2975" y="307"/>
                    </a:lnTo>
                    <a:lnTo>
                      <a:pt x="2972" y="304"/>
                    </a:lnTo>
                    <a:lnTo>
                      <a:pt x="2972" y="304"/>
                    </a:lnTo>
                    <a:lnTo>
                      <a:pt x="2970" y="300"/>
                    </a:lnTo>
                    <a:lnTo>
                      <a:pt x="2971" y="298"/>
                    </a:lnTo>
                    <a:lnTo>
                      <a:pt x="2972" y="295"/>
                    </a:lnTo>
                    <a:lnTo>
                      <a:pt x="2974" y="291"/>
                    </a:lnTo>
                    <a:lnTo>
                      <a:pt x="2980" y="283"/>
                    </a:lnTo>
                    <a:lnTo>
                      <a:pt x="2982" y="280"/>
                    </a:lnTo>
                    <a:lnTo>
                      <a:pt x="2983" y="275"/>
                    </a:lnTo>
                    <a:lnTo>
                      <a:pt x="2983" y="275"/>
                    </a:lnTo>
                    <a:lnTo>
                      <a:pt x="2982" y="273"/>
                    </a:lnTo>
                    <a:lnTo>
                      <a:pt x="2980" y="270"/>
                    </a:lnTo>
                    <a:lnTo>
                      <a:pt x="2978" y="267"/>
                    </a:lnTo>
                    <a:lnTo>
                      <a:pt x="2974" y="266"/>
                    </a:lnTo>
                    <a:lnTo>
                      <a:pt x="2974" y="266"/>
                    </a:lnTo>
                    <a:lnTo>
                      <a:pt x="2962" y="267"/>
                    </a:lnTo>
                    <a:lnTo>
                      <a:pt x="2956" y="267"/>
                    </a:lnTo>
                    <a:lnTo>
                      <a:pt x="2951" y="266"/>
                    </a:lnTo>
                    <a:lnTo>
                      <a:pt x="2947" y="265"/>
                    </a:lnTo>
                    <a:lnTo>
                      <a:pt x="2943" y="262"/>
                    </a:lnTo>
                    <a:lnTo>
                      <a:pt x="2938" y="258"/>
                    </a:lnTo>
                    <a:lnTo>
                      <a:pt x="2933" y="252"/>
                    </a:lnTo>
                    <a:lnTo>
                      <a:pt x="2933" y="252"/>
                    </a:lnTo>
                    <a:lnTo>
                      <a:pt x="2930" y="250"/>
                    </a:lnTo>
                    <a:lnTo>
                      <a:pt x="2926" y="249"/>
                    </a:lnTo>
                    <a:lnTo>
                      <a:pt x="2922" y="250"/>
                    </a:lnTo>
                    <a:lnTo>
                      <a:pt x="2917" y="251"/>
                    </a:lnTo>
                    <a:lnTo>
                      <a:pt x="2907" y="255"/>
                    </a:lnTo>
                    <a:lnTo>
                      <a:pt x="2901" y="256"/>
                    </a:lnTo>
                    <a:lnTo>
                      <a:pt x="2896" y="255"/>
                    </a:lnTo>
                    <a:lnTo>
                      <a:pt x="2896" y="255"/>
                    </a:lnTo>
                    <a:lnTo>
                      <a:pt x="2897" y="270"/>
                    </a:lnTo>
                    <a:lnTo>
                      <a:pt x="2897" y="276"/>
                    </a:lnTo>
                    <a:lnTo>
                      <a:pt x="2896" y="283"/>
                    </a:lnTo>
                    <a:lnTo>
                      <a:pt x="2893" y="290"/>
                    </a:lnTo>
                    <a:lnTo>
                      <a:pt x="2891" y="296"/>
                    </a:lnTo>
                    <a:lnTo>
                      <a:pt x="2887" y="300"/>
                    </a:lnTo>
                    <a:lnTo>
                      <a:pt x="2881" y="304"/>
                    </a:lnTo>
                    <a:lnTo>
                      <a:pt x="2881" y="304"/>
                    </a:lnTo>
                    <a:lnTo>
                      <a:pt x="2874" y="306"/>
                    </a:lnTo>
                    <a:lnTo>
                      <a:pt x="2867" y="307"/>
                    </a:lnTo>
                    <a:lnTo>
                      <a:pt x="2862" y="307"/>
                    </a:lnTo>
                    <a:lnTo>
                      <a:pt x="2856" y="305"/>
                    </a:lnTo>
                    <a:lnTo>
                      <a:pt x="2851" y="301"/>
                    </a:lnTo>
                    <a:lnTo>
                      <a:pt x="2848" y="296"/>
                    </a:lnTo>
                    <a:lnTo>
                      <a:pt x="2847" y="289"/>
                    </a:lnTo>
                    <a:lnTo>
                      <a:pt x="2848" y="281"/>
                    </a:lnTo>
                    <a:lnTo>
                      <a:pt x="2848" y="281"/>
                    </a:lnTo>
                    <a:lnTo>
                      <a:pt x="2849" y="278"/>
                    </a:lnTo>
                    <a:lnTo>
                      <a:pt x="2851" y="276"/>
                    </a:lnTo>
                    <a:lnTo>
                      <a:pt x="2854" y="275"/>
                    </a:lnTo>
                    <a:lnTo>
                      <a:pt x="2857" y="275"/>
                    </a:lnTo>
                    <a:lnTo>
                      <a:pt x="2857" y="275"/>
                    </a:lnTo>
                    <a:lnTo>
                      <a:pt x="2858" y="268"/>
                    </a:lnTo>
                    <a:lnTo>
                      <a:pt x="2857" y="260"/>
                    </a:lnTo>
                    <a:lnTo>
                      <a:pt x="2855" y="254"/>
                    </a:lnTo>
                    <a:lnTo>
                      <a:pt x="2851" y="248"/>
                    </a:lnTo>
                    <a:lnTo>
                      <a:pt x="2847" y="243"/>
                    </a:lnTo>
                    <a:lnTo>
                      <a:pt x="2843" y="240"/>
                    </a:lnTo>
                    <a:lnTo>
                      <a:pt x="2839" y="239"/>
                    </a:lnTo>
                    <a:lnTo>
                      <a:pt x="2835" y="240"/>
                    </a:lnTo>
                    <a:lnTo>
                      <a:pt x="2835" y="240"/>
                    </a:lnTo>
                    <a:lnTo>
                      <a:pt x="2830" y="242"/>
                    </a:lnTo>
                    <a:lnTo>
                      <a:pt x="2825" y="245"/>
                    </a:lnTo>
                    <a:lnTo>
                      <a:pt x="2821" y="246"/>
                    </a:lnTo>
                    <a:lnTo>
                      <a:pt x="2815" y="246"/>
                    </a:lnTo>
                    <a:lnTo>
                      <a:pt x="2806" y="243"/>
                    </a:lnTo>
                    <a:lnTo>
                      <a:pt x="2797" y="240"/>
                    </a:lnTo>
                    <a:lnTo>
                      <a:pt x="2788" y="235"/>
                    </a:lnTo>
                    <a:lnTo>
                      <a:pt x="2779" y="232"/>
                    </a:lnTo>
                    <a:lnTo>
                      <a:pt x="2769" y="230"/>
                    </a:lnTo>
                    <a:lnTo>
                      <a:pt x="2764" y="231"/>
                    </a:lnTo>
                    <a:lnTo>
                      <a:pt x="2759" y="231"/>
                    </a:lnTo>
                    <a:lnTo>
                      <a:pt x="2759" y="231"/>
                    </a:lnTo>
                    <a:lnTo>
                      <a:pt x="2758" y="232"/>
                    </a:lnTo>
                    <a:lnTo>
                      <a:pt x="2758" y="233"/>
                    </a:lnTo>
                    <a:lnTo>
                      <a:pt x="2759" y="234"/>
                    </a:lnTo>
                    <a:lnTo>
                      <a:pt x="2762" y="235"/>
                    </a:lnTo>
                    <a:lnTo>
                      <a:pt x="2762" y="235"/>
                    </a:lnTo>
                    <a:lnTo>
                      <a:pt x="2764" y="235"/>
                    </a:lnTo>
                    <a:lnTo>
                      <a:pt x="2764" y="235"/>
                    </a:lnTo>
                    <a:lnTo>
                      <a:pt x="2762" y="235"/>
                    </a:lnTo>
                    <a:lnTo>
                      <a:pt x="2762" y="235"/>
                    </a:lnTo>
                    <a:lnTo>
                      <a:pt x="2749" y="234"/>
                    </a:lnTo>
                    <a:lnTo>
                      <a:pt x="2747" y="234"/>
                    </a:lnTo>
                    <a:lnTo>
                      <a:pt x="2744" y="235"/>
                    </a:lnTo>
                    <a:lnTo>
                      <a:pt x="2742" y="238"/>
                    </a:lnTo>
                    <a:lnTo>
                      <a:pt x="2741" y="240"/>
                    </a:lnTo>
                    <a:lnTo>
                      <a:pt x="2741" y="240"/>
                    </a:lnTo>
                    <a:lnTo>
                      <a:pt x="2739" y="246"/>
                    </a:lnTo>
                    <a:lnTo>
                      <a:pt x="2739" y="251"/>
                    </a:lnTo>
                    <a:lnTo>
                      <a:pt x="2739" y="264"/>
                    </a:lnTo>
                    <a:lnTo>
                      <a:pt x="2740" y="289"/>
                    </a:lnTo>
                    <a:lnTo>
                      <a:pt x="2740" y="299"/>
                    </a:lnTo>
                    <a:lnTo>
                      <a:pt x="2738" y="304"/>
                    </a:lnTo>
                    <a:lnTo>
                      <a:pt x="2737" y="306"/>
                    </a:lnTo>
                    <a:lnTo>
                      <a:pt x="2733" y="308"/>
                    </a:lnTo>
                    <a:lnTo>
                      <a:pt x="2729" y="309"/>
                    </a:lnTo>
                    <a:lnTo>
                      <a:pt x="2723" y="309"/>
                    </a:lnTo>
                    <a:lnTo>
                      <a:pt x="2716" y="307"/>
                    </a:lnTo>
                    <a:lnTo>
                      <a:pt x="2716" y="307"/>
                    </a:lnTo>
                    <a:lnTo>
                      <a:pt x="2713" y="307"/>
                    </a:lnTo>
                    <a:lnTo>
                      <a:pt x="2709" y="307"/>
                    </a:lnTo>
                    <a:lnTo>
                      <a:pt x="2700" y="308"/>
                    </a:lnTo>
                    <a:lnTo>
                      <a:pt x="2697" y="307"/>
                    </a:lnTo>
                    <a:lnTo>
                      <a:pt x="2693" y="305"/>
                    </a:lnTo>
                    <a:lnTo>
                      <a:pt x="2691" y="301"/>
                    </a:lnTo>
                    <a:lnTo>
                      <a:pt x="2691" y="296"/>
                    </a:lnTo>
                    <a:lnTo>
                      <a:pt x="2691" y="296"/>
                    </a:lnTo>
                    <a:lnTo>
                      <a:pt x="2682" y="295"/>
                    </a:lnTo>
                    <a:lnTo>
                      <a:pt x="2673" y="292"/>
                    </a:lnTo>
                    <a:lnTo>
                      <a:pt x="2665" y="289"/>
                    </a:lnTo>
                    <a:lnTo>
                      <a:pt x="2657" y="285"/>
                    </a:lnTo>
                    <a:lnTo>
                      <a:pt x="2649" y="282"/>
                    </a:lnTo>
                    <a:lnTo>
                      <a:pt x="2642" y="280"/>
                    </a:lnTo>
                    <a:lnTo>
                      <a:pt x="2635" y="279"/>
                    </a:lnTo>
                    <a:lnTo>
                      <a:pt x="2632" y="279"/>
                    </a:lnTo>
                    <a:lnTo>
                      <a:pt x="2628" y="280"/>
                    </a:lnTo>
                    <a:lnTo>
                      <a:pt x="2628" y="280"/>
                    </a:lnTo>
                    <a:lnTo>
                      <a:pt x="2622" y="282"/>
                    </a:lnTo>
                    <a:lnTo>
                      <a:pt x="2615" y="283"/>
                    </a:lnTo>
                    <a:lnTo>
                      <a:pt x="2607" y="283"/>
                    </a:lnTo>
                    <a:lnTo>
                      <a:pt x="2601" y="282"/>
                    </a:lnTo>
                    <a:lnTo>
                      <a:pt x="2588" y="280"/>
                    </a:lnTo>
                    <a:lnTo>
                      <a:pt x="2581" y="281"/>
                    </a:lnTo>
                    <a:lnTo>
                      <a:pt x="2574" y="283"/>
                    </a:lnTo>
                    <a:lnTo>
                      <a:pt x="2574" y="283"/>
                    </a:lnTo>
                    <a:lnTo>
                      <a:pt x="2570" y="284"/>
                    </a:lnTo>
                    <a:lnTo>
                      <a:pt x="2568" y="288"/>
                    </a:lnTo>
                    <a:lnTo>
                      <a:pt x="2566" y="292"/>
                    </a:lnTo>
                    <a:lnTo>
                      <a:pt x="2565" y="297"/>
                    </a:lnTo>
                    <a:lnTo>
                      <a:pt x="2564" y="306"/>
                    </a:lnTo>
                    <a:lnTo>
                      <a:pt x="2563" y="310"/>
                    </a:lnTo>
                    <a:lnTo>
                      <a:pt x="2560" y="314"/>
                    </a:lnTo>
                    <a:lnTo>
                      <a:pt x="2560" y="314"/>
                    </a:lnTo>
                    <a:lnTo>
                      <a:pt x="2557" y="321"/>
                    </a:lnTo>
                    <a:lnTo>
                      <a:pt x="2551" y="326"/>
                    </a:lnTo>
                    <a:lnTo>
                      <a:pt x="2545" y="331"/>
                    </a:lnTo>
                    <a:lnTo>
                      <a:pt x="2539" y="334"/>
                    </a:lnTo>
                    <a:lnTo>
                      <a:pt x="2531" y="337"/>
                    </a:lnTo>
                    <a:lnTo>
                      <a:pt x="2524" y="338"/>
                    </a:lnTo>
                    <a:lnTo>
                      <a:pt x="2517" y="337"/>
                    </a:lnTo>
                    <a:lnTo>
                      <a:pt x="2511" y="333"/>
                    </a:lnTo>
                    <a:lnTo>
                      <a:pt x="2511" y="333"/>
                    </a:lnTo>
                    <a:lnTo>
                      <a:pt x="2502" y="324"/>
                    </a:lnTo>
                    <a:lnTo>
                      <a:pt x="2498" y="320"/>
                    </a:lnTo>
                    <a:lnTo>
                      <a:pt x="2493" y="314"/>
                    </a:lnTo>
                    <a:lnTo>
                      <a:pt x="2489" y="307"/>
                    </a:lnTo>
                    <a:lnTo>
                      <a:pt x="2486" y="300"/>
                    </a:lnTo>
                    <a:lnTo>
                      <a:pt x="2485" y="293"/>
                    </a:lnTo>
                    <a:lnTo>
                      <a:pt x="2485" y="285"/>
                    </a:lnTo>
                    <a:lnTo>
                      <a:pt x="2485" y="285"/>
                    </a:lnTo>
                    <a:lnTo>
                      <a:pt x="2486" y="283"/>
                    </a:lnTo>
                    <a:lnTo>
                      <a:pt x="2489" y="281"/>
                    </a:lnTo>
                    <a:lnTo>
                      <a:pt x="2491" y="280"/>
                    </a:lnTo>
                    <a:lnTo>
                      <a:pt x="2494" y="281"/>
                    </a:lnTo>
                    <a:lnTo>
                      <a:pt x="2494" y="281"/>
                    </a:lnTo>
                    <a:lnTo>
                      <a:pt x="2495" y="273"/>
                    </a:lnTo>
                    <a:lnTo>
                      <a:pt x="2494" y="270"/>
                    </a:lnTo>
                    <a:lnTo>
                      <a:pt x="2494" y="265"/>
                    </a:lnTo>
                    <a:lnTo>
                      <a:pt x="2494" y="265"/>
                    </a:lnTo>
                    <a:lnTo>
                      <a:pt x="2492" y="262"/>
                    </a:lnTo>
                    <a:lnTo>
                      <a:pt x="2487" y="258"/>
                    </a:lnTo>
                    <a:lnTo>
                      <a:pt x="2479" y="255"/>
                    </a:lnTo>
                    <a:lnTo>
                      <a:pt x="2472" y="251"/>
                    </a:lnTo>
                    <a:lnTo>
                      <a:pt x="2469" y="248"/>
                    </a:lnTo>
                    <a:lnTo>
                      <a:pt x="2467" y="245"/>
                    </a:lnTo>
                    <a:lnTo>
                      <a:pt x="2467" y="245"/>
                    </a:lnTo>
                    <a:lnTo>
                      <a:pt x="2464" y="233"/>
                    </a:lnTo>
                    <a:lnTo>
                      <a:pt x="2461" y="229"/>
                    </a:lnTo>
                    <a:lnTo>
                      <a:pt x="2460" y="227"/>
                    </a:lnTo>
                    <a:lnTo>
                      <a:pt x="2460" y="227"/>
                    </a:lnTo>
                    <a:lnTo>
                      <a:pt x="2450" y="226"/>
                    </a:lnTo>
                    <a:lnTo>
                      <a:pt x="2441" y="224"/>
                    </a:lnTo>
                    <a:lnTo>
                      <a:pt x="2423" y="220"/>
                    </a:lnTo>
                    <a:lnTo>
                      <a:pt x="2404" y="215"/>
                    </a:lnTo>
                    <a:lnTo>
                      <a:pt x="2396" y="214"/>
                    </a:lnTo>
                    <a:lnTo>
                      <a:pt x="2387" y="214"/>
                    </a:lnTo>
                    <a:lnTo>
                      <a:pt x="2387" y="214"/>
                    </a:lnTo>
                    <a:lnTo>
                      <a:pt x="2375" y="214"/>
                    </a:lnTo>
                    <a:lnTo>
                      <a:pt x="2368" y="214"/>
                    </a:lnTo>
                    <a:lnTo>
                      <a:pt x="2362" y="214"/>
                    </a:lnTo>
                    <a:lnTo>
                      <a:pt x="2362" y="214"/>
                    </a:lnTo>
                    <a:lnTo>
                      <a:pt x="2358" y="212"/>
                    </a:lnTo>
                    <a:lnTo>
                      <a:pt x="2353" y="208"/>
                    </a:lnTo>
                    <a:lnTo>
                      <a:pt x="2348" y="206"/>
                    </a:lnTo>
                    <a:lnTo>
                      <a:pt x="2345" y="206"/>
                    </a:lnTo>
                    <a:lnTo>
                      <a:pt x="2343" y="206"/>
                    </a:lnTo>
                    <a:lnTo>
                      <a:pt x="2343" y="206"/>
                    </a:lnTo>
                    <a:lnTo>
                      <a:pt x="2338" y="208"/>
                    </a:lnTo>
                    <a:lnTo>
                      <a:pt x="2333" y="212"/>
                    </a:lnTo>
                    <a:lnTo>
                      <a:pt x="2328" y="216"/>
                    </a:lnTo>
                    <a:lnTo>
                      <a:pt x="2325" y="222"/>
                    </a:lnTo>
                    <a:lnTo>
                      <a:pt x="2323" y="227"/>
                    </a:lnTo>
                    <a:lnTo>
                      <a:pt x="2323" y="233"/>
                    </a:lnTo>
                    <a:lnTo>
                      <a:pt x="2324" y="239"/>
                    </a:lnTo>
                    <a:lnTo>
                      <a:pt x="2328" y="246"/>
                    </a:lnTo>
                    <a:lnTo>
                      <a:pt x="2328" y="246"/>
                    </a:lnTo>
                    <a:lnTo>
                      <a:pt x="2316" y="247"/>
                    </a:lnTo>
                    <a:lnTo>
                      <a:pt x="2303" y="249"/>
                    </a:lnTo>
                    <a:lnTo>
                      <a:pt x="2292" y="251"/>
                    </a:lnTo>
                    <a:lnTo>
                      <a:pt x="2285" y="251"/>
                    </a:lnTo>
                    <a:lnTo>
                      <a:pt x="2279" y="249"/>
                    </a:lnTo>
                    <a:lnTo>
                      <a:pt x="2279" y="249"/>
                    </a:lnTo>
                    <a:lnTo>
                      <a:pt x="2270" y="246"/>
                    </a:lnTo>
                    <a:lnTo>
                      <a:pt x="2261" y="241"/>
                    </a:lnTo>
                    <a:lnTo>
                      <a:pt x="2254" y="237"/>
                    </a:lnTo>
                    <a:lnTo>
                      <a:pt x="2247" y="232"/>
                    </a:lnTo>
                    <a:lnTo>
                      <a:pt x="2247" y="232"/>
                    </a:lnTo>
                    <a:lnTo>
                      <a:pt x="2235" y="221"/>
                    </a:lnTo>
                    <a:lnTo>
                      <a:pt x="2221" y="209"/>
                    </a:lnTo>
                    <a:lnTo>
                      <a:pt x="2209" y="200"/>
                    </a:lnTo>
                    <a:lnTo>
                      <a:pt x="2202" y="196"/>
                    </a:lnTo>
                    <a:lnTo>
                      <a:pt x="2195" y="192"/>
                    </a:lnTo>
                    <a:lnTo>
                      <a:pt x="2195" y="192"/>
                    </a:lnTo>
                    <a:lnTo>
                      <a:pt x="2189" y="191"/>
                    </a:lnTo>
                    <a:lnTo>
                      <a:pt x="2184" y="190"/>
                    </a:lnTo>
                    <a:lnTo>
                      <a:pt x="2174" y="191"/>
                    </a:lnTo>
                    <a:lnTo>
                      <a:pt x="2163" y="192"/>
                    </a:lnTo>
                    <a:lnTo>
                      <a:pt x="2152" y="196"/>
                    </a:lnTo>
                    <a:lnTo>
                      <a:pt x="2141" y="199"/>
                    </a:lnTo>
                    <a:lnTo>
                      <a:pt x="2130" y="201"/>
                    </a:lnTo>
                    <a:lnTo>
                      <a:pt x="2119" y="202"/>
                    </a:lnTo>
                    <a:lnTo>
                      <a:pt x="2113" y="202"/>
                    </a:lnTo>
                    <a:lnTo>
                      <a:pt x="2109" y="201"/>
                    </a:lnTo>
                    <a:lnTo>
                      <a:pt x="2109" y="201"/>
                    </a:lnTo>
                    <a:lnTo>
                      <a:pt x="2095" y="198"/>
                    </a:lnTo>
                    <a:lnTo>
                      <a:pt x="2081" y="196"/>
                    </a:lnTo>
                    <a:lnTo>
                      <a:pt x="2075" y="194"/>
                    </a:lnTo>
                    <a:lnTo>
                      <a:pt x="2068" y="194"/>
                    </a:lnTo>
                    <a:lnTo>
                      <a:pt x="2061" y="196"/>
                    </a:lnTo>
                    <a:lnTo>
                      <a:pt x="2054" y="197"/>
                    </a:lnTo>
                    <a:lnTo>
                      <a:pt x="2054" y="197"/>
                    </a:lnTo>
                    <a:lnTo>
                      <a:pt x="2040" y="202"/>
                    </a:lnTo>
                    <a:lnTo>
                      <a:pt x="2027" y="209"/>
                    </a:lnTo>
                    <a:lnTo>
                      <a:pt x="2000" y="223"/>
                    </a:lnTo>
                    <a:lnTo>
                      <a:pt x="1986" y="229"/>
                    </a:lnTo>
                    <a:lnTo>
                      <a:pt x="1971" y="233"/>
                    </a:lnTo>
                    <a:lnTo>
                      <a:pt x="1964" y="233"/>
                    </a:lnTo>
                    <a:lnTo>
                      <a:pt x="1956" y="234"/>
                    </a:lnTo>
                    <a:lnTo>
                      <a:pt x="1950" y="233"/>
                    </a:lnTo>
                    <a:lnTo>
                      <a:pt x="1942" y="232"/>
                    </a:lnTo>
                    <a:lnTo>
                      <a:pt x="1942" y="232"/>
                    </a:lnTo>
                    <a:lnTo>
                      <a:pt x="1938" y="230"/>
                    </a:lnTo>
                    <a:lnTo>
                      <a:pt x="1935" y="226"/>
                    </a:lnTo>
                    <a:lnTo>
                      <a:pt x="1931" y="222"/>
                    </a:lnTo>
                    <a:lnTo>
                      <a:pt x="1928" y="216"/>
                    </a:lnTo>
                    <a:lnTo>
                      <a:pt x="1926" y="210"/>
                    </a:lnTo>
                    <a:lnTo>
                      <a:pt x="1926" y="206"/>
                    </a:lnTo>
                    <a:lnTo>
                      <a:pt x="1926" y="201"/>
                    </a:lnTo>
                    <a:lnTo>
                      <a:pt x="1929" y="198"/>
                    </a:lnTo>
                    <a:lnTo>
                      <a:pt x="1929" y="198"/>
                    </a:lnTo>
                    <a:lnTo>
                      <a:pt x="1943" y="191"/>
                    </a:lnTo>
                    <a:lnTo>
                      <a:pt x="1956" y="184"/>
                    </a:lnTo>
                    <a:lnTo>
                      <a:pt x="1963" y="181"/>
                    </a:lnTo>
                    <a:lnTo>
                      <a:pt x="1969" y="176"/>
                    </a:lnTo>
                    <a:lnTo>
                      <a:pt x="1976" y="172"/>
                    </a:lnTo>
                    <a:lnTo>
                      <a:pt x="1981" y="165"/>
                    </a:lnTo>
                    <a:lnTo>
                      <a:pt x="1981" y="165"/>
                    </a:lnTo>
                    <a:lnTo>
                      <a:pt x="1985" y="162"/>
                    </a:lnTo>
                    <a:lnTo>
                      <a:pt x="1989" y="159"/>
                    </a:lnTo>
                    <a:lnTo>
                      <a:pt x="1994" y="157"/>
                    </a:lnTo>
                    <a:lnTo>
                      <a:pt x="2000" y="157"/>
                    </a:lnTo>
                    <a:lnTo>
                      <a:pt x="2010" y="156"/>
                    </a:lnTo>
                    <a:lnTo>
                      <a:pt x="2014" y="155"/>
                    </a:lnTo>
                    <a:lnTo>
                      <a:pt x="2019" y="154"/>
                    </a:lnTo>
                    <a:lnTo>
                      <a:pt x="2019" y="154"/>
                    </a:lnTo>
                    <a:lnTo>
                      <a:pt x="2048" y="138"/>
                    </a:lnTo>
                    <a:lnTo>
                      <a:pt x="2076" y="121"/>
                    </a:lnTo>
                    <a:lnTo>
                      <a:pt x="2076" y="121"/>
                    </a:lnTo>
                    <a:lnTo>
                      <a:pt x="2080" y="116"/>
                    </a:lnTo>
                    <a:lnTo>
                      <a:pt x="2083" y="110"/>
                    </a:lnTo>
                    <a:lnTo>
                      <a:pt x="2085" y="105"/>
                    </a:lnTo>
                    <a:lnTo>
                      <a:pt x="2086" y="97"/>
                    </a:lnTo>
                    <a:lnTo>
                      <a:pt x="2086" y="90"/>
                    </a:lnTo>
                    <a:lnTo>
                      <a:pt x="2084" y="83"/>
                    </a:lnTo>
                    <a:lnTo>
                      <a:pt x="2081" y="76"/>
                    </a:lnTo>
                    <a:lnTo>
                      <a:pt x="2076" y="72"/>
                    </a:lnTo>
                    <a:lnTo>
                      <a:pt x="2076" y="72"/>
                    </a:lnTo>
                    <a:lnTo>
                      <a:pt x="2069" y="67"/>
                    </a:lnTo>
                    <a:lnTo>
                      <a:pt x="2061" y="63"/>
                    </a:lnTo>
                    <a:lnTo>
                      <a:pt x="2044" y="57"/>
                    </a:lnTo>
                    <a:lnTo>
                      <a:pt x="2027" y="52"/>
                    </a:lnTo>
                    <a:lnTo>
                      <a:pt x="2009" y="51"/>
                    </a:lnTo>
                    <a:lnTo>
                      <a:pt x="1990" y="50"/>
                    </a:lnTo>
                    <a:lnTo>
                      <a:pt x="1972" y="50"/>
                    </a:lnTo>
                    <a:lnTo>
                      <a:pt x="1936" y="49"/>
                    </a:lnTo>
                    <a:lnTo>
                      <a:pt x="1936" y="49"/>
                    </a:lnTo>
                    <a:lnTo>
                      <a:pt x="1934" y="49"/>
                    </a:lnTo>
                    <a:lnTo>
                      <a:pt x="1931" y="48"/>
                    </a:lnTo>
                    <a:lnTo>
                      <a:pt x="1929" y="43"/>
                    </a:lnTo>
                    <a:lnTo>
                      <a:pt x="1927" y="38"/>
                    </a:lnTo>
                    <a:lnTo>
                      <a:pt x="1926" y="30"/>
                    </a:lnTo>
                    <a:lnTo>
                      <a:pt x="1924" y="23"/>
                    </a:lnTo>
                    <a:lnTo>
                      <a:pt x="1923" y="15"/>
                    </a:lnTo>
                    <a:lnTo>
                      <a:pt x="1920" y="9"/>
                    </a:lnTo>
                    <a:lnTo>
                      <a:pt x="1918" y="8"/>
                    </a:lnTo>
                    <a:lnTo>
                      <a:pt x="1915" y="6"/>
                    </a:lnTo>
                    <a:lnTo>
                      <a:pt x="1915" y="6"/>
                    </a:lnTo>
                    <a:lnTo>
                      <a:pt x="1907" y="3"/>
                    </a:lnTo>
                    <a:lnTo>
                      <a:pt x="1899" y="1"/>
                    </a:lnTo>
                    <a:lnTo>
                      <a:pt x="1892" y="0"/>
                    </a:lnTo>
                    <a:lnTo>
                      <a:pt x="1884" y="0"/>
                    </a:lnTo>
                    <a:lnTo>
                      <a:pt x="1865" y="1"/>
                    </a:lnTo>
                    <a:lnTo>
                      <a:pt x="1848" y="5"/>
                    </a:lnTo>
                    <a:lnTo>
                      <a:pt x="1848" y="5"/>
                    </a:lnTo>
                    <a:lnTo>
                      <a:pt x="1848" y="7"/>
                    </a:lnTo>
                    <a:lnTo>
                      <a:pt x="1848" y="10"/>
                    </a:lnTo>
                    <a:lnTo>
                      <a:pt x="1848" y="15"/>
                    </a:lnTo>
                    <a:lnTo>
                      <a:pt x="1847" y="17"/>
                    </a:lnTo>
                    <a:lnTo>
                      <a:pt x="1847" y="17"/>
                    </a:lnTo>
                    <a:lnTo>
                      <a:pt x="1836" y="19"/>
                    </a:lnTo>
                    <a:lnTo>
                      <a:pt x="1826" y="24"/>
                    </a:lnTo>
                    <a:lnTo>
                      <a:pt x="1815" y="28"/>
                    </a:lnTo>
                    <a:lnTo>
                      <a:pt x="1805" y="34"/>
                    </a:lnTo>
                    <a:lnTo>
                      <a:pt x="1796" y="40"/>
                    </a:lnTo>
                    <a:lnTo>
                      <a:pt x="1789" y="48"/>
                    </a:lnTo>
                    <a:lnTo>
                      <a:pt x="1782" y="57"/>
                    </a:lnTo>
                    <a:lnTo>
                      <a:pt x="1777" y="68"/>
                    </a:lnTo>
                    <a:lnTo>
                      <a:pt x="1777" y="68"/>
                    </a:lnTo>
                    <a:lnTo>
                      <a:pt x="1776" y="72"/>
                    </a:lnTo>
                    <a:lnTo>
                      <a:pt x="1772" y="76"/>
                    </a:lnTo>
                    <a:lnTo>
                      <a:pt x="1770" y="78"/>
                    </a:lnTo>
                    <a:lnTo>
                      <a:pt x="1766" y="81"/>
                    </a:lnTo>
                    <a:lnTo>
                      <a:pt x="1758" y="83"/>
                    </a:lnTo>
                    <a:lnTo>
                      <a:pt x="1750" y="83"/>
                    </a:lnTo>
                    <a:lnTo>
                      <a:pt x="1741" y="82"/>
                    </a:lnTo>
                    <a:lnTo>
                      <a:pt x="1732" y="80"/>
                    </a:lnTo>
                    <a:lnTo>
                      <a:pt x="1715" y="74"/>
                    </a:lnTo>
                    <a:lnTo>
                      <a:pt x="1715" y="74"/>
                    </a:lnTo>
                    <a:lnTo>
                      <a:pt x="1717" y="75"/>
                    </a:lnTo>
                    <a:lnTo>
                      <a:pt x="1715" y="76"/>
                    </a:lnTo>
                    <a:lnTo>
                      <a:pt x="1705" y="77"/>
                    </a:lnTo>
                    <a:lnTo>
                      <a:pt x="1681" y="78"/>
                    </a:lnTo>
                    <a:lnTo>
                      <a:pt x="1681" y="78"/>
                    </a:lnTo>
                    <a:lnTo>
                      <a:pt x="1680" y="81"/>
                    </a:lnTo>
                    <a:lnTo>
                      <a:pt x="1679" y="81"/>
                    </a:lnTo>
                    <a:lnTo>
                      <a:pt x="1672" y="82"/>
                    </a:lnTo>
                    <a:lnTo>
                      <a:pt x="1653" y="80"/>
                    </a:lnTo>
                    <a:lnTo>
                      <a:pt x="1633" y="77"/>
                    </a:lnTo>
                    <a:lnTo>
                      <a:pt x="1627" y="77"/>
                    </a:lnTo>
                    <a:lnTo>
                      <a:pt x="1624" y="77"/>
                    </a:lnTo>
                    <a:lnTo>
                      <a:pt x="1623" y="78"/>
                    </a:lnTo>
                    <a:lnTo>
                      <a:pt x="1623" y="78"/>
                    </a:lnTo>
                    <a:lnTo>
                      <a:pt x="1613" y="90"/>
                    </a:lnTo>
                    <a:lnTo>
                      <a:pt x="1609" y="93"/>
                    </a:lnTo>
                    <a:lnTo>
                      <a:pt x="1606" y="96"/>
                    </a:lnTo>
                    <a:lnTo>
                      <a:pt x="1600" y="98"/>
                    </a:lnTo>
                    <a:lnTo>
                      <a:pt x="1595" y="98"/>
                    </a:lnTo>
                    <a:lnTo>
                      <a:pt x="1574" y="99"/>
                    </a:lnTo>
                    <a:lnTo>
                      <a:pt x="1574" y="99"/>
                    </a:lnTo>
                    <a:lnTo>
                      <a:pt x="1572" y="100"/>
                    </a:lnTo>
                    <a:lnTo>
                      <a:pt x="1565" y="101"/>
                    </a:lnTo>
                    <a:lnTo>
                      <a:pt x="1547" y="105"/>
                    </a:lnTo>
                    <a:lnTo>
                      <a:pt x="1529" y="107"/>
                    </a:lnTo>
                    <a:lnTo>
                      <a:pt x="1520" y="108"/>
                    </a:lnTo>
                    <a:lnTo>
                      <a:pt x="1520" y="108"/>
                    </a:lnTo>
                    <a:lnTo>
                      <a:pt x="1517" y="109"/>
                    </a:lnTo>
                    <a:lnTo>
                      <a:pt x="1515" y="109"/>
                    </a:lnTo>
                    <a:lnTo>
                      <a:pt x="1511" y="109"/>
                    </a:lnTo>
                    <a:lnTo>
                      <a:pt x="1511" y="109"/>
                    </a:lnTo>
                    <a:lnTo>
                      <a:pt x="1512" y="113"/>
                    </a:lnTo>
                    <a:lnTo>
                      <a:pt x="1511" y="116"/>
                    </a:lnTo>
                    <a:lnTo>
                      <a:pt x="1509" y="118"/>
                    </a:lnTo>
                    <a:lnTo>
                      <a:pt x="1506" y="119"/>
                    </a:lnTo>
                    <a:lnTo>
                      <a:pt x="1504" y="122"/>
                    </a:lnTo>
                    <a:lnTo>
                      <a:pt x="1501" y="123"/>
                    </a:lnTo>
                    <a:lnTo>
                      <a:pt x="1500" y="126"/>
                    </a:lnTo>
                    <a:lnTo>
                      <a:pt x="1500" y="130"/>
                    </a:lnTo>
                    <a:lnTo>
                      <a:pt x="1500" y="130"/>
                    </a:lnTo>
                    <a:lnTo>
                      <a:pt x="1483" y="131"/>
                    </a:lnTo>
                    <a:lnTo>
                      <a:pt x="1466" y="131"/>
                    </a:lnTo>
                    <a:lnTo>
                      <a:pt x="1448" y="131"/>
                    </a:lnTo>
                    <a:lnTo>
                      <a:pt x="1430" y="132"/>
                    </a:lnTo>
                    <a:lnTo>
                      <a:pt x="1422" y="133"/>
                    </a:lnTo>
                    <a:lnTo>
                      <a:pt x="1414" y="135"/>
                    </a:lnTo>
                    <a:lnTo>
                      <a:pt x="1407" y="139"/>
                    </a:lnTo>
                    <a:lnTo>
                      <a:pt x="1400" y="143"/>
                    </a:lnTo>
                    <a:lnTo>
                      <a:pt x="1395" y="149"/>
                    </a:lnTo>
                    <a:lnTo>
                      <a:pt x="1390" y="156"/>
                    </a:lnTo>
                    <a:lnTo>
                      <a:pt x="1385" y="165"/>
                    </a:lnTo>
                    <a:lnTo>
                      <a:pt x="1383" y="174"/>
                    </a:lnTo>
                    <a:lnTo>
                      <a:pt x="1383" y="174"/>
                    </a:lnTo>
                    <a:lnTo>
                      <a:pt x="1389" y="175"/>
                    </a:lnTo>
                    <a:lnTo>
                      <a:pt x="1395" y="177"/>
                    </a:lnTo>
                    <a:lnTo>
                      <a:pt x="1400" y="180"/>
                    </a:lnTo>
                    <a:lnTo>
                      <a:pt x="1407" y="182"/>
                    </a:lnTo>
                    <a:lnTo>
                      <a:pt x="1407" y="182"/>
                    </a:lnTo>
                    <a:lnTo>
                      <a:pt x="1412" y="184"/>
                    </a:lnTo>
                    <a:lnTo>
                      <a:pt x="1413" y="187"/>
                    </a:lnTo>
                    <a:lnTo>
                      <a:pt x="1413" y="191"/>
                    </a:lnTo>
                    <a:lnTo>
                      <a:pt x="1412" y="194"/>
                    </a:lnTo>
                    <a:lnTo>
                      <a:pt x="1409" y="199"/>
                    </a:lnTo>
                    <a:lnTo>
                      <a:pt x="1407" y="202"/>
                    </a:lnTo>
                    <a:lnTo>
                      <a:pt x="1401" y="208"/>
                    </a:lnTo>
                    <a:lnTo>
                      <a:pt x="1401" y="208"/>
                    </a:lnTo>
                    <a:lnTo>
                      <a:pt x="1396" y="209"/>
                    </a:lnTo>
                    <a:lnTo>
                      <a:pt x="1390" y="210"/>
                    </a:lnTo>
                    <a:lnTo>
                      <a:pt x="1384" y="212"/>
                    </a:lnTo>
                    <a:lnTo>
                      <a:pt x="1379" y="210"/>
                    </a:lnTo>
                    <a:lnTo>
                      <a:pt x="1367" y="208"/>
                    </a:lnTo>
                    <a:lnTo>
                      <a:pt x="1357" y="205"/>
                    </a:lnTo>
                    <a:lnTo>
                      <a:pt x="1346" y="200"/>
                    </a:lnTo>
                    <a:lnTo>
                      <a:pt x="1334" y="197"/>
                    </a:lnTo>
                    <a:lnTo>
                      <a:pt x="1322" y="196"/>
                    </a:lnTo>
                    <a:lnTo>
                      <a:pt x="1316" y="196"/>
                    </a:lnTo>
                    <a:lnTo>
                      <a:pt x="1309" y="197"/>
                    </a:lnTo>
                    <a:lnTo>
                      <a:pt x="1309" y="197"/>
                    </a:lnTo>
                    <a:lnTo>
                      <a:pt x="1299" y="199"/>
                    </a:lnTo>
                    <a:lnTo>
                      <a:pt x="1294" y="201"/>
                    </a:lnTo>
                    <a:lnTo>
                      <a:pt x="1290" y="205"/>
                    </a:lnTo>
                    <a:lnTo>
                      <a:pt x="1290" y="205"/>
                    </a:lnTo>
                    <a:lnTo>
                      <a:pt x="1289" y="208"/>
                    </a:lnTo>
                    <a:lnTo>
                      <a:pt x="1290" y="210"/>
                    </a:lnTo>
                    <a:lnTo>
                      <a:pt x="1294" y="214"/>
                    </a:lnTo>
                    <a:lnTo>
                      <a:pt x="1297" y="216"/>
                    </a:lnTo>
                    <a:lnTo>
                      <a:pt x="1298" y="218"/>
                    </a:lnTo>
                    <a:lnTo>
                      <a:pt x="1298" y="222"/>
                    </a:lnTo>
                    <a:lnTo>
                      <a:pt x="1294" y="225"/>
                    </a:lnTo>
                    <a:lnTo>
                      <a:pt x="1294" y="225"/>
                    </a:lnTo>
                    <a:lnTo>
                      <a:pt x="1304" y="233"/>
                    </a:lnTo>
                    <a:lnTo>
                      <a:pt x="1310" y="242"/>
                    </a:lnTo>
                    <a:lnTo>
                      <a:pt x="1317" y="252"/>
                    </a:lnTo>
                    <a:lnTo>
                      <a:pt x="1323" y="263"/>
                    </a:lnTo>
                    <a:lnTo>
                      <a:pt x="1327" y="274"/>
                    </a:lnTo>
                    <a:lnTo>
                      <a:pt x="1331" y="287"/>
                    </a:lnTo>
                    <a:lnTo>
                      <a:pt x="1332" y="298"/>
                    </a:lnTo>
                    <a:lnTo>
                      <a:pt x="1331" y="310"/>
                    </a:lnTo>
                    <a:lnTo>
                      <a:pt x="1331" y="310"/>
                    </a:lnTo>
                    <a:lnTo>
                      <a:pt x="1329" y="317"/>
                    </a:lnTo>
                    <a:lnTo>
                      <a:pt x="1326" y="325"/>
                    </a:lnTo>
                    <a:lnTo>
                      <a:pt x="1324" y="329"/>
                    </a:lnTo>
                    <a:lnTo>
                      <a:pt x="1321" y="332"/>
                    </a:lnTo>
                    <a:lnTo>
                      <a:pt x="1318" y="333"/>
                    </a:lnTo>
                    <a:lnTo>
                      <a:pt x="1315" y="333"/>
                    </a:lnTo>
                    <a:lnTo>
                      <a:pt x="1315" y="333"/>
                    </a:lnTo>
                    <a:lnTo>
                      <a:pt x="1309" y="331"/>
                    </a:lnTo>
                    <a:lnTo>
                      <a:pt x="1305" y="326"/>
                    </a:lnTo>
                    <a:lnTo>
                      <a:pt x="1300" y="322"/>
                    </a:lnTo>
                    <a:lnTo>
                      <a:pt x="1298" y="316"/>
                    </a:lnTo>
                    <a:lnTo>
                      <a:pt x="1292" y="303"/>
                    </a:lnTo>
                    <a:lnTo>
                      <a:pt x="1286" y="289"/>
                    </a:lnTo>
                    <a:lnTo>
                      <a:pt x="1286" y="289"/>
                    </a:lnTo>
                    <a:lnTo>
                      <a:pt x="1286" y="287"/>
                    </a:lnTo>
                    <a:lnTo>
                      <a:pt x="1286" y="284"/>
                    </a:lnTo>
                    <a:lnTo>
                      <a:pt x="1288" y="279"/>
                    </a:lnTo>
                    <a:lnTo>
                      <a:pt x="1288" y="275"/>
                    </a:lnTo>
                    <a:lnTo>
                      <a:pt x="1288" y="272"/>
                    </a:lnTo>
                    <a:lnTo>
                      <a:pt x="1286" y="268"/>
                    </a:lnTo>
                    <a:lnTo>
                      <a:pt x="1284" y="266"/>
                    </a:lnTo>
                    <a:lnTo>
                      <a:pt x="1284" y="266"/>
                    </a:lnTo>
                    <a:lnTo>
                      <a:pt x="1279" y="262"/>
                    </a:lnTo>
                    <a:lnTo>
                      <a:pt x="1273" y="259"/>
                    </a:lnTo>
                    <a:lnTo>
                      <a:pt x="1266" y="258"/>
                    </a:lnTo>
                    <a:lnTo>
                      <a:pt x="1260" y="258"/>
                    </a:lnTo>
                    <a:lnTo>
                      <a:pt x="1253" y="259"/>
                    </a:lnTo>
                    <a:lnTo>
                      <a:pt x="1248" y="262"/>
                    </a:lnTo>
                    <a:lnTo>
                      <a:pt x="1236" y="266"/>
                    </a:lnTo>
                    <a:lnTo>
                      <a:pt x="1236" y="266"/>
                    </a:lnTo>
                    <a:lnTo>
                      <a:pt x="1235" y="268"/>
                    </a:lnTo>
                    <a:lnTo>
                      <a:pt x="1236" y="273"/>
                    </a:lnTo>
                    <a:lnTo>
                      <a:pt x="1236" y="276"/>
                    </a:lnTo>
                    <a:lnTo>
                      <a:pt x="1235" y="280"/>
                    </a:lnTo>
                    <a:lnTo>
                      <a:pt x="1235" y="280"/>
                    </a:lnTo>
                    <a:lnTo>
                      <a:pt x="1222" y="292"/>
                    </a:lnTo>
                    <a:lnTo>
                      <a:pt x="1215" y="298"/>
                    </a:lnTo>
                    <a:lnTo>
                      <a:pt x="1207" y="304"/>
                    </a:lnTo>
                    <a:lnTo>
                      <a:pt x="1200" y="308"/>
                    </a:lnTo>
                    <a:lnTo>
                      <a:pt x="1191" y="312"/>
                    </a:lnTo>
                    <a:lnTo>
                      <a:pt x="1182" y="312"/>
                    </a:lnTo>
                    <a:lnTo>
                      <a:pt x="1172" y="312"/>
                    </a:lnTo>
                    <a:lnTo>
                      <a:pt x="1172" y="312"/>
                    </a:lnTo>
                    <a:lnTo>
                      <a:pt x="1169" y="309"/>
                    </a:lnTo>
                    <a:lnTo>
                      <a:pt x="1168" y="308"/>
                    </a:lnTo>
                    <a:lnTo>
                      <a:pt x="1168" y="304"/>
                    </a:lnTo>
                    <a:lnTo>
                      <a:pt x="1167" y="303"/>
                    </a:lnTo>
                    <a:lnTo>
                      <a:pt x="1166" y="300"/>
                    </a:lnTo>
                    <a:lnTo>
                      <a:pt x="1163" y="300"/>
                    </a:lnTo>
                    <a:lnTo>
                      <a:pt x="1158" y="300"/>
                    </a:lnTo>
                    <a:lnTo>
                      <a:pt x="1158" y="300"/>
                    </a:lnTo>
                    <a:lnTo>
                      <a:pt x="1158" y="290"/>
                    </a:lnTo>
                    <a:lnTo>
                      <a:pt x="1158" y="280"/>
                    </a:lnTo>
                    <a:lnTo>
                      <a:pt x="1161" y="260"/>
                    </a:lnTo>
                    <a:lnTo>
                      <a:pt x="1161" y="250"/>
                    </a:lnTo>
                    <a:lnTo>
                      <a:pt x="1159" y="242"/>
                    </a:lnTo>
                    <a:lnTo>
                      <a:pt x="1157" y="238"/>
                    </a:lnTo>
                    <a:lnTo>
                      <a:pt x="1155" y="233"/>
                    </a:lnTo>
                    <a:lnTo>
                      <a:pt x="1151" y="230"/>
                    </a:lnTo>
                    <a:lnTo>
                      <a:pt x="1147" y="226"/>
                    </a:lnTo>
                    <a:lnTo>
                      <a:pt x="1147" y="226"/>
                    </a:lnTo>
                    <a:lnTo>
                      <a:pt x="1145" y="226"/>
                    </a:lnTo>
                    <a:lnTo>
                      <a:pt x="1144" y="227"/>
                    </a:lnTo>
                    <a:lnTo>
                      <a:pt x="1142" y="231"/>
                    </a:lnTo>
                    <a:lnTo>
                      <a:pt x="1140" y="235"/>
                    </a:lnTo>
                    <a:lnTo>
                      <a:pt x="1139" y="240"/>
                    </a:lnTo>
                    <a:lnTo>
                      <a:pt x="1139" y="240"/>
                    </a:lnTo>
                    <a:lnTo>
                      <a:pt x="1137" y="250"/>
                    </a:lnTo>
                    <a:lnTo>
                      <a:pt x="1139" y="260"/>
                    </a:lnTo>
                    <a:lnTo>
                      <a:pt x="1139" y="271"/>
                    </a:lnTo>
                    <a:lnTo>
                      <a:pt x="1136" y="280"/>
                    </a:lnTo>
                    <a:lnTo>
                      <a:pt x="1136" y="280"/>
                    </a:lnTo>
                    <a:lnTo>
                      <a:pt x="1135" y="283"/>
                    </a:lnTo>
                    <a:lnTo>
                      <a:pt x="1133" y="285"/>
                    </a:lnTo>
                    <a:lnTo>
                      <a:pt x="1127" y="288"/>
                    </a:lnTo>
                    <a:lnTo>
                      <a:pt x="1120" y="292"/>
                    </a:lnTo>
                    <a:lnTo>
                      <a:pt x="1118" y="296"/>
                    </a:lnTo>
                    <a:lnTo>
                      <a:pt x="1116" y="299"/>
                    </a:lnTo>
                    <a:lnTo>
                      <a:pt x="1116" y="299"/>
                    </a:lnTo>
                    <a:lnTo>
                      <a:pt x="1114" y="306"/>
                    </a:lnTo>
                    <a:lnTo>
                      <a:pt x="1114" y="312"/>
                    </a:lnTo>
                    <a:lnTo>
                      <a:pt x="1114" y="316"/>
                    </a:lnTo>
                    <a:lnTo>
                      <a:pt x="1115" y="320"/>
                    </a:lnTo>
                    <a:lnTo>
                      <a:pt x="1115" y="320"/>
                    </a:lnTo>
                    <a:lnTo>
                      <a:pt x="1120" y="330"/>
                    </a:lnTo>
                    <a:lnTo>
                      <a:pt x="1125" y="340"/>
                    </a:lnTo>
                    <a:lnTo>
                      <a:pt x="1128" y="351"/>
                    </a:lnTo>
                    <a:lnTo>
                      <a:pt x="1131" y="362"/>
                    </a:lnTo>
                    <a:lnTo>
                      <a:pt x="1135" y="381"/>
                    </a:lnTo>
                    <a:lnTo>
                      <a:pt x="1137" y="390"/>
                    </a:lnTo>
                    <a:lnTo>
                      <a:pt x="1142" y="398"/>
                    </a:lnTo>
                    <a:lnTo>
                      <a:pt x="1142" y="398"/>
                    </a:lnTo>
                    <a:lnTo>
                      <a:pt x="1145" y="400"/>
                    </a:lnTo>
                    <a:lnTo>
                      <a:pt x="1149" y="403"/>
                    </a:lnTo>
                    <a:lnTo>
                      <a:pt x="1157" y="406"/>
                    </a:lnTo>
                    <a:lnTo>
                      <a:pt x="1167" y="407"/>
                    </a:lnTo>
                    <a:lnTo>
                      <a:pt x="1177" y="408"/>
                    </a:lnTo>
                    <a:lnTo>
                      <a:pt x="1188" y="409"/>
                    </a:lnTo>
                    <a:lnTo>
                      <a:pt x="1197" y="413"/>
                    </a:lnTo>
                    <a:lnTo>
                      <a:pt x="1201" y="415"/>
                    </a:lnTo>
                    <a:lnTo>
                      <a:pt x="1205" y="419"/>
                    </a:lnTo>
                    <a:lnTo>
                      <a:pt x="1208" y="422"/>
                    </a:lnTo>
                    <a:lnTo>
                      <a:pt x="1210" y="427"/>
                    </a:lnTo>
                    <a:lnTo>
                      <a:pt x="1210" y="427"/>
                    </a:lnTo>
                    <a:lnTo>
                      <a:pt x="1216" y="444"/>
                    </a:lnTo>
                    <a:lnTo>
                      <a:pt x="1222" y="462"/>
                    </a:lnTo>
                    <a:lnTo>
                      <a:pt x="1227" y="480"/>
                    </a:lnTo>
                    <a:lnTo>
                      <a:pt x="1234" y="497"/>
                    </a:lnTo>
                    <a:lnTo>
                      <a:pt x="1242" y="514"/>
                    </a:lnTo>
                    <a:lnTo>
                      <a:pt x="1248" y="522"/>
                    </a:lnTo>
                    <a:lnTo>
                      <a:pt x="1253" y="529"/>
                    </a:lnTo>
                    <a:lnTo>
                      <a:pt x="1259" y="535"/>
                    </a:lnTo>
                    <a:lnTo>
                      <a:pt x="1266" y="540"/>
                    </a:lnTo>
                    <a:lnTo>
                      <a:pt x="1274" y="545"/>
                    </a:lnTo>
                    <a:lnTo>
                      <a:pt x="1283" y="548"/>
                    </a:lnTo>
                    <a:lnTo>
                      <a:pt x="1283" y="548"/>
                    </a:lnTo>
                    <a:lnTo>
                      <a:pt x="1286" y="549"/>
                    </a:lnTo>
                    <a:lnTo>
                      <a:pt x="1290" y="554"/>
                    </a:lnTo>
                    <a:lnTo>
                      <a:pt x="1293" y="558"/>
                    </a:lnTo>
                    <a:lnTo>
                      <a:pt x="1297" y="564"/>
                    </a:lnTo>
                    <a:lnTo>
                      <a:pt x="1301" y="579"/>
                    </a:lnTo>
                    <a:lnTo>
                      <a:pt x="1305" y="593"/>
                    </a:lnTo>
                    <a:lnTo>
                      <a:pt x="1305" y="593"/>
                    </a:lnTo>
                    <a:lnTo>
                      <a:pt x="1289" y="594"/>
                    </a:lnTo>
                    <a:lnTo>
                      <a:pt x="1281" y="594"/>
                    </a:lnTo>
                    <a:lnTo>
                      <a:pt x="1279" y="593"/>
                    </a:lnTo>
                    <a:lnTo>
                      <a:pt x="1277" y="591"/>
                    </a:lnTo>
                    <a:lnTo>
                      <a:pt x="1277" y="591"/>
                    </a:lnTo>
                    <a:lnTo>
                      <a:pt x="1274" y="587"/>
                    </a:lnTo>
                    <a:lnTo>
                      <a:pt x="1271" y="582"/>
                    </a:lnTo>
                    <a:lnTo>
                      <a:pt x="1267" y="580"/>
                    </a:lnTo>
                    <a:lnTo>
                      <a:pt x="1264" y="578"/>
                    </a:lnTo>
                    <a:lnTo>
                      <a:pt x="1256" y="575"/>
                    </a:lnTo>
                    <a:lnTo>
                      <a:pt x="1249" y="575"/>
                    </a:lnTo>
                    <a:lnTo>
                      <a:pt x="1232" y="579"/>
                    </a:lnTo>
                    <a:lnTo>
                      <a:pt x="1224" y="580"/>
                    </a:lnTo>
                    <a:lnTo>
                      <a:pt x="1216" y="580"/>
                    </a:lnTo>
                    <a:lnTo>
                      <a:pt x="1216" y="580"/>
                    </a:lnTo>
                    <a:lnTo>
                      <a:pt x="1213" y="579"/>
                    </a:lnTo>
                    <a:lnTo>
                      <a:pt x="1209" y="577"/>
                    </a:lnTo>
                    <a:lnTo>
                      <a:pt x="1206" y="572"/>
                    </a:lnTo>
                    <a:lnTo>
                      <a:pt x="1203" y="568"/>
                    </a:lnTo>
                    <a:lnTo>
                      <a:pt x="1201" y="557"/>
                    </a:lnTo>
                    <a:lnTo>
                      <a:pt x="1199" y="547"/>
                    </a:lnTo>
                    <a:lnTo>
                      <a:pt x="1199" y="547"/>
                    </a:lnTo>
                    <a:lnTo>
                      <a:pt x="1195" y="516"/>
                    </a:lnTo>
                    <a:lnTo>
                      <a:pt x="1193" y="502"/>
                    </a:lnTo>
                    <a:lnTo>
                      <a:pt x="1190" y="486"/>
                    </a:lnTo>
                    <a:lnTo>
                      <a:pt x="1186" y="471"/>
                    </a:lnTo>
                    <a:lnTo>
                      <a:pt x="1180" y="457"/>
                    </a:lnTo>
                    <a:lnTo>
                      <a:pt x="1172" y="445"/>
                    </a:lnTo>
                    <a:lnTo>
                      <a:pt x="1167" y="439"/>
                    </a:lnTo>
                    <a:lnTo>
                      <a:pt x="1161" y="433"/>
                    </a:lnTo>
                    <a:lnTo>
                      <a:pt x="1161" y="433"/>
                    </a:lnTo>
                    <a:lnTo>
                      <a:pt x="1158" y="431"/>
                    </a:lnTo>
                    <a:lnTo>
                      <a:pt x="1152" y="430"/>
                    </a:lnTo>
                    <a:lnTo>
                      <a:pt x="1148" y="431"/>
                    </a:lnTo>
                    <a:lnTo>
                      <a:pt x="1144" y="433"/>
                    </a:lnTo>
                    <a:lnTo>
                      <a:pt x="1144" y="433"/>
                    </a:lnTo>
                    <a:lnTo>
                      <a:pt x="1140" y="438"/>
                    </a:lnTo>
                    <a:lnTo>
                      <a:pt x="1137" y="444"/>
                    </a:lnTo>
                    <a:lnTo>
                      <a:pt x="1135" y="449"/>
                    </a:lnTo>
                    <a:lnTo>
                      <a:pt x="1133" y="455"/>
                    </a:lnTo>
                    <a:lnTo>
                      <a:pt x="1132" y="467"/>
                    </a:lnTo>
                    <a:lnTo>
                      <a:pt x="1131" y="480"/>
                    </a:lnTo>
                    <a:lnTo>
                      <a:pt x="1130" y="492"/>
                    </a:lnTo>
                    <a:lnTo>
                      <a:pt x="1128" y="505"/>
                    </a:lnTo>
                    <a:lnTo>
                      <a:pt x="1126" y="511"/>
                    </a:lnTo>
                    <a:lnTo>
                      <a:pt x="1124" y="516"/>
                    </a:lnTo>
                    <a:lnTo>
                      <a:pt x="1120" y="521"/>
                    </a:lnTo>
                    <a:lnTo>
                      <a:pt x="1117" y="527"/>
                    </a:lnTo>
                    <a:lnTo>
                      <a:pt x="1117" y="527"/>
                    </a:lnTo>
                    <a:lnTo>
                      <a:pt x="1112" y="530"/>
                    </a:lnTo>
                    <a:lnTo>
                      <a:pt x="1107" y="533"/>
                    </a:lnTo>
                    <a:lnTo>
                      <a:pt x="1102" y="537"/>
                    </a:lnTo>
                    <a:lnTo>
                      <a:pt x="1098" y="539"/>
                    </a:lnTo>
                    <a:lnTo>
                      <a:pt x="1086" y="540"/>
                    </a:lnTo>
                    <a:lnTo>
                      <a:pt x="1076" y="541"/>
                    </a:lnTo>
                    <a:lnTo>
                      <a:pt x="1065" y="539"/>
                    </a:lnTo>
                    <a:lnTo>
                      <a:pt x="1053" y="537"/>
                    </a:lnTo>
                    <a:lnTo>
                      <a:pt x="1031" y="531"/>
                    </a:lnTo>
                    <a:lnTo>
                      <a:pt x="1031" y="531"/>
                    </a:lnTo>
                    <a:lnTo>
                      <a:pt x="1029" y="528"/>
                    </a:lnTo>
                    <a:lnTo>
                      <a:pt x="1031" y="523"/>
                    </a:lnTo>
                    <a:lnTo>
                      <a:pt x="1031" y="523"/>
                    </a:lnTo>
                    <a:lnTo>
                      <a:pt x="1037" y="522"/>
                    </a:lnTo>
                    <a:lnTo>
                      <a:pt x="1043" y="520"/>
                    </a:lnTo>
                    <a:lnTo>
                      <a:pt x="1049" y="516"/>
                    </a:lnTo>
                    <a:lnTo>
                      <a:pt x="1054" y="513"/>
                    </a:lnTo>
                    <a:lnTo>
                      <a:pt x="1062" y="504"/>
                    </a:lnTo>
                    <a:lnTo>
                      <a:pt x="1070" y="494"/>
                    </a:lnTo>
                    <a:lnTo>
                      <a:pt x="1075" y="483"/>
                    </a:lnTo>
                    <a:lnTo>
                      <a:pt x="1078" y="471"/>
                    </a:lnTo>
                    <a:lnTo>
                      <a:pt x="1081" y="458"/>
                    </a:lnTo>
                    <a:lnTo>
                      <a:pt x="1082" y="447"/>
                    </a:lnTo>
                    <a:lnTo>
                      <a:pt x="1082" y="447"/>
                    </a:lnTo>
                    <a:lnTo>
                      <a:pt x="1083" y="421"/>
                    </a:lnTo>
                    <a:lnTo>
                      <a:pt x="1082" y="396"/>
                    </a:lnTo>
                    <a:lnTo>
                      <a:pt x="1079" y="372"/>
                    </a:lnTo>
                    <a:lnTo>
                      <a:pt x="1075" y="347"/>
                    </a:lnTo>
                    <a:lnTo>
                      <a:pt x="1075" y="347"/>
                    </a:lnTo>
                    <a:lnTo>
                      <a:pt x="1072" y="337"/>
                    </a:lnTo>
                    <a:lnTo>
                      <a:pt x="1067" y="325"/>
                    </a:lnTo>
                    <a:lnTo>
                      <a:pt x="1064" y="315"/>
                    </a:lnTo>
                    <a:lnTo>
                      <a:pt x="1064" y="310"/>
                    </a:lnTo>
                    <a:lnTo>
                      <a:pt x="1064" y="306"/>
                    </a:lnTo>
                    <a:lnTo>
                      <a:pt x="1064" y="306"/>
                    </a:lnTo>
                    <a:lnTo>
                      <a:pt x="1065" y="297"/>
                    </a:lnTo>
                    <a:lnTo>
                      <a:pt x="1068" y="288"/>
                    </a:lnTo>
                    <a:lnTo>
                      <a:pt x="1074" y="268"/>
                    </a:lnTo>
                    <a:lnTo>
                      <a:pt x="1076" y="259"/>
                    </a:lnTo>
                    <a:lnTo>
                      <a:pt x="1078" y="250"/>
                    </a:lnTo>
                    <a:lnTo>
                      <a:pt x="1079" y="240"/>
                    </a:lnTo>
                    <a:lnTo>
                      <a:pt x="1079" y="230"/>
                    </a:lnTo>
                    <a:lnTo>
                      <a:pt x="1079" y="230"/>
                    </a:lnTo>
                    <a:lnTo>
                      <a:pt x="1069" y="231"/>
                    </a:lnTo>
                    <a:lnTo>
                      <a:pt x="1058" y="231"/>
                    </a:lnTo>
                    <a:lnTo>
                      <a:pt x="1037" y="232"/>
                    </a:lnTo>
                    <a:lnTo>
                      <a:pt x="1027" y="233"/>
                    </a:lnTo>
                    <a:lnTo>
                      <a:pt x="1018" y="235"/>
                    </a:lnTo>
                    <a:lnTo>
                      <a:pt x="1015" y="238"/>
                    </a:lnTo>
                    <a:lnTo>
                      <a:pt x="1010" y="240"/>
                    </a:lnTo>
                    <a:lnTo>
                      <a:pt x="1008" y="243"/>
                    </a:lnTo>
                    <a:lnTo>
                      <a:pt x="1004" y="248"/>
                    </a:lnTo>
                    <a:lnTo>
                      <a:pt x="1004" y="248"/>
                    </a:lnTo>
                    <a:lnTo>
                      <a:pt x="1002" y="254"/>
                    </a:lnTo>
                    <a:lnTo>
                      <a:pt x="1001" y="260"/>
                    </a:lnTo>
                    <a:lnTo>
                      <a:pt x="999" y="274"/>
                    </a:lnTo>
                    <a:lnTo>
                      <a:pt x="998" y="280"/>
                    </a:lnTo>
                    <a:lnTo>
                      <a:pt x="994" y="285"/>
                    </a:lnTo>
                    <a:lnTo>
                      <a:pt x="990" y="292"/>
                    </a:lnTo>
                    <a:lnTo>
                      <a:pt x="983" y="298"/>
                    </a:lnTo>
                    <a:lnTo>
                      <a:pt x="983" y="298"/>
                    </a:lnTo>
                    <a:lnTo>
                      <a:pt x="982" y="299"/>
                    </a:lnTo>
                    <a:lnTo>
                      <a:pt x="981" y="301"/>
                    </a:lnTo>
                    <a:lnTo>
                      <a:pt x="981" y="307"/>
                    </a:lnTo>
                    <a:lnTo>
                      <a:pt x="981" y="321"/>
                    </a:lnTo>
                    <a:lnTo>
                      <a:pt x="981" y="321"/>
                    </a:lnTo>
                    <a:lnTo>
                      <a:pt x="977" y="320"/>
                    </a:lnTo>
                    <a:lnTo>
                      <a:pt x="973" y="321"/>
                    </a:lnTo>
                    <a:lnTo>
                      <a:pt x="969" y="323"/>
                    </a:lnTo>
                    <a:lnTo>
                      <a:pt x="967" y="326"/>
                    </a:lnTo>
                    <a:lnTo>
                      <a:pt x="963" y="329"/>
                    </a:lnTo>
                    <a:lnTo>
                      <a:pt x="960" y="331"/>
                    </a:lnTo>
                    <a:lnTo>
                      <a:pt x="956" y="332"/>
                    </a:lnTo>
                    <a:lnTo>
                      <a:pt x="952" y="331"/>
                    </a:lnTo>
                    <a:lnTo>
                      <a:pt x="952" y="331"/>
                    </a:lnTo>
                    <a:lnTo>
                      <a:pt x="951" y="339"/>
                    </a:lnTo>
                    <a:lnTo>
                      <a:pt x="952" y="346"/>
                    </a:lnTo>
                    <a:lnTo>
                      <a:pt x="954" y="353"/>
                    </a:lnTo>
                    <a:lnTo>
                      <a:pt x="958" y="359"/>
                    </a:lnTo>
                    <a:lnTo>
                      <a:pt x="965" y="373"/>
                    </a:lnTo>
                    <a:lnTo>
                      <a:pt x="967" y="380"/>
                    </a:lnTo>
                    <a:lnTo>
                      <a:pt x="969" y="387"/>
                    </a:lnTo>
                    <a:lnTo>
                      <a:pt x="969" y="387"/>
                    </a:lnTo>
                    <a:lnTo>
                      <a:pt x="969" y="389"/>
                    </a:lnTo>
                    <a:lnTo>
                      <a:pt x="968" y="390"/>
                    </a:lnTo>
                    <a:lnTo>
                      <a:pt x="963" y="395"/>
                    </a:lnTo>
                    <a:lnTo>
                      <a:pt x="962" y="398"/>
                    </a:lnTo>
                    <a:lnTo>
                      <a:pt x="961" y="400"/>
                    </a:lnTo>
                    <a:lnTo>
                      <a:pt x="961" y="403"/>
                    </a:lnTo>
                    <a:lnTo>
                      <a:pt x="962" y="406"/>
                    </a:lnTo>
                    <a:lnTo>
                      <a:pt x="962" y="406"/>
                    </a:lnTo>
                    <a:lnTo>
                      <a:pt x="967" y="412"/>
                    </a:lnTo>
                    <a:lnTo>
                      <a:pt x="970" y="419"/>
                    </a:lnTo>
                    <a:lnTo>
                      <a:pt x="971" y="422"/>
                    </a:lnTo>
                    <a:lnTo>
                      <a:pt x="973" y="425"/>
                    </a:lnTo>
                    <a:lnTo>
                      <a:pt x="971" y="428"/>
                    </a:lnTo>
                    <a:lnTo>
                      <a:pt x="970" y="430"/>
                    </a:lnTo>
                    <a:lnTo>
                      <a:pt x="970" y="430"/>
                    </a:lnTo>
                    <a:lnTo>
                      <a:pt x="966" y="433"/>
                    </a:lnTo>
                    <a:lnTo>
                      <a:pt x="962" y="437"/>
                    </a:lnTo>
                    <a:lnTo>
                      <a:pt x="958" y="438"/>
                    </a:lnTo>
                    <a:lnTo>
                      <a:pt x="952" y="439"/>
                    </a:lnTo>
                    <a:lnTo>
                      <a:pt x="948" y="439"/>
                    </a:lnTo>
                    <a:lnTo>
                      <a:pt x="942" y="438"/>
                    </a:lnTo>
                    <a:lnTo>
                      <a:pt x="937" y="437"/>
                    </a:lnTo>
                    <a:lnTo>
                      <a:pt x="933" y="434"/>
                    </a:lnTo>
                    <a:lnTo>
                      <a:pt x="933" y="434"/>
                    </a:lnTo>
                    <a:lnTo>
                      <a:pt x="915" y="425"/>
                    </a:lnTo>
                    <a:lnTo>
                      <a:pt x="895" y="417"/>
                    </a:lnTo>
                    <a:lnTo>
                      <a:pt x="876" y="408"/>
                    </a:lnTo>
                    <a:lnTo>
                      <a:pt x="858" y="399"/>
                    </a:lnTo>
                    <a:lnTo>
                      <a:pt x="858" y="399"/>
                    </a:lnTo>
                    <a:lnTo>
                      <a:pt x="847" y="394"/>
                    </a:lnTo>
                    <a:lnTo>
                      <a:pt x="837" y="390"/>
                    </a:lnTo>
                    <a:lnTo>
                      <a:pt x="832" y="390"/>
                    </a:lnTo>
                    <a:lnTo>
                      <a:pt x="826" y="389"/>
                    </a:lnTo>
                    <a:lnTo>
                      <a:pt x="820" y="390"/>
                    </a:lnTo>
                    <a:lnTo>
                      <a:pt x="816" y="392"/>
                    </a:lnTo>
                    <a:lnTo>
                      <a:pt x="816" y="392"/>
                    </a:lnTo>
                    <a:lnTo>
                      <a:pt x="808" y="398"/>
                    </a:lnTo>
                    <a:lnTo>
                      <a:pt x="801" y="404"/>
                    </a:lnTo>
                    <a:lnTo>
                      <a:pt x="797" y="407"/>
                    </a:lnTo>
                    <a:lnTo>
                      <a:pt x="796" y="411"/>
                    </a:lnTo>
                    <a:lnTo>
                      <a:pt x="795" y="416"/>
                    </a:lnTo>
                    <a:lnTo>
                      <a:pt x="795" y="422"/>
                    </a:lnTo>
                    <a:lnTo>
                      <a:pt x="795" y="422"/>
                    </a:lnTo>
                    <a:lnTo>
                      <a:pt x="770" y="422"/>
                    </a:lnTo>
                    <a:lnTo>
                      <a:pt x="770" y="422"/>
                    </a:lnTo>
                    <a:lnTo>
                      <a:pt x="771" y="424"/>
                    </a:lnTo>
                    <a:lnTo>
                      <a:pt x="771" y="428"/>
                    </a:lnTo>
                    <a:lnTo>
                      <a:pt x="770" y="430"/>
                    </a:lnTo>
                    <a:lnTo>
                      <a:pt x="768" y="432"/>
                    </a:lnTo>
                    <a:lnTo>
                      <a:pt x="764" y="437"/>
                    </a:lnTo>
                    <a:lnTo>
                      <a:pt x="764" y="439"/>
                    </a:lnTo>
                    <a:lnTo>
                      <a:pt x="766" y="441"/>
                    </a:lnTo>
                    <a:lnTo>
                      <a:pt x="766" y="441"/>
                    </a:lnTo>
                    <a:lnTo>
                      <a:pt x="759" y="440"/>
                    </a:lnTo>
                    <a:lnTo>
                      <a:pt x="752" y="437"/>
                    </a:lnTo>
                    <a:lnTo>
                      <a:pt x="742" y="428"/>
                    </a:lnTo>
                    <a:lnTo>
                      <a:pt x="736" y="424"/>
                    </a:lnTo>
                    <a:lnTo>
                      <a:pt x="730" y="422"/>
                    </a:lnTo>
                    <a:lnTo>
                      <a:pt x="725" y="421"/>
                    </a:lnTo>
                    <a:lnTo>
                      <a:pt x="717" y="423"/>
                    </a:lnTo>
                    <a:lnTo>
                      <a:pt x="717" y="423"/>
                    </a:lnTo>
                    <a:lnTo>
                      <a:pt x="717" y="424"/>
                    </a:lnTo>
                    <a:lnTo>
                      <a:pt x="717" y="427"/>
                    </a:lnTo>
                    <a:lnTo>
                      <a:pt x="717" y="432"/>
                    </a:lnTo>
                    <a:lnTo>
                      <a:pt x="717" y="432"/>
                    </a:lnTo>
                    <a:lnTo>
                      <a:pt x="713" y="431"/>
                    </a:lnTo>
                    <a:lnTo>
                      <a:pt x="710" y="432"/>
                    </a:lnTo>
                    <a:lnTo>
                      <a:pt x="706" y="434"/>
                    </a:lnTo>
                    <a:lnTo>
                      <a:pt x="700" y="440"/>
                    </a:lnTo>
                    <a:lnTo>
                      <a:pt x="700" y="440"/>
                    </a:lnTo>
                    <a:lnTo>
                      <a:pt x="697" y="441"/>
                    </a:lnTo>
                    <a:lnTo>
                      <a:pt x="693" y="440"/>
                    </a:lnTo>
                    <a:lnTo>
                      <a:pt x="685" y="434"/>
                    </a:lnTo>
                    <a:lnTo>
                      <a:pt x="680" y="432"/>
                    </a:lnTo>
                    <a:lnTo>
                      <a:pt x="677" y="431"/>
                    </a:lnTo>
                    <a:lnTo>
                      <a:pt x="673" y="431"/>
                    </a:lnTo>
                    <a:lnTo>
                      <a:pt x="671" y="432"/>
                    </a:lnTo>
                    <a:lnTo>
                      <a:pt x="670" y="433"/>
                    </a:lnTo>
                    <a:lnTo>
                      <a:pt x="670" y="433"/>
                    </a:lnTo>
                    <a:lnTo>
                      <a:pt x="664" y="442"/>
                    </a:lnTo>
                    <a:lnTo>
                      <a:pt x="658" y="449"/>
                    </a:lnTo>
                    <a:lnTo>
                      <a:pt x="650" y="457"/>
                    </a:lnTo>
                    <a:lnTo>
                      <a:pt x="642" y="463"/>
                    </a:lnTo>
                    <a:lnTo>
                      <a:pt x="633" y="467"/>
                    </a:lnTo>
                    <a:lnTo>
                      <a:pt x="623" y="471"/>
                    </a:lnTo>
                    <a:lnTo>
                      <a:pt x="614" y="472"/>
                    </a:lnTo>
                    <a:lnTo>
                      <a:pt x="604" y="472"/>
                    </a:lnTo>
                    <a:lnTo>
                      <a:pt x="604" y="472"/>
                    </a:lnTo>
                    <a:lnTo>
                      <a:pt x="605" y="466"/>
                    </a:lnTo>
                    <a:lnTo>
                      <a:pt x="608" y="462"/>
                    </a:lnTo>
                    <a:lnTo>
                      <a:pt x="610" y="457"/>
                    </a:lnTo>
                    <a:lnTo>
                      <a:pt x="612" y="454"/>
                    </a:lnTo>
                    <a:lnTo>
                      <a:pt x="619" y="447"/>
                    </a:lnTo>
                    <a:lnTo>
                      <a:pt x="627" y="440"/>
                    </a:lnTo>
                    <a:lnTo>
                      <a:pt x="627" y="440"/>
                    </a:lnTo>
                    <a:lnTo>
                      <a:pt x="629" y="438"/>
                    </a:lnTo>
                    <a:lnTo>
                      <a:pt x="630" y="434"/>
                    </a:lnTo>
                    <a:lnTo>
                      <a:pt x="634" y="427"/>
                    </a:lnTo>
                    <a:lnTo>
                      <a:pt x="634" y="427"/>
                    </a:lnTo>
                    <a:lnTo>
                      <a:pt x="622" y="421"/>
                    </a:lnTo>
                    <a:lnTo>
                      <a:pt x="612" y="414"/>
                    </a:lnTo>
                    <a:lnTo>
                      <a:pt x="608" y="412"/>
                    </a:lnTo>
                    <a:lnTo>
                      <a:pt x="602" y="411"/>
                    </a:lnTo>
                    <a:lnTo>
                      <a:pt x="596" y="411"/>
                    </a:lnTo>
                    <a:lnTo>
                      <a:pt x="589" y="412"/>
                    </a:lnTo>
                    <a:lnTo>
                      <a:pt x="589" y="412"/>
                    </a:lnTo>
                    <a:lnTo>
                      <a:pt x="584" y="414"/>
                    </a:lnTo>
                    <a:lnTo>
                      <a:pt x="579" y="417"/>
                    </a:lnTo>
                    <a:lnTo>
                      <a:pt x="571" y="427"/>
                    </a:lnTo>
                    <a:lnTo>
                      <a:pt x="563" y="434"/>
                    </a:lnTo>
                    <a:lnTo>
                      <a:pt x="559" y="438"/>
                    </a:lnTo>
                    <a:lnTo>
                      <a:pt x="554" y="440"/>
                    </a:lnTo>
                    <a:lnTo>
                      <a:pt x="554" y="440"/>
                    </a:lnTo>
                    <a:lnTo>
                      <a:pt x="544" y="444"/>
                    </a:lnTo>
                    <a:lnTo>
                      <a:pt x="532" y="446"/>
                    </a:lnTo>
                    <a:lnTo>
                      <a:pt x="511" y="449"/>
                    </a:lnTo>
                    <a:lnTo>
                      <a:pt x="511" y="449"/>
                    </a:lnTo>
                    <a:lnTo>
                      <a:pt x="506" y="450"/>
                    </a:lnTo>
                    <a:lnTo>
                      <a:pt x="504" y="454"/>
                    </a:lnTo>
                    <a:lnTo>
                      <a:pt x="502" y="456"/>
                    </a:lnTo>
                    <a:lnTo>
                      <a:pt x="501" y="459"/>
                    </a:lnTo>
                    <a:lnTo>
                      <a:pt x="499" y="463"/>
                    </a:lnTo>
                    <a:lnTo>
                      <a:pt x="497" y="465"/>
                    </a:lnTo>
                    <a:lnTo>
                      <a:pt x="495" y="467"/>
                    </a:lnTo>
                    <a:lnTo>
                      <a:pt x="492" y="467"/>
                    </a:lnTo>
                    <a:lnTo>
                      <a:pt x="492" y="467"/>
                    </a:lnTo>
                    <a:lnTo>
                      <a:pt x="492" y="477"/>
                    </a:lnTo>
                    <a:lnTo>
                      <a:pt x="489" y="486"/>
                    </a:lnTo>
                    <a:lnTo>
                      <a:pt x="486" y="494"/>
                    </a:lnTo>
                    <a:lnTo>
                      <a:pt x="481" y="502"/>
                    </a:lnTo>
                    <a:lnTo>
                      <a:pt x="474" y="508"/>
                    </a:lnTo>
                    <a:lnTo>
                      <a:pt x="468" y="514"/>
                    </a:lnTo>
                    <a:lnTo>
                      <a:pt x="460" y="519"/>
                    </a:lnTo>
                    <a:lnTo>
                      <a:pt x="452" y="521"/>
                    </a:lnTo>
                    <a:lnTo>
                      <a:pt x="452" y="521"/>
                    </a:lnTo>
                    <a:lnTo>
                      <a:pt x="440" y="523"/>
                    </a:lnTo>
                    <a:lnTo>
                      <a:pt x="436" y="524"/>
                    </a:lnTo>
                    <a:lnTo>
                      <a:pt x="430" y="524"/>
                    </a:lnTo>
                    <a:lnTo>
                      <a:pt x="424" y="523"/>
                    </a:lnTo>
                    <a:lnTo>
                      <a:pt x="420" y="521"/>
                    </a:lnTo>
                    <a:lnTo>
                      <a:pt x="416" y="517"/>
                    </a:lnTo>
                    <a:lnTo>
                      <a:pt x="414" y="512"/>
                    </a:lnTo>
                    <a:lnTo>
                      <a:pt x="414" y="512"/>
                    </a:lnTo>
                    <a:lnTo>
                      <a:pt x="413" y="505"/>
                    </a:lnTo>
                    <a:lnTo>
                      <a:pt x="414" y="499"/>
                    </a:lnTo>
                    <a:lnTo>
                      <a:pt x="416" y="494"/>
                    </a:lnTo>
                    <a:lnTo>
                      <a:pt x="420" y="489"/>
                    </a:lnTo>
                    <a:lnTo>
                      <a:pt x="427" y="479"/>
                    </a:lnTo>
                    <a:lnTo>
                      <a:pt x="430" y="473"/>
                    </a:lnTo>
                    <a:lnTo>
                      <a:pt x="432" y="467"/>
                    </a:lnTo>
                    <a:lnTo>
                      <a:pt x="432" y="467"/>
                    </a:lnTo>
                    <a:lnTo>
                      <a:pt x="433" y="464"/>
                    </a:lnTo>
                    <a:lnTo>
                      <a:pt x="431" y="461"/>
                    </a:lnTo>
                    <a:lnTo>
                      <a:pt x="427" y="457"/>
                    </a:lnTo>
                    <a:lnTo>
                      <a:pt x="423" y="456"/>
                    </a:lnTo>
                    <a:lnTo>
                      <a:pt x="422" y="454"/>
                    </a:lnTo>
                    <a:lnTo>
                      <a:pt x="421" y="450"/>
                    </a:lnTo>
                    <a:lnTo>
                      <a:pt x="423" y="447"/>
                    </a:lnTo>
                    <a:lnTo>
                      <a:pt x="423" y="447"/>
                    </a:lnTo>
                    <a:lnTo>
                      <a:pt x="406" y="445"/>
                    </a:lnTo>
                    <a:lnTo>
                      <a:pt x="398" y="442"/>
                    </a:lnTo>
                    <a:lnTo>
                      <a:pt x="390" y="439"/>
                    </a:lnTo>
                    <a:lnTo>
                      <a:pt x="383" y="436"/>
                    </a:lnTo>
                    <a:lnTo>
                      <a:pt x="378" y="429"/>
                    </a:lnTo>
                    <a:lnTo>
                      <a:pt x="377" y="425"/>
                    </a:lnTo>
                    <a:lnTo>
                      <a:pt x="375" y="422"/>
                    </a:lnTo>
                    <a:lnTo>
                      <a:pt x="373" y="412"/>
                    </a:lnTo>
                    <a:lnTo>
                      <a:pt x="373" y="412"/>
                    </a:lnTo>
                    <a:lnTo>
                      <a:pt x="361" y="411"/>
                    </a:lnTo>
                    <a:lnTo>
                      <a:pt x="355" y="411"/>
                    </a:lnTo>
                    <a:lnTo>
                      <a:pt x="353" y="412"/>
                    </a:lnTo>
                    <a:lnTo>
                      <a:pt x="350" y="413"/>
                    </a:lnTo>
                    <a:lnTo>
                      <a:pt x="350" y="413"/>
                    </a:lnTo>
                    <a:lnTo>
                      <a:pt x="348" y="416"/>
                    </a:lnTo>
                    <a:lnTo>
                      <a:pt x="348" y="420"/>
                    </a:lnTo>
                    <a:lnTo>
                      <a:pt x="348" y="423"/>
                    </a:lnTo>
                    <a:lnTo>
                      <a:pt x="349" y="427"/>
                    </a:lnTo>
                    <a:lnTo>
                      <a:pt x="353" y="434"/>
                    </a:lnTo>
                    <a:lnTo>
                      <a:pt x="356" y="441"/>
                    </a:lnTo>
                    <a:lnTo>
                      <a:pt x="356" y="441"/>
                    </a:lnTo>
                    <a:lnTo>
                      <a:pt x="360" y="446"/>
                    </a:lnTo>
                    <a:lnTo>
                      <a:pt x="364" y="450"/>
                    </a:lnTo>
                    <a:lnTo>
                      <a:pt x="373" y="457"/>
                    </a:lnTo>
                    <a:lnTo>
                      <a:pt x="377" y="461"/>
                    </a:lnTo>
                    <a:lnTo>
                      <a:pt x="379" y="465"/>
                    </a:lnTo>
                    <a:lnTo>
                      <a:pt x="379" y="470"/>
                    </a:lnTo>
                    <a:lnTo>
                      <a:pt x="375" y="475"/>
                    </a:lnTo>
                    <a:lnTo>
                      <a:pt x="375" y="475"/>
                    </a:lnTo>
                    <a:lnTo>
                      <a:pt x="373" y="481"/>
                    </a:lnTo>
                    <a:lnTo>
                      <a:pt x="370" y="488"/>
                    </a:lnTo>
                    <a:lnTo>
                      <a:pt x="366" y="491"/>
                    </a:lnTo>
                    <a:lnTo>
                      <a:pt x="363" y="494"/>
                    </a:lnTo>
                    <a:lnTo>
                      <a:pt x="360" y="494"/>
                    </a:lnTo>
                    <a:lnTo>
                      <a:pt x="354" y="492"/>
                    </a:lnTo>
                    <a:lnTo>
                      <a:pt x="354" y="492"/>
                    </a:lnTo>
                    <a:lnTo>
                      <a:pt x="353" y="499"/>
                    </a:lnTo>
                    <a:lnTo>
                      <a:pt x="354" y="504"/>
                    </a:lnTo>
                    <a:lnTo>
                      <a:pt x="356" y="508"/>
                    </a:lnTo>
                    <a:lnTo>
                      <a:pt x="361" y="513"/>
                    </a:lnTo>
                    <a:lnTo>
                      <a:pt x="365" y="516"/>
                    </a:lnTo>
                    <a:lnTo>
                      <a:pt x="371" y="519"/>
                    </a:lnTo>
                    <a:lnTo>
                      <a:pt x="383" y="524"/>
                    </a:lnTo>
                    <a:lnTo>
                      <a:pt x="383" y="524"/>
                    </a:lnTo>
                    <a:lnTo>
                      <a:pt x="383" y="525"/>
                    </a:lnTo>
                    <a:lnTo>
                      <a:pt x="385" y="530"/>
                    </a:lnTo>
                    <a:lnTo>
                      <a:pt x="383" y="533"/>
                    </a:lnTo>
                    <a:lnTo>
                      <a:pt x="382" y="537"/>
                    </a:lnTo>
                    <a:lnTo>
                      <a:pt x="382" y="537"/>
                    </a:lnTo>
                    <a:lnTo>
                      <a:pt x="377" y="543"/>
                    </a:lnTo>
                    <a:lnTo>
                      <a:pt x="373" y="547"/>
                    </a:lnTo>
                    <a:lnTo>
                      <a:pt x="372" y="553"/>
                    </a:lnTo>
                    <a:lnTo>
                      <a:pt x="371" y="558"/>
                    </a:lnTo>
                    <a:lnTo>
                      <a:pt x="372" y="570"/>
                    </a:lnTo>
                    <a:lnTo>
                      <a:pt x="373" y="583"/>
                    </a:lnTo>
                    <a:lnTo>
                      <a:pt x="373" y="583"/>
                    </a:lnTo>
                    <a:lnTo>
                      <a:pt x="370" y="582"/>
                    </a:lnTo>
                    <a:lnTo>
                      <a:pt x="368" y="583"/>
                    </a:lnTo>
                    <a:lnTo>
                      <a:pt x="365" y="586"/>
                    </a:lnTo>
                    <a:lnTo>
                      <a:pt x="364" y="588"/>
                    </a:lnTo>
                    <a:lnTo>
                      <a:pt x="364" y="588"/>
                    </a:lnTo>
                    <a:lnTo>
                      <a:pt x="365" y="591"/>
                    </a:lnTo>
                    <a:lnTo>
                      <a:pt x="366" y="594"/>
                    </a:lnTo>
                    <a:lnTo>
                      <a:pt x="371" y="598"/>
                    </a:lnTo>
                    <a:lnTo>
                      <a:pt x="375" y="603"/>
                    </a:lnTo>
                    <a:lnTo>
                      <a:pt x="378" y="605"/>
                    </a:lnTo>
                    <a:lnTo>
                      <a:pt x="379" y="608"/>
                    </a:lnTo>
                    <a:lnTo>
                      <a:pt x="379" y="608"/>
                    </a:lnTo>
                    <a:lnTo>
                      <a:pt x="379" y="612"/>
                    </a:lnTo>
                    <a:lnTo>
                      <a:pt x="378" y="614"/>
                    </a:lnTo>
                    <a:lnTo>
                      <a:pt x="377" y="616"/>
                    </a:lnTo>
                    <a:lnTo>
                      <a:pt x="373" y="618"/>
                    </a:lnTo>
                    <a:lnTo>
                      <a:pt x="373" y="618"/>
                    </a:lnTo>
                    <a:lnTo>
                      <a:pt x="371" y="619"/>
                    </a:lnTo>
                    <a:lnTo>
                      <a:pt x="369" y="619"/>
                    </a:lnTo>
                    <a:lnTo>
                      <a:pt x="364" y="615"/>
                    </a:lnTo>
                    <a:lnTo>
                      <a:pt x="360" y="613"/>
                    </a:lnTo>
                    <a:lnTo>
                      <a:pt x="357" y="613"/>
                    </a:lnTo>
                    <a:lnTo>
                      <a:pt x="354" y="613"/>
                    </a:lnTo>
                    <a:lnTo>
                      <a:pt x="354" y="613"/>
                    </a:lnTo>
                    <a:lnTo>
                      <a:pt x="355" y="602"/>
                    </a:lnTo>
                    <a:lnTo>
                      <a:pt x="356" y="589"/>
                    </a:lnTo>
                    <a:lnTo>
                      <a:pt x="355" y="578"/>
                    </a:lnTo>
                    <a:lnTo>
                      <a:pt x="354" y="574"/>
                    </a:lnTo>
                    <a:lnTo>
                      <a:pt x="352" y="571"/>
                    </a:lnTo>
                    <a:lnTo>
                      <a:pt x="352" y="571"/>
                    </a:lnTo>
                    <a:lnTo>
                      <a:pt x="346" y="566"/>
                    </a:lnTo>
                    <a:lnTo>
                      <a:pt x="340" y="564"/>
                    </a:lnTo>
                    <a:lnTo>
                      <a:pt x="325" y="560"/>
                    </a:lnTo>
                    <a:lnTo>
                      <a:pt x="296" y="553"/>
                    </a:lnTo>
                    <a:lnTo>
                      <a:pt x="296" y="553"/>
                    </a:lnTo>
                    <a:lnTo>
                      <a:pt x="295" y="561"/>
                    </a:lnTo>
                    <a:lnTo>
                      <a:pt x="295" y="564"/>
                    </a:lnTo>
                    <a:lnTo>
                      <a:pt x="296" y="566"/>
                    </a:lnTo>
                    <a:lnTo>
                      <a:pt x="296" y="566"/>
                    </a:lnTo>
                    <a:lnTo>
                      <a:pt x="311" y="579"/>
                    </a:lnTo>
                    <a:lnTo>
                      <a:pt x="317" y="585"/>
                    </a:lnTo>
                    <a:lnTo>
                      <a:pt x="322" y="591"/>
                    </a:lnTo>
                    <a:lnTo>
                      <a:pt x="325" y="597"/>
                    </a:lnTo>
                    <a:lnTo>
                      <a:pt x="328" y="603"/>
                    </a:lnTo>
                    <a:lnTo>
                      <a:pt x="327" y="606"/>
                    </a:lnTo>
                    <a:lnTo>
                      <a:pt x="325" y="608"/>
                    </a:lnTo>
                    <a:lnTo>
                      <a:pt x="324" y="611"/>
                    </a:lnTo>
                    <a:lnTo>
                      <a:pt x="321" y="613"/>
                    </a:lnTo>
                    <a:lnTo>
                      <a:pt x="321" y="613"/>
                    </a:lnTo>
                    <a:lnTo>
                      <a:pt x="319" y="614"/>
                    </a:lnTo>
                    <a:lnTo>
                      <a:pt x="316" y="614"/>
                    </a:lnTo>
                    <a:lnTo>
                      <a:pt x="314" y="613"/>
                    </a:lnTo>
                    <a:lnTo>
                      <a:pt x="312" y="610"/>
                    </a:lnTo>
                    <a:lnTo>
                      <a:pt x="308" y="603"/>
                    </a:lnTo>
                    <a:lnTo>
                      <a:pt x="305" y="594"/>
                    </a:lnTo>
                    <a:lnTo>
                      <a:pt x="302" y="586"/>
                    </a:lnTo>
                    <a:lnTo>
                      <a:pt x="299" y="581"/>
                    </a:lnTo>
                    <a:lnTo>
                      <a:pt x="297" y="579"/>
                    </a:lnTo>
                    <a:lnTo>
                      <a:pt x="295" y="577"/>
                    </a:lnTo>
                    <a:lnTo>
                      <a:pt x="291" y="575"/>
                    </a:lnTo>
                    <a:lnTo>
                      <a:pt x="287" y="575"/>
                    </a:lnTo>
                    <a:lnTo>
                      <a:pt x="283" y="577"/>
                    </a:lnTo>
                    <a:lnTo>
                      <a:pt x="283" y="577"/>
                    </a:lnTo>
                    <a:lnTo>
                      <a:pt x="280" y="580"/>
                    </a:lnTo>
                    <a:lnTo>
                      <a:pt x="278" y="583"/>
                    </a:lnTo>
                    <a:lnTo>
                      <a:pt x="274" y="593"/>
                    </a:lnTo>
                    <a:lnTo>
                      <a:pt x="273" y="596"/>
                    </a:lnTo>
                    <a:lnTo>
                      <a:pt x="271" y="601"/>
                    </a:lnTo>
                    <a:lnTo>
                      <a:pt x="266" y="604"/>
                    </a:lnTo>
                    <a:lnTo>
                      <a:pt x="261" y="607"/>
                    </a:lnTo>
                    <a:lnTo>
                      <a:pt x="261" y="607"/>
                    </a:lnTo>
                    <a:lnTo>
                      <a:pt x="255" y="607"/>
                    </a:lnTo>
                    <a:lnTo>
                      <a:pt x="249" y="607"/>
                    </a:lnTo>
                    <a:lnTo>
                      <a:pt x="244" y="606"/>
                    </a:lnTo>
                    <a:lnTo>
                      <a:pt x="239" y="603"/>
                    </a:lnTo>
                    <a:lnTo>
                      <a:pt x="228" y="597"/>
                    </a:lnTo>
                    <a:lnTo>
                      <a:pt x="223" y="595"/>
                    </a:lnTo>
                    <a:lnTo>
                      <a:pt x="217" y="593"/>
                    </a:lnTo>
                    <a:lnTo>
                      <a:pt x="217" y="593"/>
                    </a:lnTo>
                    <a:lnTo>
                      <a:pt x="215" y="602"/>
                    </a:lnTo>
                    <a:lnTo>
                      <a:pt x="213" y="610"/>
                    </a:lnTo>
                    <a:lnTo>
                      <a:pt x="208" y="616"/>
                    </a:lnTo>
                    <a:lnTo>
                      <a:pt x="204" y="622"/>
                    </a:lnTo>
                    <a:lnTo>
                      <a:pt x="198" y="626"/>
                    </a:lnTo>
                    <a:lnTo>
                      <a:pt x="192" y="627"/>
                    </a:lnTo>
                    <a:lnTo>
                      <a:pt x="189" y="627"/>
                    </a:lnTo>
                    <a:lnTo>
                      <a:pt x="187" y="626"/>
                    </a:lnTo>
                    <a:lnTo>
                      <a:pt x="183" y="623"/>
                    </a:lnTo>
                    <a:lnTo>
                      <a:pt x="181" y="621"/>
                    </a:lnTo>
                    <a:lnTo>
                      <a:pt x="181" y="621"/>
                    </a:lnTo>
                    <a:lnTo>
                      <a:pt x="174" y="612"/>
                    </a:lnTo>
                    <a:lnTo>
                      <a:pt x="167" y="602"/>
                    </a:lnTo>
                    <a:lnTo>
                      <a:pt x="161" y="590"/>
                    </a:lnTo>
                    <a:lnTo>
                      <a:pt x="156" y="579"/>
                    </a:lnTo>
                    <a:lnTo>
                      <a:pt x="154" y="566"/>
                    </a:lnTo>
                    <a:lnTo>
                      <a:pt x="154" y="561"/>
                    </a:lnTo>
                    <a:lnTo>
                      <a:pt x="154" y="556"/>
                    </a:lnTo>
                    <a:lnTo>
                      <a:pt x="156" y="550"/>
                    </a:lnTo>
                    <a:lnTo>
                      <a:pt x="158" y="546"/>
                    </a:lnTo>
                    <a:lnTo>
                      <a:pt x="162" y="540"/>
                    </a:lnTo>
                    <a:lnTo>
                      <a:pt x="166" y="537"/>
                    </a:lnTo>
                    <a:lnTo>
                      <a:pt x="166" y="537"/>
                    </a:lnTo>
                    <a:lnTo>
                      <a:pt x="170" y="535"/>
                    </a:lnTo>
                    <a:lnTo>
                      <a:pt x="173" y="533"/>
                    </a:lnTo>
                    <a:lnTo>
                      <a:pt x="180" y="533"/>
                    </a:lnTo>
                    <a:lnTo>
                      <a:pt x="188" y="536"/>
                    </a:lnTo>
                    <a:lnTo>
                      <a:pt x="196" y="539"/>
                    </a:lnTo>
                    <a:lnTo>
                      <a:pt x="205" y="543"/>
                    </a:lnTo>
                    <a:lnTo>
                      <a:pt x="213" y="545"/>
                    </a:lnTo>
                    <a:lnTo>
                      <a:pt x="222" y="547"/>
                    </a:lnTo>
                    <a:lnTo>
                      <a:pt x="227" y="547"/>
                    </a:lnTo>
                    <a:lnTo>
                      <a:pt x="231" y="546"/>
                    </a:lnTo>
                    <a:lnTo>
                      <a:pt x="231" y="546"/>
                    </a:lnTo>
                    <a:lnTo>
                      <a:pt x="252" y="544"/>
                    </a:lnTo>
                    <a:lnTo>
                      <a:pt x="263" y="541"/>
                    </a:lnTo>
                    <a:lnTo>
                      <a:pt x="273" y="539"/>
                    </a:lnTo>
                    <a:lnTo>
                      <a:pt x="282" y="536"/>
                    </a:lnTo>
                    <a:lnTo>
                      <a:pt x="286" y="533"/>
                    </a:lnTo>
                    <a:lnTo>
                      <a:pt x="289" y="530"/>
                    </a:lnTo>
                    <a:lnTo>
                      <a:pt x="291" y="527"/>
                    </a:lnTo>
                    <a:lnTo>
                      <a:pt x="294" y="523"/>
                    </a:lnTo>
                    <a:lnTo>
                      <a:pt x="295" y="517"/>
                    </a:lnTo>
                    <a:lnTo>
                      <a:pt x="296" y="513"/>
                    </a:lnTo>
                    <a:lnTo>
                      <a:pt x="296" y="513"/>
                    </a:lnTo>
                    <a:lnTo>
                      <a:pt x="292" y="513"/>
                    </a:lnTo>
                    <a:lnTo>
                      <a:pt x="290" y="511"/>
                    </a:lnTo>
                    <a:lnTo>
                      <a:pt x="287" y="505"/>
                    </a:lnTo>
                    <a:lnTo>
                      <a:pt x="285" y="503"/>
                    </a:lnTo>
                    <a:lnTo>
                      <a:pt x="282" y="500"/>
                    </a:lnTo>
                    <a:lnTo>
                      <a:pt x="280" y="500"/>
                    </a:lnTo>
                    <a:lnTo>
                      <a:pt x="275" y="503"/>
                    </a:lnTo>
                    <a:lnTo>
                      <a:pt x="275" y="503"/>
                    </a:lnTo>
                    <a:lnTo>
                      <a:pt x="275" y="496"/>
                    </a:lnTo>
                    <a:lnTo>
                      <a:pt x="275" y="489"/>
                    </a:lnTo>
                    <a:lnTo>
                      <a:pt x="275" y="486"/>
                    </a:lnTo>
                    <a:lnTo>
                      <a:pt x="277" y="482"/>
                    </a:lnTo>
                    <a:lnTo>
                      <a:pt x="278" y="480"/>
                    </a:lnTo>
                    <a:lnTo>
                      <a:pt x="281" y="477"/>
                    </a:lnTo>
                    <a:lnTo>
                      <a:pt x="281" y="477"/>
                    </a:lnTo>
                    <a:lnTo>
                      <a:pt x="271" y="470"/>
                    </a:lnTo>
                    <a:lnTo>
                      <a:pt x="262" y="461"/>
                    </a:lnTo>
                    <a:lnTo>
                      <a:pt x="254" y="452"/>
                    </a:lnTo>
                    <a:lnTo>
                      <a:pt x="245" y="445"/>
                    </a:lnTo>
                    <a:lnTo>
                      <a:pt x="245" y="445"/>
                    </a:lnTo>
                    <a:lnTo>
                      <a:pt x="239" y="442"/>
                    </a:lnTo>
                    <a:lnTo>
                      <a:pt x="232" y="441"/>
                    </a:lnTo>
                    <a:lnTo>
                      <a:pt x="225" y="440"/>
                    </a:lnTo>
                    <a:lnTo>
                      <a:pt x="217" y="441"/>
                    </a:lnTo>
                    <a:lnTo>
                      <a:pt x="203" y="441"/>
                    </a:lnTo>
                    <a:lnTo>
                      <a:pt x="195" y="441"/>
                    </a:lnTo>
                    <a:lnTo>
                      <a:pt x="188" y="440"/>
                    </a:lnTo>
                    <a:lnTo>
                      <a:pt x="188" y="440"/>
                    </a:lnTo>
                    <a:lnTo>
                      <a:pt x="181" y="437"/>
                    </a:lnTo>
                    <a:lnTo>
                      <a:pt x="175" y="432"/>
                    </a:lnTo>
                    <a:lnTo>
                      <a:pt x="171" y="427"/>
                    </a:lnTo>
                    <a:lnTo>
                      <a:pt x="166" y="421"/>
                    </a:lnTo>
                    <a:lnTo>
                      <a:pt x="162" y="415"/>
                    </a:lnTo>
                    <a:lnTo>
                      <a:pt x="157" y="409"/>
                    </a:lnTo>
                    <a:lnTo>
                      <a:pt x="151" y="405"/>
                    </a:lnTo>
                    <a:lnTo>
                      <a:pt x="143" y="401"/>
                    </a:lnTo>
                    <a:lnTo>
                      <a:pt x="143" y="401"/>
                    </a:lnTo>
                    <a:lnTo>
                      <a:pt x="138" y="401"/>
                    </a:lnTo>
                    <a:lnTo>
                      <a:pt x="132" y="403"/>
                    </a:lnTo>
                    <a:lnTo>
                      <a:pt x="126" y="405"/>
                    </a:lnTo>
                    <a:lnTo>
                      <a:pt x="122" y="407"/>
                    </a:lnTo>
                    <a:lnTo>
                      <a:pt x="116" y="411"/>
                    </a:lnTo>
                    <a:lnTo>
                      <a:pt x="111" y="412"/>
                    </a:lnTo>
                    <a:lnTo>
                      <a:pt x="106" y="413"/>
                    </a:lnTo>
                    <a:lnTo>
                      <a:pt x="99" y="412"/>
                    </a:lnTo>
                    <a:lnTo>
                      <a:pt x="99" y="412"/>
                    </a:lnTo>
                    <a:lnTo>
                      <a:pt x="95" y="407"/>
                    </a:lnTo>
                    <a:lnTo>
                      <a:pt x="87" y="400"/>
                    </a:lnTo>
                    <a:lnTo>
                      <a:pt x="82" y="397"/>
                    </a:lnTo>
                    <a:lnTo>
                      <a:pt x="76" y="395"/>
                    </a:lnTo>
                    <a:lnTo>
                      <a:pt x="71" y="392"/>
                    </a:lnTo>
                    <a:lnTo>
                      <a:pt x="65" y="391"/>
                    </a:lnTo>
                    <a:lnTo>
                      <a:pt x="65" y="391"/>
                    </a:lnTo>
                    <a:lnTo>
                      <a:pt x="66" y="396"/>
                    </a:lnTo>
                    <a:lnTo>
                      <a:pt x="65" y="400"/>
                    </a:lnTo>
                    <a:lnTo>
                      <a:pt x="64" y="404"/>
                    </a:lnTo>
                    <a:lnTo>
                      <a:pt x="63" y="405"/>
                    </a:lnTo>
                    <a:lnTo>
                      <a:pt x="60" y="406"/>
                    </a:lnTo>
                    <a:lnTo>
                      <a:pt x="60" y="406"/>
                    </a:lnTo>
                    <a:lnTo>
                      <a:pt x="54" y="406"/>
                    </a:lnTo>
                    <a:lnTo>
                      <a:pt x="48" y="408"/>
                    </a:lnTo>
                    <a:lnTo>
                      <a:pt x="48" y="408"/>
                    </a:lnTo>
                    <a:lnTo>
                      <a:pt x="58" y="429"/>
                    </a:lnTo>
                    <a:lnTo>
                      <a:pt x="62" y="437"/>
                    </a:lnTo>
                    <a:lnTo>
                      <a:pt x="62" y="440"/>
                    </a:lnTo>
                    <a:lnTo>
                      <a:pt x="60" y="444"/>
                    </a:lnTo>
                    <a:lnTo>
                      <a:pt x="60" y="444"/>
                    </a:lnTo>
                    <a:lnTo>
                      <a:pt x="57" y="450"/>
                    </a:lnTo>
                    <a:lnTo>
                      <a:pt x="55" y="458"/>
                    </a:lnTo>
                    <a:lnTo>
                      <a:pt x="55" y="469"/>
                    </a:lnTo>
                    <a:lnTo>
                      <a:pt x="56" y="474"/>
                    </a:lnTo>
                    <a:lnTo>
                      <a:pt x="57" y="481"/>
                    </a:lnTo>
                    <a:lnTo>
                      <a:pt x="57" y="481"/>
                    </a:lnTo>
                    <a:lnTo>
                      <a:pt x="60" y="492"/>
                    </a:lnTo>
                    <a:lnTo>
                      <a:pt x="60" y="497"/>
                    </a:lnTo>
                    <a:lnTo>
                      <a:pt x="59" y="502"/>
                    </a:lnTo>
                    <a:lnTo>
                      <a:pt x="57" y="510"/>
                    </a:lnTo>
                    <a:lnTo>
                      <a:pt x="53" y="519"/>
                    </a:lnTo>
                    <a:lnTo>
                      <a:pt x="53" y="519"/>
                    </a:lnTo>
                    <a:lnTo>
                      <a:pt x="49" y="529"/>
                    </a:lnTo>
                    <a:lnTo>
                      <a:pt x="47" y="535"/>
                    </a:lnTo>
                    <a:lnTo>
                      <a:pt x="47" y="537"/>
                    </a:lnTo>
                    <a:lnTo>
                      <a:pt x="48" y="540"/>
                    </a:lnTo>
                    <a:lnTo>
                      <a:pt x="51" y="545"/>
                    </a:lnTo>
                    <a:lnTo>
                      <a:pt x="51" y="545"/>
                    </a:lnTo>
                    <a:lnTo>
                      <a:pt x="54" y="548"/>
                    </a:lnTo>
                    <a:lnTo>
                      <a:pt x="56" y="552"/>
                    </a:lnTo>
                    <a:lnTo>
                      <a:pt x="58" y="563"/>
                    </a:lnTo>
                    <a:lnTo>
                      <a:pt x="62" y="591"/>
                    </a:lnTo>
                    <a:lnTo>
                      <a:pt x="62" y="591"/>
                    </a:lnTo>
                    <a:lnTo>
                      <a:pt x="64" y="599"/>
                    </a:lnTo>
                    <a:lnTo>
                      <a:pt x="66" y="605"/>
                    </a:lnTo>
                    <a:lnTo>
                      <a:pt x="68" y="610"/>
                    </a:lnTo>
                    <a:lnTo>
                      <a:pt x="71" y="613"/>
                    </a:lnTo>
                    <a:lnTo>
                      <a:pt x="74" y="619"/>
                    </a:lnTo>
                    <a:lnTo>
                      <a:pt x="75" y="622"/>
                    </a:lnTo>
                    <a:lnTo>
                      <a:pt x="75" y="626"/>
                    </a:lnTo>
                    <a:lnTo>
                      <a:pt x="75" y="626"/>
                    </a:lnTo>
                    <a:lnTo>
                      <a:pt x="76" y="631"/>
                    </a:lnTo>
                    <a:lnTo>
                      <a:pt x="80" y="639"/>
                    </a:lnTo>
                    <a:lnTo>
                      <a:pt x="91" y="660"/>
                    </a:lnTo>
                    <a:lnTo>
                      <a:pt x="96" y="671"/>
                    </a:lnTo>
                    <a:lnTo>
                      <a:pt x="100" y="682"/>
                    </a:lnTo>
                    <a:lnTo>
                      <a:pt x="100" y="688"/>
                    </a:lnTo>
                    <a:lnTo>
                      <a:pt x="100" y="694"/>
                    </a:lnTo>
                    <a:lnTo>
                      <a:pt x="100" y="698"/>
                    </a:lnTo>
                    <a:lnTo>
                      <a:pt x="98" y="703"/>
                    </a:lnTo>
                    <a:lnTo>
                      <a:pt x="98" y="703"/>
                    </a:lnTo>
                    <a:lnTo>
                      <a:pt x="92" y="711"/>
                    </a:lnTo>
                    <a:lnTo>
                      <a:pt x="85" y="719"/>
                    </a:lnTo>
                    <a:lnTo>
                      <a:pt x="70" y="734"/>
                    </a:lnTo>
                    <a:lnTo>
                      <a:pt x="54" y="746"/>
                    </a:lnTo>
                    <a:lnTo>
                      <a:pt x="43" y="755"/>
                    </a:lnTo>
                    <a:lnTo>
                      <a:pt x="43" y="755"/>
                    </a:lnTo>
                    <a:lnTo>
                      <a:pt x="25" y="776"/>
                    </a:lnTo>
                    <a:lnTo>
                      <a:pt x="21" y="781"/>
                    </a:lnTo>
                    <a:lnTo>
                      <a:pt x="16" y="787"/>
                    </a:lnTo>
                    <a:lnTo>
                      <a:pt x="14" y="794"/>
                    </a:lnTo>
                    <a:lnTo>
                      <a:pt x="12" y="800"/>
                    </a:lnTo>
                    <a:lnTo>
                      <a:pt x="12" y="800"/>
                    </a:lnTo>
                    <a:lnTo>
                      <a:pt x="9" y="822"/>
                    </a:lnTo>
                    <a:lnTo>
                      <a:pt x="7" y="855"/>
                    </a:lnTo>
                    <a:lnTo>
                      <a:pt x="7" y="855"/>
                    </a:lnTo>
                    <a:lnTo>
                      <a:pt x="7" y="863"/>
                    </a:lnTo>
                    <a:lnTo>
                      <a:pt x="6" y="868"/>
                    </a:lnTo>
                    <a:lnTo>
                      <a:pt x="6" y="868"/>
                    </a:lnTo>
                    <a:lnTo>
                      <a:pt x="6" y="873"/>
                    </a:lnTo>
                    <a:lnTo>
                      <a:pt x="6" y="873"/>
                    </a:lnTo>
                    <a:lnTo>
                      <a:pt x="4" y="895"/>
                    </a:lnTo>
                    <a:lnTo>
                      <a:pt x="1" y="909"/>
                    </a:lnTo>
                    <a:lnTo>
                      <a:pt x="0" y="919"/>
                    </a:lnTo>
                    <a:lnTo>
                      <a:pt x="0" y="925"/>
                    </a:lnTo>
                    <a:lnTo>
                      <a:pt x="1" y="931"/>
                    </a:lnTo>
                    <a:lnTo>
                      <a:pt x="1" y="931"/>
                    </a:lnTo>
                    <a:lnTo>
                      <a:pt x="2" y="938"/>
                    </a:lnTo>
                    <a:lnTo>
                      <a:pt x="4" y="945"/>
                    </a:lnTo>
                    <a:lnTo>
                      <a:pt x="4" y="956"/>
                    </a:lnTo>
                    <a:lnTo>
                      <a:pt x="5" y="961"/>
                    </a:lnTo>
                    <a:lnTo>
                      <a:pt x="7" y="964"/>
                    </a:lnTo>
                    <a:lnTo>
                      <a:pt x="9" y="967"/>
                    </a:lnTo>
                    <a:lnTo>
                      <a:pt x="15" y="968"/>
                    </a:lnTo>
                    <a:lnTo>
                      <a:pt x="15" y="968"/>
                    </a:lnTo>
                    <a:lnTo>
                      <a:pt x="30" y="969"/>
                    </a:lnTo>
                    <a:lnTo>
                      <a:pt x="39" y="971"/>
                    </a:lnTo>
                    <a:lnTo>
                      <a:pt x="48" y="974"/>
                    </a:lnTo>
                    <a:lnTo>
                      <a:pt x="56" y="978"/>
                    </a:lnTo>
                    <a:lnTo>
                      <a:pt x="64" y="984"/>
                    </a:lnTo>
                    <a:lnTo>
                      <a:pt x="67" y="988"/>
                    </a:lnTo>
                    <a:lnTo>
                      <a:pt x="70" y="993"/>
                    </a:lnTo>
                    <a:lnTo>
                      <a:pt x="72" y="999"/>
                    </a:lnTo>
                    <a:lnTo>
                      <a:pt x="74" y="1004"/>
                    </a:lnTo>
                    <a:lnTo>
                      <a:pt x="74" y="1004"/>
                    </a:lnTo>
                    <a:lnTo>
                      <a:pt x="80" y="1027"/>
                    </a:lnTo>
                    <a:lnTo>
                      <a:pt x="85" y="1043"/>
                    </a:lnTo>
                    <a:lnTo>
                      <a:pt x="90" y="1057"/>
                    </a:lnTo>
                    <a:lnTo>
                      <a:pt x="92" y="1068"/>
                    </a:lnTo>
                    <a:lnTo>
                      <a:pt x="92" y="1068"/>
                    </a:lnTo>
                    <a:lnTo>
                      <a:pt x="93" y="1074"/>
                    </a:lnTo>
                    <a:lnTo>
                      <a:pt x="97" y="1077"/>
                    </a:lnTo>
                    <a:lnTo>
                      <a:pt x="101" y="1080"/>
                    </a:lnTo>
                    <a:lnTo>
                      <a:pt x="107" y="1083"/>
                    </a:lnTo>
                    <a:lnTo>
                      <a:pt x="117" y="1086"/>
                    </a:lnTo>
                    <a:lnTo>
                      <a:pt x="124" y="1087"/>
                    </a:lnTo>
                    <a:lnTo>
                      <a:pt x="124" y="1087"/>
                    </a:lnTo>
                    <a:lnTo>
                      <a:pt x="132" y="1092"/>
                    </a:lnTo>
                    <a:lnTo>
                      <a:pt x="146" y="1099"/>
                    </a:lnTo>
                    <a:lnTo>
                      <a:pt x="154" y="1102"/>
                    </a:lnTo>
                    <a:lnTo>
                      <a:pt x="162" y="1105"/>
                    </a:lnTo>
                    <a:lnTo>
                      <a:pt x="171" y="1108"/>
                    </a:lnTo>
                    <a:lnTo>
                      <a:pt x="180" y="1109"/>
                    </a:lnTo>
                    <a:lnTo>
                      <a:pt x="180" y="1109"/>
                    </a:lnTo>
                    <a:lnTo>
                      <a:pt x="197" y="1110"/>
                    </a:lnTo>
                    <a:lnTo>
                      <a:pt x="209" y="1112"/>
                    </a:lnTo>
                    <a:lnTo>
                      <a:pt x="220" y="1116"/>
                    </a:lnTo>
                    <a:lnTo>
                      <a:pt x="228" y="1119"/>
                    </a:lnTo>
                    <a:lnTo>
                      <a:pt x="228" y="1119"/>
                    </a:lnTo>
                    <a:lnTo>
                      <a:pt x="245" y="1129"/>
                    </a:lnTo>
                    <a:lnTo>
                      <a:pt x="257" y="1137"/>
                    </a:lnTo>
                    <a:lnTo>
                      <a:pt x="272" y="1148"/>
                    </a:lnTo>
                    <a:lnTo>
                      <a:pt x="285" y="1159"/>
                    </a:lnTo>
                    <a:lnTo>
                      <a:pt x="290" y="1166"/>
                    </a:lnTo>
                    <a:lnTo>
                      <a:pt x="295" y="1171"/>
                    </a:lnTo>
                    <a:lnTo>
                      <a:pt x="298" y="1178"/>
                    </a:lnTo>
                    <a:lnTo>
                      <a:pt x="299" y="1184"/>
                    </a:lnTo>
                    <a:lnTo>
                      <a:pt x="300" y="1191"/>
                    </a:lnTo>
                    <a:lnTo>
                      <a:pt x="298" y="1196"/>
                    </a:lnTo>
                    <a:lnTo>
                      <a:pt x="298" y="1196"/>
                    </a:lnTo>
                    <a:lnTo>
                      <a:pt x="294" y="1208"/>
                    </a:lnTo>
                    <a:lnTo>
                      <a:pt x="287" y="1217"/>
                    </a:lnTo>
                    <a:lnTo>
                      <a:pt x="279" y="1225"/>
                    </a:lnTo>
                    <a:lnTo>
                      <a:pt x="270" y="1232"/>
                    </a:lnTo>
                    <a:lnTo>
                      <a:pt x="253" y="1243"/>
                    </a:lnTo>
                    <a:lnTo>
                      <a:pt x="238" y="1252"/>
                    </a:lnTo>
                    <a:lnTo>
                      <a:pt x="238" y="1252"/>
                    </a:lnTo>
                    <a:lnTo>
                      <a:pt x="238" y="1257"/>
                    </a:lnTo>
                    <a:lnTo>
                      <a:pt x="234" y="1261"/>
                    </a:lnTo>
                    <a:lnTo>
                      <a:pt x="234" y="1261"/>
                    </a:lnTo>
                    <a:lnTo>
                      <a:pt x="229" y="1267"/>
                    </a:lnTo>
                    <a:lnTo>
                      <a:pt x="223" y="1272"/>
                    </a:lnTo>
                    <a:lnTo>
                      <a:pt x="217" y="1277"/>
                    </a:lnTo>
                    <a:lnTo>
                      <a:pt x="212" y="1282"/>
                    </a:lnTo>
                    <a:lnTo>
                      <a:pt x="208" y="1287"/>
                    </a:lnTo>
                    <a:lnTo>
                      <a:pt x="207" y="1290"/>
                    </a:lnTo>
                    <a:lnTo>
                      <a:pt x="207" y="1293"/>
                    </a:lnTo>
                    <a:lnTo>
                      <a:pt x="207" y="1297"/>
                    </a:lnTo>
                    <a:lnTo>
                      <a:pt x="208" y="1300"/>
                    </a:lnTo>
                    <a:lnTo>
                      <a:pt x="211" y="1303"/>
                    </a:lnTo>
                    <a:lnTo>
                      <a:pt x="214" y="1308"/>
                    </a:lnTo>
                    <a:lnTo>
                      <a:pt x="214" y="1308"/>
                    </a:lnTo>
                    <a:lnTo>
                      <a:pt x="216" y="1310"/>
                    </a:lnTo>
                    <a:lnTo>
                      <a:pt x="220" y="1312"/>
                    </a:lnTo>
                    <a:lnTo>
                      <a:pt x="227" y="1314"/>
                    </a:lnTo>
                    <a:lnTo>
                      <a:pt x="233" y="1314"/>
                    </a:lnTo>
                    <a:lnTo>
                      <a:pt x="241" y="1311"/>
                    </a:lnTo>
                    <a:lnTo>
                      <a:pt x="248" y="1310"/>
                    </a:lnTo>
                    <a:lnTo>
                      <a:pt x="256" y="1308"/>
                    </a:lnTo>
                    <a:lnTo>
                      <a:pt x="263" y="1309"/>
                    </a:lnTo>
                    <a:lnTo>
                      <a:pt x="266" y="1309"/>
                    </a:lnTo>
                    <a:lnTo>
                      <a:pt x="270" y="1311"/>
                    </a:lnTo>
                    <a:lnTo>
                      <a:pt x="270" y="1311"/>
                    </a:lnTo>
                    <a:lnTo>
                      <a:pt x="282" y="1320"/>
                    </a:lnTo>
                    <a:lnTo>
                      <a:pt x="288" y="1326"/>
                    </a:lnTo>
                    <a:lnTo>
                      <a:pt x="294" y="1332"/>
                    </a:lnTo>
                    <a:lnTo>
                      <a:pt x="298" y="1339"/>
                    </a:lnTo>
                    <a:lnTo>
                      <a:pt x="303" y="1345"/>
                    </a:lnTo>
                    <a:lnTo>
                      <a:pt x="305" y="1352"/>
                    </a:lnTo>
                    <a:lnTo>
                      <a:pt x="307" y="1360"/>
                    </a:lnTo>
                    <a:lnTo>
                      <a:pt x="307" y="1360"/>
                    </a:lnTo>
                    <a:lnTo>
                      <a:pt x="314" y="1364"/>
                    </a:lnTo>
                    <a:lnTo>
                      <a:pt x="320" y="1369"/>
                    </a:lnTo>
                    <a:lnTo>
                      <a:pt x="320" y="1369"/>
                    </a:lnTo>
                    <a:lnTo>
                      <a:pt x="325" y="1375"/>
                    </a:lnTo>
                    <a:lnTo>
                      <a:pt x="330" y="1378"/>
                    </a:lnTo>
                    <a:lnTo>
                      <a:pt x="335" y="1381"/>
                    </a:lnTo>
                    <a:lnTo>
                      <a:pt x="340" y="1381"/>
                    </a:lnTo>
                    <a:lnTo>
                      <a:pt x="345" y="1382"/>
                    </a:lnTo>
                    <a:lnTo>
                      <a:pt x="349" y="1384"/>
                    </a:lnTo>
                    <a:lnTo>
                      <a:pt x="355" y="1390"/>
                    </a:lnTo>
                    <a:lnTo>
                      <a:pt x="361" y="1397"/>
                    </a:lnTo>
                    <a:lnTo>
                      <a:pt x="361" y="1397"/>
                    </a:lnTo>
                    <a:lnTo>
                      <a:pt x="368" y="1406"/>
                    </a:lnTo>
                    <a:lnTo>
                      <a:pt x="374" y="1411"/>
                    </a:lnTo>
                    <a:lnTo>
                      <a:pt x="381" y="1416"/>
                    </a:lnTo>
                    <a:lnTo>
                      <a:pt x="388" y="1421"/>
                    </a:lnTo>
                    <a:lnTo>
                      <a:pt x="394" y="1424"/>
                    </a:lnTo>
                    <a:lnTo>
                      <a:pt x="398" y="1427"/>
                    </a:lnTo>
                    <a:lnTo>
                      <a:pt x="401" y="1432"/>
                    </a:lnTo>
                    <a:lnTo>
                      <a:pt x="401" y="1438"/>
                    </a:lnTo>
                    <a:lnTo>
                      <a:pt x="401" y="1438"/>
                    </a:lnTo>
                    <a:lnTo>
                      <a:pt x="399" y="1442"/>
                    </a:lnTo>
                    <a:lnTo>
                      <a:pt x="399" y="1442"/>
                    </a:lnTo>
                    <a:lnTo>
                      <a:pt x="405" y="1442"/>
                    </a:lnTo>
                    <a:lnTo>
                      <a:pt x="413" y="1446"/>
                    </a:lnTo>
                    <a:lnTo>
                      <a:pt x="418" y="1448"/>
                    </a:lnTo>
                    <a:lnTo>
                      <a:pt x="421" y="1450"/>
                    </a:lnTo>
                    <a:lnTo>
                      <a:pt x="426" y="1455"/>
                    </a:lnTo>
                    <a:lnTo>
                      <a:pt x="429" y="1459"/>
                    </a:lnTo>
                    <a:lnTo>
                      <a:pt x="429" y="1459"/>
                    </a:lnTo>
                    <a:lnTo>
                      <a:pt x="433" y="1466"/>
                    </a:lnTo>
                    <a:lnTo>
                      <a:pt x="440" y="1472"/>
                    </a:lnTo>
                    <a:lnTo>
                      <a:pt x="448" y="1477"/>
                    </a:lnTo>
                    <a:lnTo>
                      <a:pt x="456" y="1482"/>
                    </a:lnTo>
                    <a:lnTo>
                      <a:pt x="464" y="1486"/>
                    </a:lnTo>
                    <a:lnTo>
                      <a:pt x="472" y="1489"/>
                    </a:lnTo>
                    <a:lnTo>
                      <a:pt x="478" y="1490"/>
                    </a:lnTo>
                    <a:lnTo>
                      <a:pt x="484" y="1489"/>
                    </a:lnTo>
                    <a:lnTo>
                      <a:pt x="484" y="1489"/>
                    </a:lnTo>
                    <a:lnTo>
                      <a:pt x="492" y="1484"/>
                    </a:lnTo>
                    <a:lnTo>
                      <a:pt x="499" y="1480"/>
                    </a:lnTo>
                    <a:lnTo>
                      <a:pt x="506" y="1475"/>
                    </a:lnTo>
                    <a:lnTo>
                      <a:pt x="509" y="1474"/>
                    </a:lnTo>
                    <a:lnTo>
                      <a:pt x="511" y="1475"/>
                    </a:lnTo>
                    <a:lnTo>
                      <a:pt x="511" y="1475"/>
                    </a:lnTo>
                    <a:lnTo>
                      <a:pt x="527" y="1485"/>
                    </a:lnTo>
                    <a:lnTo>
                      <a:pt x="536" y="1491"/>
                    </a:lnTo>
                    <a:lnTo>
                      <a:pt x="538" y="1493"/>
                    </a:lnTo>
                    <a:lnTo>
                      <a:pt x="540" y="1497"/>
                    </a:lnTo>
                    <a:lnTo>
                      <a:pt x="540" y="1497"/>
                    </a:lnTo>
                    <a:lnTo>
                      <a:pt x="545" y="1504"/>
                    </a:lnTo>
                    <a:lnTo>
                      <a:pt x="553" y="1516"/>
                    </a:lnTo>
                    <a:lnTo>
                      <a:pt x="559" y="1523"/>
                    </a:lnTo>
                    <a:lnTo>
                      <a:pt x="565" y="1530"/>
                    </a:lnTo>
                    <a:lnTo>
                      <a:pt x="573" y="1537"/>
                    </a:lnTo>
                    <a:lnTo>
                      <a:pt x="582" y="1542"/>
                    </a:lnTo>
                    <a:lnTo>
                      <a:pt x="582" y="1542"/>
                    </a:lnTo>
                    <a:lnTo>
                      <a:pt x="592" y="1547"/>
                    </a:lnTo>
                    <a:lnTo>
                      <a:pt x="602" y="1550"/>
                    </a:lnTo>
                    <a:lnTo>
                      <a:pt x="612" y="1552"/>
                    </a:lnTo>
                    <a:lnTo>
                      <a:pt x="621" y="1552"/>
                    </a:lnTo>
                    <a:lnTo>
                      <a:pt x="638" y="1552"/>
                    </a:lnTo>
                    <a:lnTo>
                      <a:pt x="648" y="1551"/>
                    </a:lnTo>
                    <a:lnTo>
                      <a:pt x="648" y="1551"/>
                    </a:lnTo>
                    <a:lnTo>
                      <a:pt x="661" y="1546"/>
                    </a:lnTo>
                    <a:lnTo>
                      <a:pt x="679" y="1537"/>
                    </a:lnTo>
                    <a:lnTo>
                      <a:pt x="709" y="1522"/>
                    </a:lnTo>
                    <a:lnTo>
                      <a:pt x="709" y="1522"/>
                    </a:lnTo>
                    <a:lnTo>
                      <a:pt x="722" y="1519"/>
                    </a:lnTo>
                    <a:lnTo>
                      <a:pt x="735" y="1517"/>
                    </a:lnTo>
                    <a:lnTo>
                      <a:pt x="749" y="1516"/>
                    </a:lnTo>
                    <a:lnTo>
                      <a:pt x="763" y="1516"/>
                    </a:lnTo>
                    <a:lnTo>
                      <a:pt x="777" y="1518"/>
                    </a:lnTo>
                    <a:lnTo>
                      <a:pt x="784" y="1519"/>
                    </a:lnTo>
                    <a:lnTo>
                      <a:pt x="791" y="1522"/>
                    </a:lnTo>
                    <a:lnTo>
                      <a:pt x="796" y="1525"/>
                    </a:lnTo>
                    <a:lnTo>
                      <a:pt x="801" y="1529"/>
                    </a:lnTo>
                    <a:lnTo>
                      <a:pt x="801" y="1529"/>
                    </a:lnTo>
                    <a:lnTo>
                      <a:pt x="810" y="1537"/>
                    </a:lnTo>
                    <a:lnTo>
                      <a:pt x="819" y="1542"/>
                    </a:lnTo>
                    <a:lnTo>
                      <a:pt x="835" y="1552"/>
                    </a:lnTo>
                    <a:lnTo>
                      <a:pt x="842" y="1557"/>
                    </a:lnTo>
                    <a:lnTo>
                      <a:pt x="847" y="1560"/>
                    </a:lnTo>
                    <a:lnTo>
                      <a:pt x="850" y="1565"/>
                    </a:lnTo>
                    <a:lnTo>
                      <a:pt x="851" y="1567"/>
                    </a:lnTo>
                    <a:lnTo>
                      <a:pt x="851" y="1570"/>
                    </a:lnTo>
                    <a:lnTo>
                      <a:pt x="851" y="1570"/>
                    </a:lnTo>
                    <a:lnTo>
                      <a:pt x="851" y="1574"/>
                    </a:lnTo>
                    <a:lnTo>
                      <a:pt x="853" y="1577"/>
                    </a:lnTo>
                    <a:lnTo>
                      <a:pt x="857" y="1581"/>
                    </a:lnTo>
                    <a:lnTo>
                      <a:pt x="862" y="1583"/>
                    </a:lnTo>
                    <a:lnTo>
                      <a:pt x="872" y="1587"/>
                    </a:lnTo>
                    <a:lnTo>
                      <a:pt x="879" y="1588"/>
                    </a:lnTo>
                    <a:lnTo>
                      <a:pt x="879" y="1588"/>
                    </a:lnTo>
                    <a:lnTo>
                      <a:pt x="883" y="1585"/>
                    </a:lnTo>
                    <a:lnTo>
                      <a:pt x="891" y="1580"/>
                    </a:lnTo>
                    <a:lnTo>
                      <a:pt x="915" y="1562"/>
                    </a:lnTo>
                    <a:lnTo>
                      <a:pt x="941" y="1541"/>
                    </a:lnTo>
                    <a:lnTo>
                      <a:pt x="952" y="1534"/>
                    </a:lnTo>
                    <a:lnTo>
                      <a:pt x="961" y="1530"/>
                    </a:lnTo>
                    <a:lnTo>
                      <a:pt x="961" y="1530"/>
                    </a:lnTo>
                    <a:lnTo>
                      <a:pt x="970" y="1527"/>
                    </a:lnTo>
                    <a:lnTo>
                      <a:pt x="982" y="1526"/>
                    </a:lnTo>
                    <a:lnTo>
                      <a:pt x="1010" y="1524"/>
                    </a:lnTo>
                    <a:lnTo>
                      <a:pt x="1035" y="1523"/>
                    </a:lnTo>
                    <a:lnTo>
                      <a:pt x="1049" y="1524"/>
                    </a:lnTo>
                    <a:lnTo>
                      <a:pt x="1049" y="1524"/>
                    </a:lnTo>
                    <a:lnTo>
                      <a:pt x="1057" y="1523"/>
                    </a:lnTo>
                    <a:lnTo>
                      <a:pt x="1070" y="1521"/>
                    </a:lnTo>
                    <a:lnTo>
                      <a:pt x="1094" y="1515"/>
                    </a:lnTo>
                    <a:lnTo>
                      <a:pt x="1094" y="1515"/>
                    </a:lnTo>
                    <a:lnTo>
                      <a:pt x="1099" y="1515"/>
                    </a:lnTo>
                    <a:lnTo>
                      <a:pt x="1102" y="1515"/>
                    </a:lnTo>
                    <a:lnTo>
                      <a:pt x="1107" y="1517"/>
                    </a:lnTo>
                    <a:lnTo>
                      <a:pt x="1110" y="1519"/>
                    </a:lnTo>
                    <a:lnTo>
                      <a:pt x="1114" y="1523"/>
                    </a:lnTo>
                    <a:lnTo>
                      <a:pt x="1116" y="1526"/>
                    </a:lnTo>
                    <a:lnTo>
                      <a:pt x="1117" y="1530"/>
                    </a:lnTo>
                    <a:lnTo>
                      <a:pt x="1117" y="1532"/>
                    </a:lnTo>
                    <a:lnTo>
                      <a:pt x="1117" y="1532"/>
                    </a:lnTo>
                    <a:lnTo>
                      <a:pt x="1117" y="1533"/>
                    </a:lnTo>
                    <a:lnTo>
                      <a:pt x="1118" y="1535"/>
                    </a:lnTo>
                    <a:lnTo>
                      <a:pt x="1123" y="1538"/>
                    </a:lnTo>
                    <a:lnTo>
                      <a:pt x="1128" y="1540"/>
                    </a:lnTo>
                    <a:lnTo>
                      <a:pt x="1136" y="1541"/>
                    </a:lnTo>
                    <a:lnTo>
                      <a:pt x="1145" y="1541"/>
                    </a:lnTo>
                    <a:lnTo>
                      <a:pt x="1153" y="1539"/>
                    </a:lnTo>
                    <a:lnTo>
                      <a:pt x="1158" y="1537"/>
                    </a:lnTo>
                    <a:lnTo>
                      <a:pt x="1161" y="1533"/>
                    </a:lnTo>
                    <a:lnTo>
                      <a:pt x="1165" y="1530"/>
                    </a:lnTo>
                    <a:lnTo>
                      <a:pt x="1167" y="1525"/>
                    </a:lnTo>
                    <a:lnTo>
                      <a:pt x="1167" y="1525"/>
                    </a:lnTo>
                    <a:lnTo>
                      <a:pt x="1170" y="1515"/>
                    </a:lnTo>
                    <a:lnTo>
                      <a:pt x="1173" y="1505"/>
                    </a:lnTo>
                    <a:lnTo>
                      <a:pt x="1176" y="1485"/>
                    </a:lnTo>
                    <a:lnTo>
                      <a:pt x="1176" y="1471"/>
                    </a:lnTo>
                    <a:lnTo>
                      <a:pt x="1175" y="1463"/>
                    </a:lnTo>
                    <a:lnTo>
                      <a:pt x="1175" y="1463"/>
                    </a:lnTo>
                    <a:lnTo>
                      <a:pt x="1175" y="1460"/>
                    </a:lnTo>
                    <a:lnTo>
                      <a:pt x="1177" y="1456"/>
                    </a:lnTo>
                    <a:lnTo>
                      <a:pt x="1185" y="1447"/>
                    </a:lnTo>
                    <a:lnTo>
                      <a:pt x="1191" y="1442"/>
                    </a:lnTo>
                    <a:lnTo>
                      <a:pt x="1195" y="1438"/>
                    </a:lnTo>
                    <a:lnTo>
                      <a:pt x="1200" y="1435"/>
                    </a:lnTo>
                    <a:lnTo>
                      <a:pt x="1203" y="1435"/>
                    </a:lnTo>
                    <a:lnTo>
                      <a:pt x="1203" y="1435"/>
                    </a:lnTo>
                    <a:lnTo>
                      <a:pt x="1208" y="1435"/>
                    </a:lnTo>
                    <a:lnTo>
                      <a:pt x="1215" y="1432"/>
                    </a:lnTo>
                    <a:lnTo>
                      <a:pt x="1232" y="1423"/>
                    </a:lnTo>
                    <a:lnTo>
                      <a:pt x="1253" y="1411"/>
                    </a:lnTo>
                    <a:lnTo>
                      <a:pt x="1265" y="1407"/>
                    </a:lnTo>
                    <a:lnTo>
                      <a:pt x="1276" y="1405"/>
                    </a:lnTo>
                    <a:lnTo>
                      <a:pt x="1276" y="1405"/>
                    </a:lnTo>
                    <a:lnTo>
                      <a:pt x="1286" y="1402"/>
                    </a:lnTo>
                    <a:lnTo>
                      <a:pt x="1297" y="1399"/>
                    </a:lnTo>
                    <a:lnTo>
                      <a:pt x="1306" y="1394"/>
                    </a:lnTo>
                    <a:lnTo>
                      <a:pt x="1314" y="1389"/>
                    </a:lnTo>
                    <a:lnTo>
                      <a:pt x="1321" y="1383"/>
                    </a:lnTo>
                    <a:lnTo>
                      <a:pt x="1326" y="1377"/>
                    </a:lnTo>
                    <a:lnTo>
                      <a:pt x="1331" y="1372"/>
                    </a:lnTo>
                    <a:lnTo>
                      <a:pt x="1333" y="1366"/>
                    </a:lnTo>
                    <a:lnTo>
                      <a:pt x="1333" y="1366"/>
                    </a:lnTo>
                    <a:lnTo>
                      <a:pt x="1338" y="1349"/>
                    </a:lnTo>
                    <a:lnTo>
                      <a:pt x="1340" y="1336"/>
                    </a:lnTo>
                    <a:lnTo>
                      <a:pt x="1344" y="1324"/>
                    </a:lnTo>
                    <a:lnTo>
                      <a:pt x="1349" y="1312"/>
                    </a:lnTo>
                    <a:lnTo>
                      <a:pt x="1355" y="1302"/>
                    </a:lnTo>
                    <a:lnTo>
                      <a:pt x="1357" y="1299"/>
                    </a:lnTo>
                    <a:lnTo>
                      <a:pt x="1360" y="1295"/>
                    </a:lnTo>
                    <a:lnTo>
                      <a:pt x="1364" y="1293"/>
                    </a:lnTo>
                    <a:lnTo>
                      <a:pt x="1367" y="1293"/>
                    </a:lnTo>
                    <a:lnTo>
                      <a:pt x="1367" y="1293"/>
                    </a:lnTo>
                    <a:lnTo>
                      <a:pt x="1374" y="1292"/>
                    </a:lnTo>
                    <a:lnTo>
                      <a:pt x="1381" y="1289"/>
                    </a:lnTo>
                    <a:lnTo>
                      <a:pt x="1385" y="1284"/>
                    </a:lnTo>
                    <a:lnTo>
                      <a:pt x="1389" y="1278"/>
                    </a:lnTo>
                    <a:lnTo>
                      <a:pt x="1392" y="1272"/>
                    </a:lnTo>
                    <a:lnTo>
                      <a:pt x="1393" y="1266"/>
                    </a:lnTo>
                    <a:lnTo>
                      <a:pt x="1395" y="1261"/>
                    </a:lnTo>
                    <a:lnTo>
                      <a:pt x="1395" y="1258"/>
                    </a:lnTo>
                    <a:lnTo>
                      <a:pt x="1395" y="1258"/>
                    </a:lnTo>
                    <a:lnTo>
                      <a:pt x="1395" y="1256"/>
                    </a:lnTo>
                    <a:lnTo>
                      <a:pt x="1396" y="1251"/>
                    </a:lnTo>
                    <a:lnTo>
                      <a:pt x="1400" y="1242"/>
                    </a:lnTo>
                    <a:lnTo>
                      <a:pt x="1404" y="1237"/>
                    </a:lnTo>
                    <a:lnTo>
                      <a:pt x="1406" y="1234"/>
                    </a:lnTo>
                    <a:lnTo>
                      <a:pt x="1409" y="1233"/>
                    </a:lnTo>
                    <a:lnTo>
                      <a:pt x="1412" y="1233"/>
                    </a:lnTo>
                    <a:lnTo>
                      <a:pt x="1412" y="1233"/>
                    </a:lnTo>
                    <a:lnTo>
                      <a:pt x="1415" y="1235"/>
                    </a:lnTo>
                    <a:lnTo>
                      <a:pt x="1423" y="1235"/>
                    </a:lnTo>
                    <a:lnTo>
                      <a:pt x="1433" y="1234"/>
                    </a:lnTo>
                    <a:lnTo>
                      <a:pt x="1445" y="1232"/>
                    </a:lnTo>
                    <a:lnTo>
                      <a:pt x="1457" y="1228"/>
                    </a:lnTo>
                    <a:lnTo>
                      <a:pt x="1467" y="1225"/>
                    </a:lnTo>
                    <a:lnTo>
                      <a:pt x="1475" y="1219"/>
                    </a:lnTo>
                    <a:lnTo>
                      <a:pt x="1479" y="1217"/>
                    </a:lnTo>
                    <a:lnTo>
                      <a:pt x="1481" y="1214"/>
                    </a:lnTo>
                    <a:lnTo>
                      <a:pt x="1481" y="1214"/>
                    </a:lnTo>
                    <a:lnTo>
                      <a:pt x="1484" y="1207"/>
                    </a:lnTo>
                    <a:lnTo>
                      <a:pt x="1489" y="1200"/>
                    </a:lnTo>
                    <a:lnTo>
                      <a:pt x="1499" y="1187"/>
                    </a:lnTo>
                    <a:lnTo>
                      <a:pt x="1509" y="1177"/>
                    </a:lnTo>
                    <a:lnTo>
                      <a:pt x="1514" y="1175"/>
                    </a:lnTo>
                    <a:lnTo>
                      <a:pt x="1517" y="1173"/>
                    </a:lnTo>
                    <a:lnTo>
                      <a:pt x="1517" y="1173"/>
                    </a:lnTo>
                    <a:lnTo>
                      <a:pt x="1538" y="1161"/>
                    </a:lnTo>
                    <a:lnTo>
                      <a:pt x="1576" y="1140"/>
                    </a:lnTo>
                    <a:lnTo>
                      <a:pt x="1599" y="1128"/>
                    </a:lnTo>
                    <a:lnTo>
                      <a:pt x="1620" y="1119"/>
                    </a:lnTo>
                    <a:lnTo>
                      <a:pt x="1629" y="1116"/>
                    </a:lnTo>
                    <a:lnTo>
                      <a:pt x="1638" y="1115"/>
                    </a:lnTo>
                    <a:lnTo>
                      <a:pt x="1645" y="1113"/>
                    </a:lnTo>
                    <a:lnTo>
                      <a:pt x="1650" y="1115"/>
                    </a:lnTo>
                    <a:lnTo>
                      <a:pt x="1650" y="1115"/>
                    </a:lnTo>
                    <a:lnTo>
                      <a:pt x="1698" y="1129"/>
                    </a:lnTo>
                    <a:lnTo>
                      <a:pt x="1719" y="1137"/>
                    </a:lnTo>
                    <a:lnTo>
                      <a:pt x="1727" y="1141"/>
                    </a:lnTo>
                    <a:lnTo>
                      <a:pt x="1731" y="1144"/>
                    </a:lnTo>
                    <a:lnTo>
                      <a:pt x="1731" y="1144"/>
                    </a:lnTo>
                    <a:lnTo>
                      <a:pt x="1735" y="1146"/>
                    </a:lnTo>
                    <a:lnTo>
                      <a:pt x="1740" y="1150"/>
                    </a:lnTo>
                    <a:lnTo>
                      <a:pt x="1755" y="1156"/>
                    </a:lnTo>
                    <a:lnTo>
                      <a:pt x="1773" y="1161"/>
                    </a:lnTo>
                    <a:lnTo>
                      <a:pt x="1773" y="1161"/>
                    </a:lnTo>
                    <a:lnTo>
                      <a:pt x="1771" y="1163"/>
                    </a:lnTo>
                    <a:lnTo>
                      <a:pt x="1778" y="1160"/>
                    </a:lnTo>
                    <a:lnTo>
                      <a:pt x="1778" y="1160"/>
                    </a:lnTo>
                    <a:lnTo>
                      <a:pt x="1783" y="1157"/>
                    </a:lnTo>
                    <a:lnTo>
                      <a:pt x="1787" y="1151"/>
                    </a:lnTo>
                    <a:lnTo>
                      <a:pt x="1791" y="1143"/>
                    </a:lnTo>
                    <a:lnTo>
                      <a:pt x="1795" y="1135"/>
                    </a:lnTo>
                    <a:lnTo>
                      <a:pt x="1797" y="1126"/>
                    </a:lnTo>
                    <a:lnTo>
                      <a:pt x="1799" y="1117"/>
                    </a:lnTo>
                    <a:lnTo>
                      <a:pt x="1801" y="1101"/>
                    </a:lnTo>
                    <a:lnTo>
                      <a:pt x="1801" y="1101"/>
                    </a:lnTo>
                    <a:lnTo>
                      <a:pt x="1802" y="1094"/>
                    </a:lnTo>
                    <a:lnTo>
                      <a:pt x="1805" y="1088"/>
                    </a:lnTo>
                    <a:lnTo>
                      <a:pt x="1810" y="1084"/>
                    </a:lnTo>
                    <a:lnTo>
                      <a:pt x="1815" y="1080"/>
                    </a:lnTo>
                    <a:lnTo>
                      <a:pt x="1821" y="1078"/>
                    </a:lnTo>
                    <a:lnTo>
                      <a:pt x="1827" y="1077"/>
                    </a:lnTo>
                    <a:lnTo>
                      <a:pt x="1832" y="1077"/>
                    </a:lnTo>
                    <a:lnTo>
                      <a:pt x="1837" y="1079"/>
                    </a:lnTo>
                    <a:lnTo>
                      <a:pt x="1837" y="1079"/>
                    </a:lnTo>
                    <a:lnTo>
                      <a:pt x="1841" y="1083"/>
                    </a:lnTo>
                    <a:lnTo>
                      <a:pt x="1849" y="1086"/>
                    </a:lnTo>
                    <a:lnTo>
                      <a:pt x="1870" y="1094"/>
                    </a:lnTo>
                    <a:lnTo>
                      <a:pt x="1889" y="1101"/>
                    </a:lnTo>
                    <a:lnTo>
                      <a:pt x="1895" y="1104"/>
                    </a:lnTo>
                    <a:lnTo>
                      <a:pt x="1898" y="1107"/>
                    </a:lnTo>
                    <a:lnTo>
                      <a:pt x="1898" y="1107"/>
                    </a:lnTo>
                    <a:lnTo>
                      <a:pt x="1899" y="1108"/>
                    </a:lnTo>
                    <a:lnTo>
                      <a:pt x="1902" y="1109"/>
                    </a:lnTo>
                    <a:lnTo>
                      <a:pt x="1909" y="1111"/>
                    </a:lnTo>
                    <a:lnTo>
                      <a:pt x="1929" y="1115"/>
                    </a:lnTo>
                    <a:lnTo>
                      <a:pt x="1942" y="1116"/>
                    </a:lnTo>
                    <a:lnTo>
                      <a:pt x="1953" y="1119"/>
                    </a:lnTo>
                    <a:lnTo>
                      <a:pt x="1964" y="1124"/>
                    </a:lnTo>
                    <a:lnTo>
                      <a:pt x="1969" y="1126"/>
                    </a:lnTo>
                    <a:lnTo>
                      <a:pt x="1973" y="1129"/>
                    </a:lnTo>
                    <a:lnTo>
                      <a:pt x="1973" y="1129"/>
                    </a:lnTo>
                    <a:lnTo>
                      <a:pt x="1981" y="1136"/>
                    </a:lnTo>
                    <a:lnTo>
                      <a:pt x="1990" y="1141"/>
                    </a:lnTo>
                    <a:lnTo>
                      <a:pt x="2010" y="1150"/>
                    </a:lnTo>
                    <a:lnTo>
                      <a:pt x="2026" y="1157"/>
                    </a:lnTo>
                    <a:lnTo>
                      <a:pt x="2033" y="1160"/>
                    </a:lnTo>
                    <a:lnTo>
                      <a:pt x="2037" y="1163"/>
                    </a:lnTo>
                    <a:lnTo>
                      <a:pt x="2037" y="1163"/>
                    </a:lnTo>
                    <a:lnTo>
                      <a:pt x="2040" y="1165"/>
                    </a:lnTo>
                    <a:lnTo>
                      <a:pt x="2045" y="1166"/>
                    </a:lnTo>
                    <a:lnTo>
                      <a:pt x="2060" y="1167"/>
                    </a:lnTo>
                    <a:lnTo>
                      <a:pt x="2080" y="1166"/>
                    </a:lnTo>
                    <a:lnTo>
                      <a:pt x="2104" y="1165"/>
                    </a:lnTo>
                    <a:lnTo>
                      <a:pt x="2149" y="1159"/>
                    </a:lnTo>
                    <a:lnTo>
                      <a:pt x="2176" y="1154"/>
                    </a:lnTo>
                    <a:lnTo>
                      <a:pt x="2176" y="1154"/>
                    </a:lnTo>
                    <a:lnTo>
                      <a:pt x="2183" y="1153"/>
                    </a:lnTo>
                    <a:lnTo>
                      <a:pt x="2192" y="1152"/>
                    </a:lnTo>
                    <a:lnTo>
                      <a:pt x="2212" y="1151"/>
                    </a:lnTo>
                    <a:lnTo>
                      <a:pt x="2237" y="1150"/>
                    </a:lnTo>
                    <a:lnTo>
                      <a:pt x="2237" y="1150"/>
                    </a:lnTo>
                    <a:lnTo>
                      <a:pt x="2245" y="1152"/>
                    </a:lnTo>
                    <a:lnTo>
                      <a:pt x="2262" y="1157"/>
                    </a:lnTo>
                    <a:lnTo>
                      <a:pt x="2272" y="1159"/>
                    </a:lnTo>
                    <a:lnTo>
                      <a:pt x="2283" y="1159"/>
                    </a:lnTo>
                    <a:lnTo>
                      <a:pt x="2291" y="1159"/>
                    </a:lnTo>
                    <a:lnTo>
                      <a:pt x="2294" y="1158"/>
                    </a:lnTo>
                    <a:lnTo>
                      <a:pt x="2296" y="1157"/>
                    </a:lnTo>
                    <a:lnTo>
                      <a:pt x="2296" y="1157"/>
                    </a:lnTo>
                    <a:lnTo>
                      <a:pt x="2301" y="1151"/>
                    </a:lnTo>
                    <a:lnTo>
                      <a:pt x="2305" y="1141"/>
                    </a:lnTo>
                    <a:lnTo>
                      <a:pt x="2316" y="1115"/>
                    </a:lnTo>
                    <a:lnTo>
                      <a:pt x="2327" y="1088"/>
                    </a:lnTo>
                    <a:lnTo>
                      <a:pt x="2332" y="1078"/>
                    </a:lnTo>
                    <a:lnTo>
                      <a:pt x="2335" y="1075"/>
                    </a:lnTo>
                    <a:lnTo>
                      <a:pt x="2337" y="1073"/>
                    </a:lnTo>
                    <a:lnTo>
                      <a:pt x="2337" y="1073"/>
                    </a:lnTo>
                    <a:lnTo>
                      <a:pt x="2340" y="1070"/>
                    </a:lnTo>
                    <a:lnTo>
                      <a:pt x="2341" y="1068"/>
                    </a:lnTo>
                    <a:lnTo>
                      <a:pt x="2342" y="1062"/>
                    </a:lnTo>
                    <a:lnTo>
                      <a:pt x="2341" y="1047"/>
                    </a:lnTo>
                    <a:lnTo>
                      <a:pt x="2342" y="1041"/>
                    </a:lnTo>
                    <a:lnTo>
                      <a:pt x="2342" y="1037"/>
                    </a:lnTo>
                    <a:lnTo>
                      <a:pt x="2344" y="1035"/>
                    </a:lnTo>
                    <a:lnTo>
                      <a:pt x="2346" y="1033"/>
                    </a:lnTo>
                    <a:lnTo>
                      <a:pt x="2350" y="1030"/>
                    </a:lnTo>
                    <a:lnTo>
                      <a:pt x="2354" y="1029"/>
                    </a:lnTo>
                    <a:lnTo>
                      <a:pt x="2360" y="1029"/>
                    </a:lnTo>
                    <a:lnTo>
                      <a:pt x="2360" y="1029"/>
                    </a:lnTo>
                    <a:lnTo>
                      <a:pt x="2374" y="1028"/>
                    </a:lnTo>
                    <a:lnTo>
                      <a:pt x="2390" y="1027"/>
                    </a:lnTo>
                    <a:lnTo>
                      <a:pt x="2406" y="1026"/>
                    </a:lnTo>
                    <a:lnTo>
                      <a:pt x="2423" y="1026"/>
                    </a:lnTo>
                    <a:lnTo>
                      <a:pt x="2431" y="1027"/>
                    </a:lnTo>
                    <a:lnTo>
                      <a:pt x="2437" y="1028"/>
                    </a:lnTo>
                    <a:lnTo>
                      <a:pt x="2445" y="1030"/>
                    </a:lnTo>
                    <a:lnTo>
                      <a:pt x="2452" y="1034"/>
                    </a:lnTo>
                    <a:lnTo>
                      <a:pt x="2459" y="1038"/>
                    </a:lnTo>
                    <a:lnTo>
                      <a:pt x="2465" y="1044"/>
                    </a:lnTo>
                    <a:lnTo>
                      <a:pt x="2469" y="1051"/>
                    </a:lnTo>
                    <a:lnTo>
                      <a:pt x="2474" y="1059"/>
                    </a:lnTo>
                    <a:lnTo>
                      <a:pt x="2474" y="1059"/>
                    </a:lnTo>
                    <a:lnTo>
                      <a:pt x="2487" y="1090"/>
                    </a:lnTo>
                    <a:lnTo>
                      <a:pt x="2498" y="1111"/>
                    </a:lnTo>
                    <a:lnTo>
                      <a:pt x="2508" y="1129"/>
                    </a:lnTo>
                    <a:lnTo>
                      <a:pt x="2519" y="1145"/>
                    </a:lnTo>
                    <a:lnTo>
                      <a:pt x="2519" y="1145"/>
                    </a:lnTo>
                    <a:lnTo>
                      <a:pt x="2523" y="1150"/>
                    </a:lnTo>
                    <a:lnTo>
                      <a:pt x="2527" y="1153"/>
                    </a:lnTo>
                    <a:lnTo>
                      <a:pt x="2537" y="1159"/>
                    </a:lnTo>
                    <a:lnTo>
                      <a:pt x="2548" y="1163"/>
                    </a:lnTo>
                    <a:lnTo>
                      <a:pt x="2559" y="1167"/>
                    </a:lnTo>
                    <a:lnTo>
                      <a:pt x="2569" y="1170"/>
                    </a:lnTo>
                    <a:lnTo>
                      <a:pt x="2578" y="1174"/>
                    </a:lnTo>
                    <a:lnTo>
                      <a:pt x="2585" y="1177"/>
                    </a:lnTo>
                    <a:lnTo>
                      <a:pt x="2586" y="1179"/>
                    </a:lnTo>
                    <a:lnTo>
                      <a:pt x="2588" y="1182"/>
                    </a:lnTo>
                    <a:lnTo>
                      <a:pt x="2588" y="1182"/>
                    </a:lnTo>
                    <a:lnTo>
                      <a:pt x="2589" y="1186"/>
                    </a:lnTo>
                    <a:lnTo>
                      <a:pt x="2590" y="1192"/>
                    </a:lnTo>
                    <a:lnTo>
                      <a:pt x="2593" y="1196"/>
                    </a:lnTo>
                    <a:lnTo>
                      <a:pt x="2597" y="1200"/>
                    </a:lnTo>
                    <a:lnTo>
                      <a:pt x="2600" y="1204"/>
                    </a:lnTo>
                    <a:lnTo>
                      <a:pt x="2606" y="1208"/>
                    </a:lnTo>
                    <a:lnTo>
                      <a:pt x="2613" y="1211"/>
                    </a:lnTo>
                    <a:lnTo>
                      <a:pt x="2622" y="1214"/>
                    </a:lnTo>
                    <a:lnTo>
                      <a:pt x="2622" y="1214"/>
                    </a:lnTo>
                    <a:lnTo>
                      <a:pt x="2631" y="1215"/>
                    </a:lnTo>
                    <a:lnTo>
                      <a:pt x="2638" y="1215"/>
                    </a:lnTo>
                    <a:lnTo>
                      <a:pt x="2644" y="1212"/>
                    </a:lnTo>
                    <a:lnTo>
                      <a:pt x="2651" y="1210"/>
                    </a:lnTo>
                    <a:lnTo>
                      <a:pt x="2657" y="1208"/>
                    </a:lnTo>
                    <a:lnTo>
                      <a:pt x="2665" y="1206"/>
                    </a:lnTo>
                    <a:lnTo>
                      <a:pt x="2673" y="1206"/>
                    </a:lnTo>
                    <a:lnTo>
                      <a:pt x="2683" y="1207"/>
                    </a:lnTo>
                    <a:lnTo>
                      <a:pt x="2683" y="1207"/>
                    </a:lnTo>
                    <a:lnTo>
                      <a:pt x="2706" y="1214"/>
                    </a:lnTo>
                    <a:lnTo>
                      <a:pt x="2706" y="1214"/>
                    </a:lnTo>
                    <a:lnTo>
                      <a:pt x="2718" y="1199"/>
                    </a:lnTo>
                    <a:lnTo>
                      <a:pt x="2732" y="1185"/>
                    </a:lnTo>
                    <a:lnTo>
                      <a:pt x="2732" y="1185"/>
                    </a:lnTo>
                    <a:lnTo>
                      <a:pt x="2738" y="1178"/>
                    </a:lnTo>
                    <a:lnTo>
                      <a:pt x="2741" y="1170"/>
                    </a:lnTo>
                    <a:lnTo>
                      <a:pt x="2744" y="1161"/>
                    </a:lnTo>
                    <a:lnTo>
                      <a:pt x="2747" y="1151"/>
                    </a:lnTo>
                    <a:lnTo>
                      <a:pt x="2750" y="1131"/>
                    </a:lnTo>
                    <a:lnTo>
                      <a:pt x="2751" y="1120"/>
                    </a:lnTo>
                    <a:lnTo>
                      <a:pt x="2755" y="1111"/>
                    </a:lnTo>
                    <a:lnTo>
                      <a:pt x="2755" y="1111"/>
                    </a:lnTo>
                    <a:lnTo>
                      <a:pt x="2759" y="1096"/>
                    </a:lnTo>
                    <a:lnTo>
                      <a:pt x="2762" y="1082"/>
                    </a:lnTo>
                    <a:lnTo>
                      <a:pt x="2763" y="1066"/>
                    </a:lnTo>
                    <a:lnTo>
                      <a:pt x="2763" y="1050"/>
                    </a:lnTo>
                    <a:lnTo>
                      <a:pt x="2760" y="1043"/>
                    </a:lnTo>
                    <a:lnTo>
                      <a:pt x="2758" y="1036"/>
                    </a:lnTo>
                    <a:lnTo>
                      <a:pt x="2756" y="1029"/>
                    </a:lnTo>
                    <a:lnTo>
                      <a:pt x="2752" y="1022"/>
                    </a:lnTo>
                    <a:lnTo>
                      <a:pt x="2748" y="1018"/>
                    </a:lnTo>
                    <a:lnTo>
                      <a:pt x="2742" y="1012"/>
                    </a:lnTo>
                    <a:lnTo>
                      <a:pt x="2735" y="1009"/>
                    </a:lnTo>
                    <a:lnTo>
                      <a:pt x="2729" y="1005"/>
                    </a:lnTo>
                    <a:lnTo>
                      <a:pt x="2729" y="1005"/>
                    </a:lnTo>
                    <a:lnTo>
                      <a:pt x="2718" y="1003"/>
                    </a:lnTo>
                    <a:lnTo>
                      <a:pt x="2708" y="1001"/>
                    </a:lnTo>
                    <a:lnTo>
                      <a:pt x="2688" y="999"/>
                    </a:lnTo>
                    <a:lnTo>
                      <a:pt x="2679" y="996"/>
                    </a:lnTo>
                    <a:lnTo>
                      <a:pt x="2669" y="993"/>
                    </a:lnTo>
                    <a:lnTo>
                      <a:pt x="2660" y="987"/>
                    </a:lnTo>
                    <a:lnTo>
                      <a:pt x="2657" y="984"/>
                    </a:lnTo>
                    <a:lnTo>
                      <a:pt x="2653" y="980"/>
                    </a:lnTo>
                    <a:lnTo>
                      <a:pt x="2653" y="980"/>
                    </a:lnTo>
                    <a:lnTo>
                      <a:pt x="2651" y="977"/>
                    </a:lnTo>
                    <a:lnTo>
                      <a:pt x="2650" y="972"/>
                    </a:lnTo>
                    <a:lnTo>
                      <a:pt x="2650" y="964"/>
                    </a:lnTo>
                    <a:lnTo>
                      <a:pt x="2650" y="955"/>
                    </a:lnTo>
                    <a:lnTo>
                      <a:pt x="2652" y="946"/>
                    </a:lnTo>
                    <a:lnTo>
                      <a:pt x="2652" y="946"/>
                    </a:lnTo>
                    <a:lnTo>
                      <a:pt x="2653" y="943"/>
                    </a:lnTo>
                    <a:lnTo>
                      <a:pt x="2656" y="939"/>
                    </a:lnTo>
                    <a:lnTo>
                      <a:pt x="2664" y="935"/>
                    </a:lnTo>
                    <a:lnTo>
                      <a:pt x="2667" y="933"/>
                    </a:lnTo>
                    <a:lnTo>
                      <a:pt x="2669" y="930"/>
                    </a:lnTo>
                    <a:lnTo>
                      <a:pt x="2671" y="926"/>
                    </a:lnTo>
                    <a:lnTo>
                      <a:pt x="2671" y="921"/>
                    </a:lnTo>
                    <a:lnTo>
                      <a:pt x="2671" y="921"/>
                    </a:lnTo>
                    <a:lnTo>
                      <a:pt x="2690" y="922"/>
                    </a:lnTo>
                    <a:lnTo>
                      <a:pt x="2699" y="922"/>
                    </a:lnTo>
                    <a:lnTo>
                      <a:pt x="2708" y="921"/>
                    </a:lnTo>
                    <a:lnTo>
                      <a:pt x="2716" y="920"/>
                    </a:lnTo>
                    <a:lnTo>
                      <a:pt x="2724" y="917"/>
                    </a:lnTo>
                    <a:lnTo>
                      <a:pt x="2730" y="913"/>
                    </a:lnTo>
                    <a:lnTo>
                      <a:pt x="2735" y="908"/>
                    </a:lnTo>
                    <a:lnTo>
                      <a:pt x="2735" y="908"/>
                    </a:lnTo>
                    <a:lnTo>
                      <a:pt x="2739" y="902"/>
                    </a:lnTo>
                    <a:lnTo>
                      <a:pt x="2742" y="895"/>
                    </a:lnTo>
                    <a:lnTo>
                      <a:pt x="2749" y="880"/>
                    </a:lnTo>
                    <a:lnTo>
                      <a:pt x="2755" y="866"/>
                    </a:lnTo>
                    <a:lnTo>
                      <a:pt x="2762" y="852"/>
                    </a:lnTo>
                    <a:lnTo>
                      <a:pt x="2762" y="852"/>
                    </a:lnTo>
                    <a:lnTo>
                      <a:pt x="2766" y="846"/>
                    </a:lnTo>
                    <a:lnTo>
                      <a:pt x="2772" y="842"/>
                    </a:lnTo>
                    <a:lnTo>
                      <a:pt x="2777" y="837"/>
                    </a:lnTo>
                    <a:lnTo>
                      <a:pt x="2783" y="833"/>
                    </a:lnTo>
                    <a:lnTo>
                      <a:pt x="2798" y="826"/>
                    </a:lnTo>
                    <a:lnTo>
                      <a:pt x="2813" y="820"/>
                    </a:lnTo>
                    <a:lnTo>
                      <a:pt x="2813" y="820"/>
                    </a:lnTo>
                    <a:lnTo>
                      <a:pt x="2865" y="805"/>
                    </a:lnTo>
                    <a:lnTo>
                      <a:pt x="2917" y="788"/>
                    </a:lnTo>
                    <a:lnTo>
                      <a:pt x="2917" y="788"/>
                    </a:lnTo>
                    <a:lnTo>
                      <a:pt x="2926" y="786"/>
                    </a:lnTo>
                    <a:lnTo>
                      <a:pt x="2936" y="786"/>
                    </a:lnTo>
                    <a:lnTo>
                      <a:pt x="2946" y="786"/>
                    </a:lnTo>
                    <a:lnTo>
                      <a:pt x="2955" y="788"/>
                    </a:lnTo>
                    <a:lnTo>
                      <a:pt x="2965" y="790"/>
                    </a:lnTo>
                    <a:lnTo>
                      <a:pt x="2975" y="795"/>
                    </a:lnTo>
                    <a:lnTo>
                      <a:pt x="2984" y="800"/>
                    </a:lnTo>
                    <a:lnTo>
                      <a:pt x="2994" y="805"/>
                    </a:lnTo>
                    <a:lnTo>
                      <a:pt x="2994" y="805"/>
                    </a:lnTo>
                    <a:lnTo>
                      <a:pt x="2995" y="808"/>
                    </a:lnTo>
                    <a:lnTo>
                      <a:pt x="2995" y="810"/>
                    </a:lnTo>
                    <a:lnTo>
                      <a:pt x="2995" y="815"/>
                    </a:lnTo>
                    <a:lnTo>
                      <a:pt x="2995" y="815"/>
                    </a:lnTo>
                    <a:lnTo>
                      <a:pt x="3005" y="813"/>
                    </a:lnTo>
                    <a:lnTo>
                      <a:pt x="3016" y="812"/>
                    </a:lnTo>
                    <a:lnTo>
                      <a:pt x="3027" y="809"/>
                    </a:lnTo>
                    <a:lnTo>
                      <a:pt x="3038" y="805"/>
                    </a:lnTo>
                    <a:lnTo>
                      <a:pt x="3048" y="801"/>
                    </a:lnTo>
                    <a:lnTo>
                      <a:pt x="3058" y="796"/>
                    </a:lnTo>
                    <a:lnTo>
                      <a:pt x="3067" y="790"/>
                    </a:lnTo>
                    <a:lnTo>
                      <a:pt x="3077" y="785"/>
                    </a:lnTo>
                    <a:lnTo>
                      <a:pt x="3095" y="771"/>
                    </a:lnTo>
                    <a:lnTo>
                      <a:pt x="3111" y="755"/>
                    </a:lnTo>
                    <a:lnTo>
                      <a:pt x="3124" y="738"/>
                    </a:lnTo>
                    <a:lnTo>
                      <a:pt x="3136" y="719"/>
                    </a:lnTo>
                    <a:lnTo>
                      <a:pt x="3145" y="718"/>
                    </a:lnTo>
                    <a:lnTo>
                      <a:pt x="3145" y="718"/>
                    </a:lnTo>
                    <a:lnTo>
                      <a:pt x="3146" y="714"/>
                    </a:lnTo>
                    <a:lnTo>
                      <a:pt x="3148" y="713"/>
                    </a:lnTo>
                    <a:lnTo>
                      <a:pt x="3154" y="712"/>
                    </a:lnTo>
                    <a:lnTo>
                      <a:pt x="3160" y="712"/>
                    </a:lnTo>
                    <a:lnTo>
                      <a:pt x="3162" y="710"/>
                    </a:lnTo>
                    <a:lnTo>
                      <a:pt x="3164" y="707"/>
                    </a:lnTo>
                    <a:lnTo>
                      <a:pt x="3164" y="707"/>
                    </a:lnTo>
                    <a:lnTo>
                      <a:pt x="3171" y="709"/>
                    </a:lnTo>
                    <a:lnTo>
                      <a:pt x="3178" y="709"/>
                    </a:lnTo>
                    <a:lnTo>
                      <a:pt x="3183" y="707"/>
                    </a:lnTo>
                    <a:lnTo>
                      <a:pt x="3189" y="705"/>
                    </a:lnTo>
                    <a:lnTo>
                      <a:pt x="3201" y="701"/>
                    </a:lnTo>
                    <a:lnTo>
                      <a:pt x="3206" y="698"/>
                    </a:lnTo>
                    <a:lnTo>
                      <a:pt x="3213" y="698"/>
                    </a:lnTo>
                    <a:lnTo>
                      <a:pt x="3213" y="698"/>
                    </a:lnTo>
                    <a:lnTo>
                      <a:pt x="3223" y="701"/>
                    </a:lnTo>
                    <a:lnTo>
                      <a:pt x="3232" y="704"/>
                    </a:lnTo>
                    <a:lnTo>
                      <a:pt x="3237" y="707"/>
                    </a:lnTo>
                    <a:lnTo>
                      <a:pt x="3241" y="711"/>
                    </a:lnTo>
                    <a:lnTo>
                      <a:pt x="3246" y="715"/>
                    </a:lnTo>
                    <a:lnTo>
                      <a:pt x="3249" y="721"/>
                    </a:lnTo>
                    <a:lnTo>
                      <a:pt x="3249" y="721"/>
                    </a:lnTo>
                    <a:lnTo>
                      <a:pt x="3251" y="722"/>
                    </a:lnTo>
                    <a:lnTo>
                      <a:pt x="3253" y="723"/>
                    </a:lnTo>
                    <a:lnTo>
                      <a:pt x="3259" y="723"/>
                    </a:lnTo>
                    <a:lnTo>
                      <a:pt x="3265" y="721"/>
                    </a:lnTo>
                    <a:lnTo>
                      <a:pt x="3272" y="718"/>
                    </a:lnTo>
                    <a:lnTo>
                      <a:pt x="3272" y="718"/>
                    </a:lnTo>
                    <a:lnTo>
                      <a:pt x="3280" y="709"/>
                    </a:lnTo>
                    <a:lnTo>
                      <a:pt x="3288" y="698"/>
                    </a:lnTo>
                    <a:lnTo>
                      <a:pt x="3296" y="687"/>
                    </a:lnTo>
                    <a:lnTo>
                      <a:pt x="3304" y="677"/>
                    </a:lnTo>
                    <a:lnTo>
                      <a:pt x="3312" y="669"/>
                    </a:lnTo>
                    <a:lnTo>
                      <a:pt x="3315" y="665"/>
                    </a:lnTo>
                    <a:lnTo>
                      <a:pt x="3320" y="664"/>
                    </a:lnTo>
                    <a:lnTo>
                      <a:pt x="3324" y="663"/>
                    </a:lnTo>
                    <a:lnTo>
                      <a:pt x="3328" y="664"/>
                    </a:lnTo>
                    <a:lnTo>
                      <a:pt x="3332" y="666"/>
                    </a:lnTo>
                    <a:lnTo>
                      <a:pt x="3337" y="670"/>
                    </a:lnTo>
                    <a:lnTo>
                      <a:pt x="3337" y="670"/>
                    </a:lnTo>
                    <a:lnTo>
                      <a:pt x="3339" y="673"/>
                    </a:lnTo>
                    <a:lnTo>
                      <a:pt x="3340" y="677"/>
                    </a:lnTo>
                    <a:lnTo>
                      <a:pt x="3342" y="680"/>
                    </a:lnTo>
                    <a:lnTo>
                      <a:pt x="3340" y="684"/>
                    </a:lnTo>
                    <a:lnTo>
                      <a:pt x="3337" y="692"/>
                    </a:lnTo>
                    <a:lnTo>
                      <a:pt x="3332" y="698"/>
                    </a:lnTo>
                    <a:lnTo>
                      <a:pt x="3318" y="712"/>
                    </a:lnTo>
                    <a:lnTo>
                      <a:pt x="3310" y="718"/>
                    </a:lnTo>
                    <a:lnTo>
                      <a:pt x="3304" y="724"/>
                    </a:lnTo>
                    <a:lnTo>
                      <a:pt x="3304" y="724"/>
                    </a:lnTo>
                    <a:lnTo>
                      <a:pt x="3296" y="737"/>
                    </a:lnTo>
                    <a:lnTo>
                      <a:pt x="3288" y="751"/>
                    </a:lnTo>
                    <a:lnTo>
                      <a:pt x="3288" y="751"/>
                    </a:lnTo>
                    <a:lnTo>
                      <a:pt x="3284" y="760"/>
                    </a:lnTo>
                    <a:lnTo>
                      <a:pt x="3277" y="767"/>
                    </a:lnTo>
                    <a:lnTo>
                      <a:pt x="3270" y="773"/>
                    </a:lnTo>
                    <a:lnTo>
                      <a:pt x="3262" y="780"/>
                    </a:lnTo>
                    <a:lnTo>
                      <a:pt x="3245" y="794"/>
                    </a:lnTo>
                    <a:lnTo>
                      <a:pt x="3238" y="802"/>
                    </a:lnTo>
                    <a:lnTo>
                      <a:pt x="3230" y="811"/>
                    </a:lnTo>
                    <a:lnTo>
                      <a:pt x="3230" y="811"/>
                    </a:lnTo>
                    <a:lnTo>
                      <a:pt x="3226" y="818"/>
                    </a:lnTo>
                    <a:lnTo>
                      <a:pt x="3219" y="822"/>
                    </a:lnTo>
                    <a:lnTo>
                      <a:pt x="3212" y="826"/>
                    </a:lnTo>
                    <a:lnTo>
                      <a:pt x="3204" y="829"/>
                    </a:lnTo>
                    <a:lnTo>
                      <a:pt x="3188" y="836"/>
                    </a:lnTo>
                    <a:lnTo>
                      <a:pt x="3181" y="839"/>
                    </a:lnTo>
                    <a:lnTo>
                      <a:pt x="3176" y="845"/>
                    </a:lnTo>
                    <a:lnTo>
                      <a:pt x="3176" y="845"/>
                    </a:lnTo>
                    <a:lnTo>
                      <a:pt x="3171" y="851"/>
                    </a:lnTo>
                    <a:lnTo>
                      <a:pt x="3169" y="858"/>
                    </a:lnTo>
                    <a:lnTo>
                      <a:pt x="3169" y="863"/>
                    </a:lnTo>
                    <a:lnTo>
                      <a:pt x="3171" y="869"/>
                    </a:lnTo>
                    <a:lnTo>
                      <a:pt x="3177" y="880"/>
                    </a:lnTo>
                    <a:lnTo>
                      <a:pt x="3181" y="887"/>
                    </a:lnTo>
                    <a:lnTo>
                      <a:pt x="3183" y="894"/>
                    </a:lnTo>
                    <a:lnTo>
                      <a:pt x="3183" y="894"/>
                    </a:lnTo>
                    <a:lnTo>
                      <a:pt x="3178" y="894"/>
                    </a:lnTo>
                    <a:lnTo>
                      <a:pt x="3176" y="894"/>
                    </a:lnTo>
                    <a:lnTo>
                      <a:pt x="3174" y="894"/>
                    </a:lnTo>
                    <a:lnTo>
                      <a:pt x="3174" y="894"/>
                    </a:lnTo>
                    <a:lnTo>
                      <a:pt x="3173" y="901"/>
                    </a:lnTo>
                    <a:lnTo>
                      <a:pt x="3172" y="909"/>
                    </a:lnTo>
                    <a:lnTo>
                      <a:pt x="3173" y="917"/>
                    </a:lnTo>
                    <a:lnTo>
                      <a:pt x="3176" y="924"/>
                    </a:lnTo>
                    <a:lnTo>
                      <a:pt x="3176" y="924"/>
                    </a:lnTo>
                    <a:lnTo>
                      <a:pt x="3179" y="931"/>
                    </a:lnTo>
                    <a:lnTo>
                      <a:pt x="3185" y="939"/>
                    </a:lnTo>
                    <a:lnTo>
                      <a:pt x="3198" y="953"/>
                    </a:lnTo>
                    <a:lnTo>
                      <a:pt x="3204" y="960"/>
                    </a:lnTo>
                    <a:lnTo>
                      <a:pt x="3210" y="967"/>
                    </a:lnTo>
                    <a:lnTo>
                      <a:pt x="3214" y="976"/>
                    </a:lnTo>
                    <a:lnTo>
                      <a:pt x="3216" y="985"/>
                    </a:lnTo>
                    <a:lnTo>
                      <a:pt x="3216" y="985"/>
                    </a:lnTo>
                    <a:lnTo>
                      <a:pt x="3219" y="992"/>
                    </a:lnTo>
                    <a:lnTo>
                      <a:pt x="3221" y="1000"/>
                    </a:lnTo>
                    <a:lnTo>
                      <a:pt x="3222" y="1007"/>
                    </a:lnTo>
                    <a:lnTo>
                      <a:pt x="3223" y="1015"/>
                    </a:lnTo>
                    <a:lnTo>
                      <a:pt x="3223" y="1015"/>
                    </a:lnTo>
                    <a:lnTo>
                      <a:pt x="3228" y="1013"/>
                    </a:lnTo>
                    <a:lnTo>
                      <a:pt x="3232" y="1011"/>
                    </a:lnTo>
                    <a:lnTo>
                      <a:pt x="3237" y="1008"/>
                    </a:lnTo>
                    <a:lnTo>
                      <a:pt x="3240" y="1004"/>
                    </a:lnTo>
                    <a:lnTo>
                      <a:pt x="3246" y="996"/>
                    </a:lnTo>
                    <a:lnTo>
                      <a:pt x="3249" y="988"/>
                    </a:lnTo>
                    <a:lnTo>
                      <a:pt x="3249" y="988"/>
                    </a:lnTo>
                    <a:lnTo>
                      <a:pt x="3257" y="970"/>
                    </a:lnTo>
                    <a:lnTo>
                      <a:pt x="3261" y="962"/>
                    </a:lnTo>
                    <a:lnTo>
                      <a:pt x="3265" y="958"/>
                    </a:lnTo>
                    <a:lnTo>
                      <a:pt x="3265" y="958"/>
                    </a:lnTo>
                    <a:lnTo>
                      <a:pt x="3276" y="947"/>
                    </a:lnTo>
                    <a:lnTo>
                      <a:pt x="3284" y="937"/>
                    </a:lnTo>
                    <a:lnTo>
                      <a:pt x="3292" y="926"/>
                    </a:lnTo>
                    <a:lnTo>
                      <a:pt x="3297" y="914"/>
                    </a:lnTo>
                    <a:lnTo>
                      <a:pt x="3302" y="903"/>
                    </a:lnTo>
                    <a:lnTo>
                      <a:pt x="3305" y="892"/>
                    </a:lnTo>
                    <a:lnTo>
                      <a:pt x="3311" y="867"/>
                    </a:lnTo>
                    <a:lnTo>
                      <a:pt x="3315" y="843"/>
                    </a:lnTo>
                    <a:lnTo>
                      <a:pt x="3319" y="818"/>
                    </a:lnTo>
                    <a:lnTo>
                      <a:pt x="3323" y="794"/>
                    </a:lnTo>
                    <a:lnTo>
                      <a:pt x="3327" y="781"/>
                    </a:lnTo>
                    <a:lnTo>
                      <a:pt x="3331" y="770"/>
                    </a:lnTo>
                    <a:lnTo>
                      <a:pt x="3331" y="770"/>
                    </a:lnTo>
                    <a:lnTo>
                      <a:pt x="3334" y="764"/>
                    </a:lnTo>
                    <a:lnTo>
                      <a:pt x="3336" y="760"/>
                    </a:lnTo>
                    <a:lnTo>
                      <a:pt x="3344" y="748"/>
                    </a:lnTo>
                    <a:lnTo>
                      <a:pt x="3347" y="743"/>
                    </a:lnTo>
                    <a:lnTo>
                      <a:pt x="3350" y="736"/>
                    </a:lnTo>
                    <a:lnTo>
                      <a:pt x="3351" y="729"/>
                    </a:lnTo>
                    <a:lnTo>
                      <a:pt x="3351" y="722"/>
                    </a:lnTo>
                    <a:lnTo>
                      <a:pt x="3351" y="722"/>
                    </a:lnTo>
                    <a:lnTo>
                      <a:pt x="3355" y="722"/>
                    </a:lnTo>
                    <a:lnTo>
                      <a:pt x="3360" y="722"/>
                    </a:lnTo>
                    <a:lnTo>
                      <a:pt x="3370" y="724"/>
                    </a:lnTo>
                    <a:lnTo>
                      <a:pt x="3379" y="727"/>
                    </a:lnTo>
                    <a:lnTo>
                      <a:pt x="3385" y="728"/>
                    </a:lnTo>
                    <a:lnTo>
                      <a:pt x="3389" y="728"/>
                    </a:lnTo>
                    <a:lnTo>
                      <a:pt x="3389" y="728"/>
                    </a:lnTo>
                    <a:lnTo>
                      <a:pt x="3389" y="735"/>
                    </a:lnTo>
                    <a:lnTo>
                      <a:pt x="3392" y="742"/>
                    </a:lnTo>
                    <a:lnTo>
                      <a:pt x="3396" y="747"/>
                    </a:lnTo>
                    <a:lnTo>
                      <a:pt x="3400" y="751"/>
                    </a:lnTo>
                    <a:lnTo>
                      <a:pt x="3400" y="751"/>
                    </a:lnTo>
                    <a:lnTo>
                      <a:pt x="3420" y="756"/>
                    </a:lnTo>
                    <a:lnTo>
                      <a:pt x="3438" y="760"/>
                    </a:lnTo>
                    <a:lnTo>
                      <a:pt x="3438" y="760"/>
                    </a:lnTo>
                    <a:lnTo>
                      <a:pt x="3447" y="761"/>
                    </a:lnTo>
                    <a:lnTo>
                      <a:pt x="3454" y="761"/>
                    </a:lnTo>
                    <a:lnTo>
                      <a:pt x="3460" y="761"/>
                    </a:lnTo>
                    <a:lnTo>
                      <a:pt x="3466" y="759"/>
                    </a:lnTo>
                    <a:lnTo>
                      <a:pt x="3470" y="756"/>
                    </a:lnTo>
                    <a:lnTo>
                      <a:pt x="3475" y="753"/>
                    </a:lnTo>
                    <a:lnTo>
                      <a:pt x="3478" y="748"/>
                    </a:lnTo>
                    <a:lnTo>
                      <a:pt x="3480" y="744"/>
                    </a:lnTo>
                    <a:lnTo>
                      <a:pt x="3485" y="732"/>
                    </a:lnTo>
                    <a:lnTo>
                      <a:pt x="3488" y="720"/>
                    </a:lnTo>
                    <a:lnTo>
                      <a:pt x="3494" y="693"/>
                    </a:lnTo>
                    <a:lnTo>
                      <a:pt x="3494" y="693"/>
                    </a:lnTo>
                    <a:lnTo>
                      <a:pt x="3495" y="692"/>
                    </a:lnTo>
                    <a:lnTo>
                      <a:pt x="3498" y="693"/>
                    </a:lnTo>
                    <a:lnTo>
                      <a:pt x="3503" y="693"/>
                    </a:lnTo>
                    <a:lnTo>
                      <a:pt x="3506" y="692"/>
                    </a:lnTo>
                    <a:lnTo>
                      <a:pt x="3506" y="692"/>
                    </a:lnTo>
                    <a:lnTo>
                      <a:pt x="3513" y="687"/>
                    </a:lnTo>
                    <a:lnTo>
                      <a:pt x="3519" y="681"/>
                    </a:lnTo>
                    <a:lnTo>
                      <a:pt x="3525" y="677"/>
                    </a:lnTo>
                    <a:lnTo>
                      <a:pt x="3528" y="674"/>
                    </a:lnTo>
                    <a:lnTo>
                      <a:pt x="3531" y="673"/>
                    </a:lnTo>
                    <a:lnTo>
                      <a:pt x="3531" y="673"/>
                    </a:lnTo>
                    <a:lnTo>
                      <a:pt x="3564" y="669"/>
                    </a:lnTo>
                    <a:lnTo>
                      <a:pt x="3596" y="664"/>
                    </a:lnTo>
                    <a:lnTo>
                      <a:pt x="3612" y="660"/>
                    </a:lnTo>
                    <a:lnTo>
                      <a:pt x="3627" y="655"/>
                    </a:lnTo>
                    <a:lnTo>
                      <a:pt x="3642" y="649"/>
                    </a:lnTo>
                    <a:lnTo>
                      <a:pt x="3655" y="641"/>
                    </a:lnTo>
                    <a:lnTo>
                      <a:pt x="3655" y="641"/>
                    </a:lnTo>
                    <a:lnTo>
                      <a:pt x="3659" y="638"/>
                    </a:lnTo>
                    <a:lnTo>
                      <a:pt x="3662" y="635"/>
                    </a:lnTo>
                    <a:lnTo>
                      <a:pt x="3663" y="630"/>
                    </a:lnTo>
                    <a:lnTo>
                      <a:pt x="3663" y="626"/>
                    </a:lnTo>
                    <a:lnTo>
                      <a:pt x="3661" y="615"/>
                    </a:lnTo>
                    <a:lnTo>
                      <a:pt x="3657" y="604"/>
                    </a:lnTo>
                    <a:lnTo>
                      <a:pt x="3652" y="594"/>
                    </a:lnTo>
                    <a:lnTo>
                      <a:pt x="3649" y="582"/>
                    </a:lnTo>
                    <a:lnTo>
                      <a:pt x="3647" y="578"/>
                    </a:lnTo>
                    <a:lnTo>
                      <a:pt x="3649" y="573"/>
                    </a:lnTo>
                    <a:lnTo>
                      <a:pt x="3650" y="569"/>
                    </a:lnTo>
                    <a:lnTo>
                      <a:pt x="3652" y="564"/>
                    </a:lnTo>
                    <a:lnTo>
                      <a:pt x="3652" y="564"/>
                    </a:lnTo>
                    <a:lnTo>
                      <a:pt x="3655" y="562"/>
                    </a:lnTo>
                    <a:lnTo>
                      <a:pt x="3660" y="561"/>
                    </a:lnTo>
                    <a:lnTo>
                      <a:pt x="3665" y="560"/>
                    </a:lnTo>
                    <a:lnTo>
                      <a:pt x="3670" y="560"/>
                    </a:lnTo>
                    <a:lnTo>
                      <a:pt x="3694" y="560"/>
                    </a:lnTo>
                    <a:lnTo>
                      <a:pt x="3705" y="560"/>
                    </a:lnTo>
                    <a:lnTo>
                      <a:pt x="3711" y="558"/>
                    </a:lnTo>
                    <a:lnTo>
                      <a:pt x="3715" y="556"/>
                    </a:lnTo>
                    <a:lnTo>
                      <a:pt x="3719" y="553"/>
                    </a:lnTo>
                    <a:lnTo>
                      <a:pt x="3721" y="548"/>
                    </a:lnTo>
                    <a:lnTo>
                      <a:pt x="3723" y="543"/>
                    </a:lnTo>
                    <a:lnTo>
                      <a:pt x="3724" y="536"/>
                    </a:lnTo>
                    <a:lnTo>
                      <a:pt x="3724" y="536"/>
                    </a:lnTo>
                    <a:lnTo>
                      <a:pt x="3724" y="533"/>
                    </a:lnTo>
                    <a:lnTo>
                      <a:pt x="3725" y="532"/>
                    </a:lnTo>
                    <a:lnTo>
                      <a:pt x="3728" y="530"/>
                    </a:lnTo>
                    <a:lnTo>
                      <a:pt x="3733" y="530"/>
                    </a:lnTo>
                    <a:lnTo>
                      <a:pt x="3736" y="531"/>
                    </a:lnTo>
                    <a:lnTo>
                      <a:pt x="3736" y="531"/>
                    </a:lnTo>
                    <a:lnTo>
                      <a:pt x="3745" y="538"/>
                    </a:lnTo>
                    <a:lnTo>
                      <a:pt x="3753" y="545"/>
                    </a:lnTo>
                    <a:lnTo>
                      <a:pt x="3767" y="560"/>
                    </a:lnTo>
                    <a:lnTo>
                      <a:pt x="3775" y="566"/>
                    </a:lnTo>
                    <a:lnTo>
                      <a:pt x="3783" y="572"/>
                    </a:lnTo>
                    <a:lnTo>
                      <a:pt x="3792" y="577"/>
                    </a:lnTo>
                    <a:lnTo>
                      <a:pt x="3801" y="579"/>
                    </a:lnTo>
                    <a:lnTo>
                      <a:pt x="3801" y="579"/>
                    </a:lnTo>
                    <a:lnTo>
                      <a:pt x="3816" y="581"/>
                    </a:lnTo>
                    <a:lnTo>
                      <a:pt x="3829" y="581"/>
                    </a:lnTo>
                    <a:lnTo>
                      <a:pt x="3843" y="580"/>
                    </a:lnTo>
                    <a:lnTo>
                      <a:pt x="3858" y="578"/>
                    </a:lnTo>
                    <a:lnTo>
                      <a:pt x="3885" y="572"/>
                    </a:lnTo>
                    <a:lnTo>
                      <a:pt x="3899" y="570"/>
                    </a:lnTo>
                    <a:lnTo>
                      <a:pt x="3914" y="569"/>
                    </a:lnTo>
                    <a:lnTo>
                      <a:pt x="3914" y="569"/>
                    </a:lnTo>
                    <a:lnTo>
                      <a:pt x="3917" y="569"/>
                    </a:lnTo>
                    <a:lnTo>
                      <a:pt x="3920" y="566"/>
                    </a:lnTo>
                    <a:lnTo>
                      <a:pt x="3926" y="560"/>
                    </a:lnTo>
                    <a:lnTo>
                      <a:pt x="3930" y="556"/>
                    </a:lnTo>
                    <a:lnTo>
                      <a:pt x="3933" y="553"/>
                    </a:lnTo>
                    <a:lnTo>
                      <a:pt x="3937" y="552"/>
                    </a:lnTo>
                    <a:lnTo>
                      <a:pt x="3943" y="550"/>
                    </a:lnTo>
                    <a:lnTo>
                      <a:pt x="3943" y="550"/>
                    </a:lnTo>
                    <a:lnTo>
                      <a:pt x="3941" y="529"/>
                    </a:lnTo>
                    <a:lnTo>
                      <a:pt x="3940" y="519"/>
                    </a:lnTo>
                    <a:lnTo>
                      <a:pt x="3937" y="508"/>
                    </a:lnTo>
                    <a:lnTo>
                      <a:pt x="3934" y="498"/>
                    </a:lnTo>
                    <a:lnTo>
                      <a:pt x="3930" y="490"/>
                    </a:lnTo>
                    <a:lnTo>
                      <a:pt x="3924" y="483"/>
                    </a:lnTo>
                    <a:lnTo>
                      <a:pt x="3920" y="481"/>
                    </a:lnTo>
                    <a:lnTo>
                      <a:pt x="3917" y="479"/>
                    </a:lnTo>
                    <a:lnTo>
                      <a:pt x="3917" y="47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83" name="Freeform: Shape 223"/>
            <p:cNvSpPr/>
            <p:nvPr/>
          </p:nvSpPr>
          <p:spPr bwMode="auto">
            <a:xfrm>
              <a:off x="6569533" y="2552681"/>
              <a:ext cx="83979" cy="89769"/>
            </a:xfrm>
            <a:custGeom>
              <a:avLst/>
              <a:gdLst>
                <a:gd name="T0" fmla="*/ 78 w 115"/>
                <a:gd name="T1" fmla="*/ 59 h 124"/>
                <a:gd name="T2" fmla="*/ 71 w 115"/>
                <a:gd name="T3" fmla="*/ 57 h 124"/>
                <a:gd name="T4" fmla="*/ 56 w 115"/>
                <a:gd name="T5" fmla="*/ 58 h 124"/>
                <a:gd name="T6" fmla="*/ 41 w 115"/>
                <a:gd name="T7" fmla="*/ 62 h 124"/>
                <a:gd name="T8" fmla="*/ 28 w 115"/>
                <a:gd name="T9" fmla="*/ 60 h 124"/>
                <a:gd name="T10" fmla="*/ 22 w 115"/>
                <a:gd name="T11" fmla="*/ 56 h 124"/>
                <a:gd name="T12" fmla="*/ 19 w 115"/>
                <a:gd name="T13" fmla="*/ 51 h 124"/>
                <a:gd name="T14" fmla="*/ 15 w 115"/>
                <a:gd name="T15" fmla="*/ 45 h 124"/>
                <a:gd name="T16" fmla="*/ 15 w 115"/>
                <a:gd name="T17" fmla="*/ 38 h 124"/>
                <a:gd name="T18" fmla="*/ 20 w 115"/>
                <a:gd name="T19" fmla="*/ 30 h 124"/>
                <a:gd name="T20" fmla="*/ 31 w 115"/>
                <a:gd name="T21" fmla="*/ 20 h 124"/>
                <a:gd name="T22" fmla="*/ 42 w 115"/>
                <a:gd name="T23" fmla="*/ 9 h 124"/>
                <a:gd name="T24" fmla="*/ 46 w 115"/>
                <a:gd name="T25" fmla="*/ 5 h 124"/>
                <a:gd name="T26" fmla="*/ 46 w 115"/>
                <a:gd name="T27" fmla="*/ 0 h 124"/>
                <a:gd name="T28" fmla="*/ 41 w 115"/>
                <a:gd name="T29" fmla="*/ 4 h 124"/>
                <a:gd name="T30" fmla="*/ 19 w 115"/>
                <a:gd name="T31" fmla="*/ 21 h 124"/>
                <a:gd name="T32" fmla="*/ 8 w 115"/>
                <a:gd name="T33" fmla="*/ 34 h 124"/>
                <a:gd name="T34" fmla="*/ 3 w 115"/>
                <a:gd name="T35" fmla="*/ 46 h 124"/>
                <a:gd name="T36" fmla="*/ 0 w 115"/>
                <a:gd name="T37" fmla="*/ 62 h 124"/>
                <a:gd name="T38" fmla="*/ 2 w 115"/>
                <a:gd name="T39" fmla="*/ 82 h 124"/>
                <a:gd name="T40" fmla="*/ 4 w 115"/>
                <a:gd name="T41" fmla="*/ 93 h 124"/>
                <a:gd name="T42" fmla="*/ 11 w 115"/>
                <a:gd name="T43" fmla="*/ 113 h 124"/>
                <a:gd name="T44" fmla="*/ 21 w 115"/>
                <a:gd name="T45" fmla="*/ 122 h 124"/>
                <a:gd name="T46" fmla="*/ 35 w 115"/>
                <a:gd name="T47" fmla="*/ 124 h 124"/>
                <a:gd name="T48" fmla="*/ 48 w 115"/>
                <a:gd name="T49" fmla="*/ 122 h 124"/>
                <a:gd name="T50" fmla="*/ 73 w 115"/>
                <a:gd name="T51" fmla="*/ 109 h 124"/>
                <a:gd name="T52" fmla="*/ 85 w 115"/>
                <a:gd name="T53" fmla="*/ 104 h 124"/>
                <a:gd name="T54" fmla="*/ 87 w 115"/>
                <a:gd name="T55" fmla="*/ 104 h 124"/>
                <a:gd name="T56" fmla="*/ 91 w 115"/>
                <a:gd name="T57" fmla="*/ 106 h 124"/>
                <a:gd name="T58" fmla="*/ 106 w 115"/>
                <a:gd name="T59" fmla="*/ 106 h 124"/>
                <a:gd name="T60" fmla="*/ 115 w 115"/>
                <a:gd name="T61" fmla="*/ 108 h 124"/>
                <a:gd name="T62" fmla="*/ 113 w 115"/>
                <a:gd name="T63" fmla="*/ 100 h 124"/>
                <a:gd name="T64" fmla="*/ 106 w 115"/>
                <a:gd name="T65" fmla="*/ 87 h 124"/>
                <a:gd name="T66" fmla="*/ 96 w 115"/>
                <a:gd name="T67" fmla="*/ 74 h 124"/>
                <a:gd name="T68" fmla="*/ 78 w 115"/>
                <a:gd name="T69" fmla="*/ 5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5" h="124">
                  <a:moveTo>
                    <a:pt x="78" y="59"/>
                  </a:moveTo>
                  <a:lnTo>
                    <a:pt x="78" y="59"/>
                  </a:lnTo>
                  <a:lnTo>
                    <a:pt x="74" y="57"/>
                  </a:lnTo>
                  <a:lnTo>
                    <a:pt x="71" y="57"/>
                  </a:lnTo>
                  <a:lnTo>
                    <a:pt x="64" y="56"/>
                  </a:lnTo>
                  <a:lnTo>
                    <a:pt x="56" y="58"/>
                  </a:lnTo>
                  <a:lnTo>
                    <a:pt x="49" y="59"/>
                  </a:lnTo>
                  <a:lnTo>
                    <a:pt x="41" y="62"/>
                  </a:lnTo>
                  <a:lnTo>
                    <a:pt x="35" y="62"/>
                  </a:lnTo>
                  <a:lnTo>
                    <a:pt x="28" y="60"/>
                  </a:lnTo>
                  <a:lnTo>
                    <a:pt x="24" y="58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19" y="51"/>
                  </a:lnTo>
                  <a:lnTo>
                    <a:pt x="16" y="48"/>
                  </a:lnTo>
                  <a:lnTo>
                    <a:pt x="15" y="45"/>
                  </a:lnTo>
                  <a:lnTo>
                    <a:pt x="15" y="41"/>
                  </a:lnTo>
                  <a:lnTo>
                    <a:pt x="15" y="38"/>
                  </a:lnTo>
                  <a:lnTo>
                    <a:pt x="16" y="35"/>
                  </a:lnTo>
                  <a:lnTo>
                    <a:pt x="20" y="30"/>
                  </a:lnTo>
                  <a:lnTo>
                    <a:pt x="25" y="25"/>
                  </a:lnTo>
                  <a:lnTo>
                    <a:pt x="31" y="20"/>
                  </a:lnTo>
                  <a:lnTo>
                    <a:pt x="37" y="15"/>
                  </a:lnTo>
                  <a:lnTo>
                    <a:pt x="42" y="9"/>
                  </a:lnTo>
                  <a:lnTo>
                    <a:pt x="42" y="9"/>
                  </a:lnTo>
                  <a:lnTo>
                    <a:pt x="46" y="5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27" y="14"/>
                  </a:lnTo>
                  <a:lnTo>
                    <a:pt x="19" y="21"/>
                  </a:lnTo>
                  <a:lnTo>
                    <a:pt x="11" y="29"/>
                  </a:lnTo>
                  <a:lnTo>
                    <a:pt x="8" y="34"/>
                  </a:lnTo>
                  <a:lnTo>
                    <a:pt x="5" y="39"/>
                  </a:lnTo>
                  <a:lnTo>
                    <a:pt x="3" y="46"/>
                  </a:lnTo>
                  <a:lnTo>
                    <a:pt x="2" y="54"/>
                  </a:lnTo>
                  <a:lnTo>
                    <a:pt x="0" y="62"/>
                  </a:lnTo>
                  <a:lnTo>
                    <a:pt x="0" y="71"/>
                  </a:lnTo>
                  <a:lnTo>
                    <a:pt x="2" y="82"/>
                  </a:lnTo>
                  <a:lnTo>
                    <a:pt x="4" y="93"/>
                  </a:lnTo>
                  <a:lnTo>
                    <a:pt x="4" y="93"/>
                  </a:lnTo>
                  <a:lnTo>
                    <a:pt x="6" y="105"/>
                  </a:lnTo>
                  <a:lnTo>
                    <a:pt x="11" y="113"/>
                  </a:lnTo>
                  <a:lnTo>
                    <a:pt x="15" y="118"/>
                  </a:lnTo>
                  <a:lnTo>
                    <a:pt x="21" y="122"/>
                  </a:lnTo>
                  <a:lnTo>
                    <a:pt x="28" y="124"/>
                  </a:lnTo>
                  <a:lnTo>
                    <a:pt x="35" y="124"/>
                  </a:lnTo>
                  <a:lnTo>
                    <a:pt x="41" y="123"/>
                  </a:lnTo>
                  <a:lnTo>
                    <a:pt x="48" y="122"/>
                  </a:lnTo>
                  <a:lnTo>
                    <a:pt x="62" y="116"/>
                  </a:lnTo>
                  <a:lnTo>
                    <a:pt x="73" y="109"/>
                  </a:lnTo>
                  <a:lnTo>
                    <a:pt x="82" y="105"/>
                  </a:lnTo>
                  <a:lnTo>
                    <a:pt x="85" y="104"/>
                  </a:lnTo>
                  <a:lnTo>
                    <a:pt x="87" y="104"/>
                  </a:lnTo>
                  <a:lnTo>
                    <a:pt x="87" y="104"/>
                  </a:lnTo>
                  <a:lnTo>
                    <a:pt x="89" y="105"/>
                  </a:lnTo>
                  <a:lnTo>
                    <a:pt x="91" y="106"/>
                  </a:lnTo>
                  <a:lnTo>
                    <a:pt x="98" y="106"/>
                  </a:lnTo>
                  <a:lnTo>
                    <a:pt x="106" y="106"/>
                  </a:lnTo>
                  <a:lnTo>
                    <a:pt x="111" y="107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3" y="100"/>
                  </a:lnTo>
                  <a:lnTo>
                    <a:pt x="111" y="93"/>
                  </a:lnTo>
                  <a:lnTo>
                    <a:pt x="106" y="87"/>
                  </a:lnTo>
                  <a:lnTo>
                    <a:pt x="102" y="80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78" y="59"/>
                  </a:lnTo>
                  <a:lnTo>
                    <a:pt x="78" y="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84" name="Freeform: Shape 224"/>
            <p:cNvSpPr/>
            <p:nvPr/>
          </p:nvSpPr>
          <p:spPr bwMode="auto">
            <a:xfrm>
              <a:off x="6434879" y="2264549"/>
              <a:ext cx="1449" cy="8688"/>
            </a:xfrm>
            <a:custGeom>
              <a:avLst/>
              <a:gdLst>
                <a:gd name="T0" fmla="*/ 1 w 1"/>
                <a:gd name="T1" fmla="*/ 0 h 13"/>
                <a:gd name="T2" fmla="*/ 1 w 1"/>
                <a:gd name="T3" fmla="*/ 0 h 13"/>
                <a:gd name="T4" fmla="*/ 0 w 1"/>
                <a:gd name="T5" fmla="*/ 13 h 13"/>
                <a:gd name="T6" fmla="*/ 0 w 1"/>
                <a:gd name="T7" fmla="*/ 13 h 13"/>
                <a:gd name="T8" fmla="*/ 1 w 1"/>
                <a:gd name="T9" fmla="*/ 8 h 13"/>
                <a:gd name="T10" fmla="*/ 1 w 1"/>
                <a:gd name="T11" fmla="*/ 0 h 13"/>
                <a:gd name="T12" fmla="*/ 1 w 1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3">
                  <a:moveTo>
                    <a:pt x="1" y="0"/>
                  </a:moveTo>
                  <a:lnTo>
                    <a:pt x="1" y="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85" name="Freeform: Shape 225"/>
            <p:cNvSpPr/>
            <p:nvPr/>
          </p:nvSpPr>
          <p:spPr bwMode="auto">
            <a:xfrm>
              <a:off x="5800699" y="2257310"/>
              <a:ext cx="137551" cy="236007"/>
            </a:xfrm>
            <a:custGeom>
              <a:avLst/>
              <a:gdLst>
                <a:gd name="T0" fmla="*/ 15 w 191"/>
                <a:gd name="T1" fmla="*/ 102 h 325"/>
                <a:gd name="T2" fmla="*/ 24 w 191"/>
                <a:gd name="T3" fmla="*/ 111 h 325"/>
                <a:gd name="T4" fmla="*/ 26 w 191"/>
                <a:gd name="T5" fmla="*/ 148 h 325"/>
                <a:gd name="T6" fmla="*/ 30 w 191"/>
                <a:gd name="T7" fmla="*/ 164 h 325"/>
                <a:gd name="T8" fmla="*/ 42 w 191"/>
                <a:gd name="T9" fmla="*/ 184 h 325"/>
                <a:gd name="T10" fmla="*/ 55 w 191"/>
                <a:gd name="T11" fmla="*/ 197 h 325"/>
                <a:gd name="T12" fmla="*/ 66 w 191"/>
                <a:gd name="T13" fmla="*/ 202 h 325"/>
                <a:gd name="T14" fmla="*/ 79 w 191"/>
                <a:gd name="T15" fmla="*/ 214 h 325"/>
                <a:gd name="T16" fmla="*/ 80 w 191"/>
                <a:gd name="T17" fmla="*/ 217 h 325"/>
                <a:gd name="T18" fmla="*/ 74 w 191"/>
                <a:gd name="T19" fmla="*/ 230 h 325"/>
                <a:gd name="T20" fmla="*/ 60 w 191"/>
                <a:gd name="T21" fmla="*/ 232 h 325"/>
                <a:gd name="T22" fmla="*/ 39 w 191"/>
                <a:gd name="T23" fmla="*/ 245 h 325"/>
                <a:gd name="T24" fmla="*/ 25 w 191"/>
                <a:gd name="T25" fmla="*/ 247 h 325"/>
                <a:gd name="T26" fmla="*/ 31 w 191"/>
                <a:gd name="T27" fmla="*/ 266 h 325"/>
                <a:gd name="T28" fmla="*/ 28 w 191"/>
                <a:gd name="T29" fmla="*/ 271 h 325"/>
                <a:gd name="T30" fmla="*/ 19 w 191"/>
                <a:gd name="T31" fmla="*/ 282 h 325"/>
                <a:gd name="T32" fmla="*/ 19 w 191"/>
                <a:gd name="T33" fmla="*/ 298 h 325"/>
                <a:gd name="T34" fmla="*/ 16 w 191"/>
                <a:gd name="T35" fmla="*/ 305 h 325"/>
                <a:gd name="T36" fmla="*/ 1 w 191"/>
                <a:gd name="T37" fmla="*/ 313 h 325"/>
                <a:gd name="T38" fmla="*/ 10 w 191"/>
                <a:gd name="T39" fmla="*/ 315 h 325"/>
                <a:gd name="T40" fmla="*/ 26 w 191"/>
                <a:gd name="T41" fmla="*/ 325 h 325"/>
                <a:gd name="T42" fmla="*/ 33 w 191"/>
                <a:gd name="T43" fmla="*/ 321 h 325"/>
                <a:gd name="T44" fmla="*/ 41 w 191"/>
                <a:gd name="T45" fmla="*/ 318 h 325"/>
                <a:gd name="T46" fmla="*/ 44 w 191"/>
                <a:gd name="T47" fmla="*/ 313 h 325"/>
                <a:gd name="T48" fmla="*/ 94 w 191"/>
                <a:gd name="T49" fmla="*/ 315 h 325"/>
                <a:gd name="T50" fmla="*/ 130 w 191"/>
                <a:gd name="T51" fmla="*/ 313 h 325"/>
                <a:gd name="T52" fmla="*/ 146 w 191"/>
                <a:gd name="T53" fmla="*/ 308 h 325"/>
                <a:gd name="T54" fmla="*/ 156 w 191"/>
                <a:gd name="T55" fmla="*/ 296 h 325"/>
                <a:gd name="T56" fmla="*/ 166 w 191"/>
                <a:gd name="T57" fmla="*/ 273 h 325"/>
                <a:gd name="T58" fmla="*/ 177 w 191"/>
                <a:gd name="T59" fmla="*/ 263 h 325"/>
                <a:gd name="T60" fmla="*/ 189 w 191"/>
                <a:gd name="T61" fmla="*/ 263 h 325"/>
                <a:gd name="T62" fmla="*/ 191 w 191"/>
                <a:gd name="T63" fmla="*/ 256 h 325"/>
                <a:gd name="T64" fmla="*/ 184 w 191"/>
                <a:gd name="T65" fmla="*/ 242 h 325"/>
                <a:gd name="T66" fmla="*/ 168 w 191"/>
                <a:gd name="T67" fmla="*/ 226 h 325"/>
                <a:gd name="T68" fmla="*/ 166 w 191"/>
                <a:gd name="T69" fmla="*/ 214 h 325"/>
                <a:gd name="T70" fmla="*/ 169 w 191"/>
                <a:gd name="T71" fmla="*/ 205 h 325"/>
                <a:gd name="T72" fmla="*/ 164 w 191"/>
                <a:gd name="T73" fmla="*/ 201 h 325"/>
                <a:gd name="T74" fmla="*/ 146 w 191"/>
                <a:gd name="T75" fmla="*/ 193 h 325"/>
                <a:gd name="T76" fmla="*/ 130 w 191"/>
                <a:gd name="T77" fmla="*/ 172 h 325"/>
                <a:gd name="T78" fmla="*/ 114 w 191"/>
                <a:gd name="T79" fmla="*/ 130 h 325"/>
                <a:gd name="T80" fmla="*/ 106 w 191"/>
                <a:gd name="T81" fmla="*/ 118 h 325"/>
                <a:gd name="T82" fmla="*/ 81 w 191"/>
                <a:gd name="T83" fmla="*/ 107 h 325"/>
                <a:gd name="T84" fmla="*/ 69 w 191"/>
                <a:gd name="T85" fmla="*/ 98 h 325"/>
                <a:gd name="T86" fmla="*/ 71 w 191"/>
                <a:gd name="T87" fmla="*/ 86 h 325"/>
                <a:gd name="T88" fmla="*/ 82 w 191"/>
                <a:gd name="T89" fmla="*/ 72 h 325"/>
                <a:gd name="T90" fmla="*/ 98 w 191"/>
                <a:gd name="T91" fmla="*/ 59 h 325"/>
                <a:gd name="T92" fmla="*/ 99 w 191"/>
                <a:gd name="T93" fmla="*/ 49 h 325"/>
                <a:gd name="T94" fmla="*/ 85 w 191"/>
                <a:gd name="T95" fmla="*/ 39 h 325"/>
                <a:gd name="T96" fmla="*/ 71 w 191"/>
                <a:gd name="T97" fmla="*/ 26 h 325"/>
                <a:gd name="T98" fmla="*/ 69 w 191"/>
                <a:gd name="T99" fmla="*/ 6 h 325"/>
                <a:gd name="T100" fmla="*/ 59 w 191"/>
                <a:gd name="T101" fmla="*/ 5 h 325"/>
                <a:gd name="T102" fmla="*/ 50 w 191"/>
                <a:gd name="T103" fmla="*/ 0 h 325"/>
                <a:gd name="T104" fmla="*/ 42 w 191"/>
                <a:gd name="T105" fmla="*/ 19 h 325"/>
                <a:gd name="T106" fmla="*/ 23 w 191"/>
                <a:gd name="T107" fmla="*/ 25 h 325"/>
                <a:gd name="T108" fmla="*/ 3 w 191"/>
                <a:gd name="T109" fmla="*/ 42 h 325"/>
                <a:gd name="T110" fmla="*/ 0 w 191"/>
                <a:gd name="T111" fmla="*/ 53 h 325"/>
                <a:gd name="T112" fmla="*/ 10 w 191"/>
                <a:gd name="T113" fmla="*/ 77 h 325"/>
                <a:gd name="T114" fmla="*/ 15 w 191"/>
                <a:gd name="T115" fmla="*/ 91 h 325"/>
                <a:gd name="T116" fmla="*/ 17 w 191"/>
                <a:gd name="T117" fmla="*/ 99 h 325"/>
                <a:gd name="T118" fmla="*/ 10 w 191"/>
                <a:gd name="T119" fmla="*/ 101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1" h="325">
                  <a:moveTo>
                    <a:pt x="10" y="101"/>
                  </a:moveTo>
                  <a:lnTo>
                    <a:pt x="10" y="101"/>
                  </a:lnTo>
                  <a:lnTo>
                    <a:pt x="15" y="102"/>
                  </a:lnTo>
                  <a:lnTo>
                    <a:pt x="19" y="105"/>
                  </a:lnTo>
                  <a:lnTo>
                    <a:pt x="22" y="108"/>
                  </a:lnTo>
                  <a:lnTo>
                    <a:pt x="24" y="111"/>
                  </a:lnTo>
                  <a:lnTo>
                    <a:pt x="26" y="119"/>
                  </a:lnTo>
                  <a:lnTo>
                    <a:pt x="26" y="129"/>
                  </a:lnTo>
                  <a:lnTo>
                    <a:pt x="26" y="148"/>
                  </a:lnTo>
                  <a:lnTo>
                    <a:pt x="26" y="157"/>
                  </a:lnTo>
                  <a:lnTo>
                    <a:pt x="27" y="160"/>
                  </a:lnTo>
                  <a:lnTo>
                    <a:pt x="30" y="164"/>
                  </a:lnTo>
                  <a:lnTo>
                    <a:pt x="30" y="164"/>
                  </a:lnTo>
                  <a:lnTo>
                    <a:pt x="35" y="173"/>
                  </a:lnTo>
                  <a:lnTo>
                    <a:pt x="42" y="184"/>
                  </a:lnTo>
                  <a:lnTo>
                    <a:pt x="46" y="189"/>
                  </a:lnTo>
                  <a:lnTo>
                    <a:pt x="50" y="193"/>
                  </a:lnTo>
                  <a:lnTo>
                    <a:pt x="55" y="197"/>
                  </a:lnTo>
                  <a:lnTo>
                    <a:pt x="60" y="199"/>
                  </a:lnTo>
                  <a:lnTo>
                    <a:pt x="60" y="199"/>
                  </a:lnTo>
                  <a:lnTo>
                    <a:pt x="66" y="202"/>
                  </a:lnTo>
                  <a:lnTo>
                    <a:pt x="69" y="206"/>
                  </a:lnTo>
                  <a:lnTo>
                    <a:pt x="74" y="210"/>
                  </a:lnTo>
                  <a:lnTo>
                    <a:pt x="79" y="214"/>
                  </a:lnTo>
                  <a:lnTo>
                    <a:pt x="79" y="214"/>
                  </a:lnTo>
                  <a:lnTo>
                    <a:pt x="80" y="215"/>
                  </a:lnTo>
                  <a:lnTo>
                    <a:pt x="80" y="217"/>
                  </a:lnTo>
                  <a:lnTo>
                    <a:pt x="79" y="223"/>
                  </a:lnTo>
                  <a:lnTo>
                    <a:pt x="76" y="228"/>
                  </a:lnTo>
                  <a:lnTo>
                    <a:pt x="74" y="230"/>
                  </a:lnTo>
                  <a:lnTo>
                    <a:pt x="74" y="230"/>
                  </a:lnTo>
                  <a:lnTo>
                    <a:pt x="67" y="230"/>
                  </a:lnTo>
                  <a:lnTo>
                    <a:pt x="60" y="232"/>
                  </a:lnTo>
                  <a:lnTo>
                    <a:pt x="55" y="234"/>
                  </a:lnTo>
                  <a:lnTo>
                    <a:pt x="49" y="238"/>
                  </a:lnTo>
                  <a:lnTo>
                    <a:pt x="39" y="245"/>
                  </a:lnTo>
                  <a:lnTo>
                    <a:pt x="32" y="246"/>
                  </a:lnTo>
                  <a:lnTo>
                    <a:pt x="25" y="247"/>
                  </a:lnTo>
                  <a:lnTo>
                    <a:pt x="25" y="247"/>
                  </a:lnTo>
                  <a:lnTo>
                    <a:pt x="28" y="254"/>
                  </a:lnTo>
                  <a:lnTo>
                    <a:pt x="31" y="260"/>
                  </a:lnTo>
                  <a:lnTo>
                    <a:pt x="31" y="266"/>
                  </a:lnTo>
                  <a:lnTo>
                    <a:pt x="30" y="268"/>
                  </a:lnTo>
                  <a:lnTo>
                    <a:pt x="28" y="271"/>
                  </a:lnTo>
                  <a:lnTo>
                    <a:pt x="28" y="271"/>
                  </a:lnTo>
                  <a:lnTo>
                    <a:pt x="24" y="274"/>
                  </a:lnTo>
                  <a:lnTo>
                    <a:pt x="22" y="279"/>
                  </a:lnTo>
                  <a:lnTo>
                    <a:pt x="19" y="282"/>
                  </a:lnTo>
                  <a:lnTo>
                    <a:pt x="19" y="287"/>
                  </a:lnTo>
                  <a:lnTo>
                    <a:pt x="20" y="293"/>
                  </a:lnTo>
                  <a:lnTo>
                    <a:pt x="19" y="298"/>
                  </a:lnTo>
                  <a:lnTo>
                    <a:pt x="18" y="301"/>
                  </a:lnTo>
                  <a:lnTo>
                    <a:pt x="18" y="301"/>
                  </a:lnTo>
                  <a:lnTo>
                    <a:pt x="16" y="305"/>
                  </a:lnTo>
                  <a:lnTo>
                    <a:pt x="11" y="307"/>
                  </a:lnTo>
                  <a:lnTo>
                    <a:pt x="6" y="309"/>
                  </a:lnTo>
                  <a:lnTo>
                    <a:pt x="1" y="313"/>
                  </a:lnTo>
                  <a:lnTo>
                    <a:pt x="1" y="313"/>
                  </a:lnTo>
                  <a:lnTo>
                    <a:pt x="6" y="313"/>
                  </a:lnTo>
                  <a:lnTo>
                    <a:pt x="10" y="315"/>
                  </a:lnTo>
                  <a:lnTo>
                    <a:pt x="18" y="321"/>
                  </a:lnTo>
                  <a:lnTo>
                    <a:pt x="23" y="323"/>
                  </a:lnTo>
                  <a:lnTo>
                    <a:pt x="26" y="325"/>
                  </a:lnTo>
                  <a:lnTo>
                    <a:pt x="30" y="324"/>
                  </a:lnTo>
                  <a:lnTo>
                    <a:pt x="33" y="321"/>
                  </a:lnTo>
                  <a:lnTo>
                    <a:pt x="33" y="321"/>
                  </a:lnTo>
                  <a:lnTo>
                    <a:pt x="34" y="320"/>
                  </a:lnTo>
                  <a:lnTo>
                    <a:pt x="36" y="318"/>
                  </a:lnTo>
                  <a:lnTo>
                    <a:pt x="41" y="318"/>
                  </a:lnTo>
                  <a:lnTo>
                    <a:pt x="44" y="317"/>
                  </a:lnTo>
                  <a:lnTo>
                    <a:pt x="44" y="315"/>
                  </a:lnTo>
                  <a:lnTo>
                    <a:pt x="44" y="313"/>
                  </a:lnTo>
                  <a:lnTo>
                    <a:pt x="44" y="313"/>
                  </a:lnTo>
                  <a:lnTo>
                    <a:pt x="69" y="314"/>
                  </a:lnTo>
                  <a:lnTo>
                    <a:pt x="94" y="315"/>
                  </a:lnTo>
                  <a:lnTo>
                    <a:pt x="106" y="315"/>
                  </a:lnTo>
                  <a:lnTo>
                    <a:pt x="118" y="314"/>
                  </a:lnTo>
                  <a:lnTo>
                    <a:pt x="130" y="313"/>
                  </a:lnTo>
                  <a:lnTo>
                    <a:pt x="142" y="309"/>
                  </a:lnTo>
                  <a:lnTo>
                    <a:pt x="142" y="309"/>
                  </a:lnTo>
                  <a:lnTo>
                    <a:pt x="146" y="308"/>
                  </a:lnTo>
                  <a:lnTo>
                    <a:pt x="148" y="307"/>
                  </a:lnTo>
                  <a:lnTo>
                    <a:pt x="152" y="301"/>
                  </a:lnTo>
                  <a:lnTo>
                    <a:pt x="156" y="296"/>
                  </a:lnTo>
                  <a:lnTo>
                    <a:pt x="159" y="288"/>
                  </a:lnTo>
                  <a:lnTo>
                    <a:pt x="162" y="281"/>
                  </a:lnTo>
                  <a:lnTo>
                    <a:pt x="166" y="273"/>
                  </a:lnTo>
                  <a:lnTo>
                    <a:pt x="171" y="267"/>
                  </a:lnTo>
                  <a:lnTo>
                    <a:pt x="177" y="263"/>
                  </a:lnTo>
                  <a:lnTo>
                    <a:pt x="177" y="263"/>
                  </a:lnTo>
                  <a:lnTo>
                    <a:pt x="181" y="263"/>
                  </a:lnTo>
                  <a:lnTo>
                    <a:pt x="185" y="263"/>
                  </a:lnTo>
                  <a:lnTo>
                    <a:pt x="189" y="263"/>
                  </a:lnTo>
                  <a:lnTo>
                    <a:pt x="190" y="262"/>
                  </a:lnTo>
                  <a:lnTo>
                    <a:pt x="190" y="262"/>
                  </a:lnTo>
                  <a:lnTo>
                    <a:pt x="191" y="256"/>
                  </a:lnTo>
                  <a:lnTo>
                    <a:pt x="190" y="251"/>
                  </a:lnTo>
                  <a:lnTo>
                    <a:pt x="188" y="247"/>
                  </a:lnTo>
                  <a:lnTo>
                    <a:pt x="184" y="242"/>
                  </a:lnTo>
                  <a:lnTo>
                    <a:pt x="175" y="234"/>
                  </a:lnTo>
                  <a:lnTo>
                    <a:pt x="172" y="231"/>
                  </a:lnTo>
                  <a:lnTo>
                    <a:pt x="168" y="226"/>
                  </a:lnTo>
                  <a:lnTo>
                    <a:pt x="168" y="226"/>
                  </a:lnTo>
                  <a:lnTo>
                    <a:pt x="167" y="221"/>
                  </a:lnTo>
                  <a:lnTo>
                    <a:pt x="166" y="214"/>
                  </a:lnTo>
                  <a:lnTo>
                    <a:pt x="166" y="212"/>
                  </a:lnTo>
                  <a:lnTo>
                    <a:pt x="167" y="208"/>
                  </a:lnTo>
                  <a:lnTo>
                    <a:pt x="169" y="205"/>
                  </a:lnTo>
                  <a:lnTo>
                    <a:pt x="172" y="201"/>
                  </a:lnTo>
                  <a:lnTo>
                    <a:pt x="172" y="201"/>
                  </a:lnTo>
                  <a:lnTo>
                    <a:pt x="164" y="201"/>
                  </a:lnTo>
                  <a:lnTo>
                    <a:pt x="157" y="200"/>
                  </a:lnTo>
                  <a:lnTo>
                    <a:pt x="150" y="198"/>
                  </a:lnTo>
                  <a:lnTo>
                    <a:pt x="146" y="193"/>
                  </a:lnTo>
                  <a:lnTo>
                    <a:pt x="141" y="189"/>
                  </a:lnTo>
                  <a:lnTo>
                    <a:pt x="137" y="184"/>
                  </a:lnTo>
                  <a:lnTo>
                    <a:pt x="130" y="172"/>
                  </a:lnTo>
                  <a:lnTo>
                    <a:pt x="124" y="158"/>
                  </a:lnTo>
                  <a:lnTo>
                    <a:pt x="119" y="143"/>
                  </a:lnTo>
                  <a:lnTo>
                    <a:pt x="114" y="130"/>
                  </a:lnTo>
                  <a:lnTo>
                    <a:pt x="110" y="124"/>
                  </a:lnTo>
                  <a:lnTo>
                    <a:pt x="106" y="118"/>
                  </a:lnTo>
                  <a:lnTo>
                    <a:pt x="106" y="118"/>
                  </a:lnTo>
                  <a:lnTo>
                    <a:pt x="101" y="115"/>
                  </a:lnTo>
                  <a:lnTo>
                    <a:pt x="96" y="113"/>
                  </a:lnTo>
                  <a:lnTo>
                    <a:pt x="81" y="107"/>
                  </a:lnTo>
                  <a:lnTo>
                    <a:pt x="75" y="105"/>
                  </a:lnTo>
                  <a:lnTo>
                    <a:pt x="71" y="100"/>
                  </a:lnTo>
                  <a:lnTo>
                    <a:pt x="69" y="98"/>
                  </a:lnTo>
                  <a:lnTo>
                    <a:pt x="69" y="94"/>
                  </a:lnTo>
                  <a:lnTo>
                    <a:pt x="69" y="91"/>
                  </a:lnTo>
                  <a:lnTo>
                    <a:pt x="71" y="86"/>
                  </a:lnTo>
                  <a:lnTo>
                    <a:pt x="71" y="86"/>
                  </a:lnTo>
                  <a:lnTo>
                    <a:pt x="75" y="79"/>
                  </a:lnTo>
                  <a:lnTo>
                    <a:pt x="82" y="72"/>
                  </a:lnTo>
                  <a:lnTo>
                    <a:pt x="90" y="66"/>
                  </a:lnTo>
                  <a:lnTo>
                    <a:pt x="98" y="59"/>
                  </a:lnTo>
                  <a:lnTo>
                    <a:pt x="98" y="59"/>
                  </a:lnTo>
                  <a:lnTo>
                    <a:pt x="99" y="57"/>
                  </a:lnTo>
                  <a:lnTo>
                    <a:pt x="100" y="53"/>
                  </a:lnTo>
                  <a:lnTo>
                    <a:pt x="99" y="49"/>
                  </a:lnTo>
                  <a:lnTo>
                    <a:pt x="98" y="47"/>
                  </a:lnTo>
                  <a:lnTo>
                    <a:pt x="98" y="47"/>
                  </a:lnTo>
                  <a:lnTo>
                    <a:pt x="85" y="39"/>
                  </a:lnTo>
                  <a:lnTo>
                    <a:pt x="80" y="35"/>
                  </a:lnTo>
                  <a:lnTo>
                    <a:pt x="74" y="31"/>
                  </a:lnTo>
                  <a:lnTo>
                    <a:pt x="71" y="26"/>
                  </a:lnTo>
                  <a:lnTo>
                    <a:pt x="68" y="21"/>
                  </a:lnTo>
                  <a:lnTo>
                    <a:pt x="68" y="14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4" y="6"/>
                  </a:lnTo>
                  <a:lnTo>
                    <a:pt x="59" y="5"/>
                  </a:lnTo>
                  <a:lnTo>
                    <a:pt x="55" y="3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21"/>
                  </a:lnTo>
                  <a:lnTo>
                    <a:pt x="50" y="21"/>
                  </a:lnTo>
                  <a:lnTo>
                    <a:pt x="42" y="19"/>
                  </a:lnTo>
                  <a:lnTo>
                    <a:pt x="35" y="21"/>
                  </a:lnTo>
                  <a:lnTo>
                    <a:pt x="28" y="23"/>
                  </a:lnTo>
                  <a:lnTo>
                    <a:pt x="23" y="25"/>
                  </a:lnTo>
                  <a:lnTo>
                    <a:pt x="17" y="28"/>
                  </a:lnTo>
                  <a:lnTo>
                    <a:pt x="11" y="33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1" y="59"/>
                  </a:lnTo>
                  <a:lnTo>
                    <a:pt x="3" y="65"/>
                  </a:lnTo>
                  <a:lnTo>
                    <a:pt x="10" y="77"/>
                  </a:lnTo>
                  <a:lnTo>
                    <a:pt x="13" y="84"/>
                  </a:lnTo>
                  <a:lnTo>
                    <a:pt x="15" y="91"/>
                  </a:lnTo>
                  <a:lnTo>
                    <a:pt x="15" y="91"/>
                  </a:lnTo>
                  <a:lnTo>
                    <a:pt x="16" y="94"/>
                  </a:lnTo>
                  <a:lnTo>
                    <a:pt x="17" y="98"/>
                  </a:lnTo>
                  <a:lnTo>
                    <a:pt x="17" y="99"/>
                  </a:lnTo>
                  <a:lnTo>
                    <a:pt x="16" y="100"/>
                  </a:lnTo>
                  <a:lnTo>
                    <a:pt x="14" y="101"/>
                  </a:lnTo>
                  <a:lnTo>
                    <a:pt x="10" y="101"/>
                  </a:lnTo>
                  <a:lnTo>
                    <a:pt x="10" y="10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86" name="Freeform: Shape 226"/>
            <p:cNvSpPr/>
            <p:nvPr/>
          </p:nvSpPr>
          <p:spPr bwMode="auto">
            <a:xfrm>
              <a:off x="5712377" y="2354320"/>
              <a:ext cx="91218" cy="114383"/>
            </a:xfrm>
            <a:custGeom>
              <a:avLst/>
              <a:gdLst>
                <a:gd name="T0" fmla="*/ 29 w 127"/>
                <a:gd name="T1" fmla="*/ 123 h 158"/>
                <a:gd name="T2" fmla="*/ 28 w 127"/>
                <a:gd name="T3" fmla="*/ 130 h 158"/>
                <a:gd name="T4" fmla="*/ 37 w 127"/>
                <a:gd name="T5" fmla="*/ 140 h 158"/>
                <a:gd name="T6" fmla="*/ 39 w 127"/>
                <a:gd name="T7" fmla="*/ 142 h 158"/>
                <a:gd name="T8" fmla="*/ 38 w 127"/>
                <a:gd name="T9" fmla="*/ 158 h 158"/>
                <a:gd name="T10" fmla="*/ 44 w 127"/>
                <a:gd name="T11" fmla="*/ 157 h 158"/>
                <a:gd name="T12" fmla="*/ 57 w 127"/>
                <a:gd name="T13" fmla="*/ 152 h 158"/>
                <a:gd name="T14" fmla="*/ 72 w 127"/>
                <a:gd name="T15" fmla="*/ 147 h 158"/>
                <a:gd name="T16" fmla="*/ 78 w 127"/>
                <a:gd name="T17" fmla="*/ 146 h 158"/>
                <a:gd name="T18" fmla="*/ 86 w 127"/>
                <a:gd name="T19" fmla="*/ 145 h 158"/>
                <a:gd name="T20" fmla="*/ 91 w 127"/>
                <a:gd name="T21" fmla="*/ 140 h 158"/>
                <a:gd name="T22" fmla="*/ 99 w 127"/>
                <a:gd name="T23" fmla="*/ 125 h 158"/>
                <a:gd name="T24" fmla="*/ 104 w 127"/>
                <a:gd name="T25" fmla="*/ 107 h 158"/>
                <a:gd name="T26" fmla="*/ 109 w 127"/>
                <a:gd name="T27" fmla="*/ 89 h 158"/>
                <a:gd name="T28" fmla="*/ 114 w 127"/>
                <a:gd name="T29" fmla="*/ 80 h 158"/>
                <a:gd name="T30" fmla="*/ 120 w 127"/>
                <a:gd name="T31" fmla="*/ 76 h 158"/>
                <a:gd name="T32" fmla="*/ 127 w 127"/>
                <a:gd name="T33" fmla="*/ 78 h 158"/>
                <a:gd name="T34" fmla="*/ 123 w 127"/>
                <a:gd name="T35" fmla="*/ 64 h 158"/>
                <a:gd name="T36" fmla="*/ 120 w 127"/>
                <a:gd name="T37" fmla="*/ 37 h 158"/>
                <a:gd name="T38" fmla="*/ 121 w 127"/>
                <a:gd name="T39" fmla="*/ 22 h 158"/>
                <a:gd name="T40" fmla="*/ 122 w 127"/>
                <a:gd name="T41" fmla="*/ 12 h 158"/>
                <a:gd name="T42" fmla="*/ 120 w 127"/>
                <a:gd name="T43" fmla="*/ 4 h 158"/>
                <a:gd name="T44" fmla="*/ 112 w 127"/>
                <a:gd name="T45" fmla="*/ 0 h 158"/>
                <a:gd name="T46" fmla="*/ 97 w 127"/>
                <a:gd name="T47" fmla="*/ 3 h 158"/>
                <a:gd name="T48" fmla="*/ 88 w 127"/>
                <a:gd name="T49" fmla="*/ 6 h 158"/>
                <a:gd name="T50" fmla="*/ 72 w 127"/>
                <a:gd name="T51" fmla="*/ 14 h 158"/>
                <a:gd name="T52" fmla="*/ 58 w 127"/>
                <a:gd name="T53" fmla="*/ 25 h 158"/>
                <a:gd name="T54" fmla="*/ 48 w 127"/>
                <a:gd name="T55" fmla="*/ 39 h 158"/>
                <a:gd name="T56" fmla="*/ 44 w 127"/>
                <a:gd name="T57" fmla="*/ 48 h 158"/>
                <a:gd name="T58" fmla="*/ 40 w 127"/>
                <a:gd name="T59" fmla="*/ 40 h 158"/>
                <a:gd name="T60" fmla="*/ 38 w 127"/>
                <a:gd name="T61" fmla="*/ 38 h 158"/>
                <a:gd name="T62" fmla="*/ 29 w 127"/>
                <a:gd name="T63" fmla="*/ 37 h 158"/>
                <a:gd name="T64" fmla="*/ 21 w 127"/>
                <a:gd name="T65" fmla="*/ 39 h 158"/>
                <a:gd name="T66" fmla="*/ 14 w 127"/>
                <a:gd name="T67" fmla="*/ 46 h 158"/>
                <a:gd name="T68" fmla="*/ 11 w 127"/>
                <a:gd name="T69" fmla="*/ 54 h 158"/>
                <a:gd name="T70" fmla="*/ 7 w 127"/>
                <a:gd name="T71" fmla="*/ 64 h 158"/>
                <a:gd name="T72" fmla="*/ 5 w 127"/>
                <a:gd name="T73" fmla="*/ 88 h 158"/>
                <a:gd name="T74" fmla="*/ 2 w 127"/>
                <a:gd name="T75" fmla="*/ 99 h 158"/>
                <a:gd name="T76" fmla="*/ 0 w 127"/>
                <a:gd name="T77" fmla="*/ 105 h 158"/>
                <a:gd name="T78" fmla="*/ 3 w 127"/>
                <a:gd name="T79" fmla="*/ 113 h 158"/>
                <a:gd name="T80" fmla="*/ 11 w 127"/>
                <a:gd name="T81" fmla="*/ 119 h 158"/>
                <a:gd name="T82" fmla="*/ 29 w 127"/>
                <a:gd name="T83" fmla="*/ 123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7" h="158">
                  <a:moveTo>
                    <a:pt x="29" y="123"/>
                  </a:moveTo>
                  <a:lnTo>
                    <a:pt x="29" y="123"/>
                  </a:lnTo>
                  <a:lnTo>
                    <a:pt x="28" y="126"/>
                  </a:lnTo>
                  <a:lnTo>
                    <a:pt x="28" y="130"/>
                  </a:lnTo>
                  <a:lnTo>
                    <a:pt x="31" y="134"/>
                  </a:lnTo>
                  <a:lnTo>
                    <a:pt x="37" y="140"/>
                  </a:lnTo>
                  <a:lnTo>
                    <a:pt x="37" y="140"/>
                  </a:lnTo>
                  <a:lnTo>
                    <a:pt x="39" y="142"/>
                  </a:lnTo>
                  <a:lnTo>
                    <a:pt x="39" y="148"/>
                  </a:lnTo>
                  <a:lnTo>
                    <a:pt x="38" y="158"/>
                  </a:lnTo>
                  <a:lnTo>
                    <a:pt x="38" y="158"/>
                  </a:lnTo>
                  <a:lnTo>
                    <a:pt x="44" y="157"/>
                  </a:lnTo>
                  <a:lnTo>
                    <a:pt x="48" y="156"/>
                  </a:lnTo>
                  <a:lnTo>
                    <a:pt x="57" y="152"/>
                  </a:lnTo>
                  <a:lnTo>
                    <a:pt x="66" y="148"/>
                  </a:lnTo>
                  <a:lnTo>
                    <a:pt x="72" y="147"/>
                  </a:lnTo>
                  <a:lnTo>
                    <a:pt x="78" y="146"/>
                  </a:lnTo>
                  <a:lnTo>
                    <a:pt x="78" y="146"/>
                  </a:lnTo>
                  <a:lnTo>
                    <a:pt x="82" y="146"/>
                  </a:lnTo>
                  <a:lnTo>
                    <a:pt x="86" y="145"/>
                  </a:lnTo>
                  <a:lnTo>
                    <a:pt x="89" y="142"/>
                  </a:lnTo>
                  <a:lnTo>
                    <a:pt x="91" y="140"/>
                  </a:lnTo>
                  <a:lnTo>
                    <a:pt x="96" y="133"/>
                  </a:lnTo>
                  <a:lnTo>
                    <a:pt x="99" y="125"/>
                  </a:lnTo>
                  <a:lnTo>
                    <a:pt x="102" y="116"/>
                  </a:lnTo>
                  <a:lnTo>
                    <a:pt x="104" y="107"/>
                  </a:lnTo>
                  <a:lnTo>
                    <a:pt x="109" y="89"/>
                  </a:lnTo>
                  <a:lnTo>
                    <a:pt x="109" y="89"/>
                  </a:lnTo>
                  <a:lnTo>
                    <a:pt x="111" y="83"/>
                  </a:lnTo>
                  <a:lnTo>
                    <a:pt x="114" y="80"/>
                  </a:lnTo>
                  <a:lnTo>
                    <a:pt x="116" y="78"/>
                  </a:lnTo>
                  <a:lnTo>
                    <a:pt x="120" y="76"/>
                  </a:lnTo>
                  <a:lnTo>
                    <a:pt x="123" y="76"/>
                  </a:lnTo>
                  <a:lnTo>
                    <a:pt x="127" y="78"/>
                  </a:lnTo>
                  <a:lnTo>
                    <a:pt x="127" y="78"/>
                  </a:lnTo>
                  <a:lnTo>
                    <a:pt x="123" y="64"/>
                  </a:lnTo>
                  <a:lnTo>
                    <a:pt x="120" y="50"/>
                  </a:lnTo>
                  <a:lnTo>
                    <a:pt x="120" y="37"/>
                  </a:lnTo>
                  <a:lnTo>
                    <a:pt x="121" y="22"/>
                  </a:lnTo>
                  <a:lnTo>
                    <a:pt x="121" y="22"/>
                  </a:lnTo>
                  <a:lnTo>
                    <a:pt x="122" y="16"/>
                  </a:lnTo>
                  <a:lnTo>
                    <a:pt x="122" y="12"/>
                  </a:lnTo>
                  <a:lnTo>
                    <a:pt x="121" y="7"/>
                  </a:lnTo>
                  <a:lnTo>
                    <a:pt x="120" y="4"/>
                  </a:lnTo>
                  <a:lnTo>
                    <a:pt x="116" y="1"/>
                  </a:lnTo>
                  <a:lnTo>
                    <a:pt x="112" y="0"/>
                  </a:lnTo>
                  <a:lnTo>
                    <a:pt x="105" y="1"/>
                  </a:lnTo>
                  <a:lnTo>
                    <a:pt x="97" y="3"/>
                  </a:lnTo>
                  <a:lnTo>
                    <a:pt x="97" y="3"/>
                  </a:lnTo>
                  <a:lnTo>
                    <a:pt x="88" y="6"/>
                  </a:lnTo>
                  <a:lnTo>
                    <a:pt x="80" y="9"/>
                  </a:lnTo>
                  <a:lnTo>
                    <a:pt x="72" y="14"/>
                  </a:lnTo>
                  <a:lnTo>
                    <a:pt x="65" y="20"/>
                  </a:lnTo>
                  <a:lnTo>
                    <a:pt x="58" y="25"/>
                  </a:lnTo>
                  <a:lnTo>
                    <a:pt x="53" y="32"/>
                  </a:lnTo>
                  <a:lnTo>
                    <a:pt x="48" y="39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1" y="42"/>
                  </a:lnTo>
                  <a:lnTo>
                    <a:pt x="40" y="40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3" y="37"/>
                  </a:lnTo>
                  <a:lnTo>
                    <a:pt x="29" y="37"/>
                  </a:lnTo>
                  <a:lnTo>
                    <a:pt x="24" y="38"/>
                  </a:lnTo>
                  <a:lnTo>
                    <a:pt x="21" y="39"/>
                  </a:lnTo>
                  <a:lnTo>
                    <a:pt x="18" y="42"/>
                  </a:lnTo>
                  <a:lnTo>
                    <a:pt x="14" y="46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8" y="58"/>
                  </a:lnTo>
                  <a:lnTo>
                    <a:pt x="7" y="64"/>
                  </a:lnTo>
                  <a:lnTo>
                    <a:pt x="6" y="76"/>
                  </a:lnTo>
                  <a:lnTo>
                    <a:pt x="5" y="88"/>
                  </a:lnTo>
                  <a:lnTo>
                    <a:pt x="4" y="94"/>
                  </a:lnTo>
                  <a:lnTo>
                    <a:pt x="2" y="99"/>
                  </a:lnTo>
                  <a:lnTo>
                    <a:pt x="2" y="99"/>
                  </a:lnTo>
                  <a:lnTo>
                    <a:pt x="0" y="105"/>
                  </a:lnTo>
                  <a:lnTo>
                    <a:pt x="0" y="109"/>
                  </a:lnTo>
                  <a:lnTo>
                    <a:pt x="3" y="113"/>
                  </a:lnTo>
                  <a:lnTo>
                    <a:pt x="6" y="116"/>
                  </a:lnTo>
                  <a:lnTo>
                    <a:pt x="11" y="119"/>
                  </a:lnTo>
                  <a:lnTo>
                    <a:pt x="16" y="121"/>
                  </a:lnTo>
                  <a:lnTo>
                    <a:pt x="29" y="123"/>
                  </a:lnTo>
                  <a:lnTo>
                    <a:pt x="29" y="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87" name="Freeform: Shape 227"/>
            <p:cNvSpPr/>
            <p:nvPr/>
          </p:nvSpPr>
          <p:spPr bwMode="auto">
            <a:xfrm>
              <a:off x="6385650" y="2630867"/>
              <a:ext cx="334465" cy="160717"/>
            </a:xfrm>
            <a:custGeom>
              <a:avLst/>
              <a:gdLst>
                <a:gd name="T0" fmla="*/ 311 w 463"/>
                <a:gd name="T1" fmla="*/ 186 h 222"/>
                <a:gd name="T2" fmla="*/ 323 w 463"/>
                <a:gd name="T3" fmla="*/ 175 h 222"/>
                <a:gd name="T4" fmla="*/ 333 w 463"/>
                <a:gd name="T5" fmla="*/ 155 h 222"/>
                <a:gd name="T6" fmla="*/ 342 w 463"/>
                <a:gd name="T7" fmla="*/ 131 h 222"/>
                <a:gd name="T8" fmla="*/ 369 w 463"/>
                <a:gd name="T9" fmla="*/ 131 h 222"/>
                <a:gd name="T10" fmla="*/ 406 w 463"/>
                <a:gd name="T11" fmla="*/ 128 h 222"/>
                <a:gd name="T12" fmla="*/ 435 w 463"/>
                <a:gd name="T13" fmla="*/ 115 h 222"/>
                <a:gd name="T14" fmla="*/ 456 w 463"/>
                <a:gd name="T15" fmla="*/ 99 h 222"/>
                <a:gd name="T16" fmla="*/ 458 w 463"/>
                <a:gd name="T17" fmla="*/ 82 h 222"/>
                <a:gd name="T18" fmla="*/ 463 w 463"/>
                <a:gd name="T19" fmla="*/ 72 h 222"/>
                <a:gd name="T20" fmla="*/ 436 w 463"/>
                <a:gd name="T21" fmla="*/ 51 h 222"/>
                <a:gd name="T22" fmla="*/ 411 w 463"/>
                <a:gd name="T23" fmla="*/ 24 h 222"/>
                <a:gd name="T24" fmla="*/ 387 w 463"/>
                <a:gd name="T25" fmla="*/ 15 h 222"/>
                <a:gd name="T26" fmla="*/ 369 w 463"/>
                <a:gd name="T27" fmla="*/ 0 h 222"/>
                <a:gd name="T28" fmla="*/ 362 w 463"/>
                <a:gd name="T29" fmla="*/ 34 h 222"/>
                <a:gd name="T30" fmla="*/ 321 w 463"/>
                <a:gd name="T31" fmla="*/ 62 h 222"/>
                <a:gd name="T32" fmla="*/ 281 w 463"/>
                <a:gd name="T33" fmla="*/ 65 h 222"/>
                <a:gd name="T34" fmla="*/ 238 w 463"/>
                <a:gd name="T35" fmla="*/ 46 h 222"/>
                <a:gd name="T36" fmla="*/ 235 w 463"/>
                <a:gd name="T37" fmla="*/ 55 h 222"/>
                <a:gd name="T38" fmla="*/ 225 w 463"/>
                <a:gd name="T39" fmla="*/ 57 h 222"/>
                <a:gd name="T40" fmla="*/ 231 w 463"/>
                <a:gd name="T41" fmla="*/ 66 h 222"/>
                <a:gd name="T42" fmla="*/ 244 w 463"/>
                <a:gd name="T43" fmla="*/ 75 h 222"/>
                <a:gd name="T44" fmla="*/ 235 w 463"/>
                <a:gd name="T45" fmla="*/ 95 h 222"/>
                <a:gd name="T46" fmla="*/ 204 w 463"/>
                <a:gd name="T47" fmla="*/ 94 h 222"/>
                <a:gd name="T48" fmla="*/ 195 w 463"/>
                <a:gd name="T49" fmla="*/ 101 h 222"/>
                <a:gd name="T50" fmla="*/ 190 w 463"/>
                <a:gd name="T51" fmla="*/ 129 h 222"/>
                <a:gd name="T52" fmla="*/ 177 w 463"/>
                <a:gd name="T53" fmla="*/ 134 h 222"/>
                <a:gd name="T54" fmla="*/ 168 w 463"/>
                <a:gd name="T55" fmla="*/ 125 h 222"/>
                <a:gd name="T56" fmla="*/ 179 w 463"/>
                <a:gd name="T57" fmla="*/ 68 h 222"/>
                <a:gd name="T58" fmla="*/ 167 w 463"/>
                <a:gd name="T59" fmla="*/ 51 h 222"/>
                <a:gd name="T60" fmla="*/ 134 w 463"/>
                <a:gd name="T61" fmla="*/ 58 h 222"/>
                <a:gd name="T62" fmla="*/ 103 w 463"/>
                <a:gd name="T63" fmla="*/ 65 h 222"/>
                <a:gd name="T64" fmla="*/ 97 w 463"/>
                <a:gd name="T65" fmla="*/ 87 h 222"/>
                <a:gd name="T66" fmla="*/ 87 w 463"/>
                <a:gd name="T67" fmla="*/ 90 h 222"/>
                <a:gd name="T68" fmla="*/ 78 w 463"/>
                <a:gd name="T69" fmla="*/ 105 h 222"/>
                <a:gd name="T70" fmla="*/ 61 w 463"/>
                <a:gd name="T71" fmla="*/ 111 h 222"/>
                <a:gd name="T72" fmla="*/ 57 w 463"/>
                <a:gd name="T73" fmla="*/ 117 h 222"/>
                <a:gd name="T74" fmla="*/ 47 w 463"/>
                <a:gd name="T75" fmla="*/ 124 h 222"/>
                <a:gd name="T76" fmla="*/ 11 w 463"/>
                <a:gd name="T77" fmla="*/ 142 h 222"/>
                <a:gd name="T78" fmla="*/ 10 w 463"/>
                <a:gd name="T79" fmla="*/ 155 h 222"/>
                <a:gd name="T80" fmla="*/ 3 w 463"/>
                <a:gd name="T81" fmla="*/ 166 h 222"/>
                <a:gd name="T82" fmla="*/ 13 w 463"/>
                <a:gd name="T83" fmla="*/ 174 h 222"/>
                <a:gd name="T84" fmla="*/ 38 w 463"/>
                <a:gd name="T85" fmla="*/ 184 h 222"/>
                <a:gd name="T86" fmla="*/ 62 w 463"/>
                <a:gd name="T87" fmla="*/ 210 h 222"/>
                <a:gd name="T88" fmla="*/ 94 w 463"/>
                <a:gd name="T89" fmla="*/ 204 h 222"/>
                <a:gd name="T90" fmla="*/ 128 w 463"/>
                <a:gd name="T91" fmla="*/ 199 h 222"/>
                <a:gd name="T92" fmla="*/ 141 w 463"/>
                <a:gd name="T93" fmla="*/ 211 h 222"/>
                <a:gd name="T94" fmla="*/ 166 w 463"/>
                <a:gd name="T95" fmla="*/ 208 h 222"/>
                <a:gd name="T96" fmla="*/ 173 w 463"/>
                <a:gd name="T97" fmla="*/ 203 h 222"/>
                <a:gd name="T98" fmla="*/ 185 w 463"/>
                <a:gd name="T99" fmla="*/ 207 h 222"/>
                <a:gd name="T100" fmla="*/ 199 w 463"/>
                <a:gd name="T101" fmla="*/ 221 h 222"/>
                <a:gd name="T102" fmla="*/ 249 w 463"/>
                <a:gd name="T103" fmla="*/ 20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63" h="222">
                  <a:moveTo>
                    <a:pt x="300" y="191"/>
                  </a:moveTo>
                  <a:lnTo>
                    <a:pt x="300" y="191"/>
                  </a:lnTo>
                  <a:lnTo>
                    <a:pt x="306" y="189"/>
                  </a:lnTo>
                  <a:lnTo>
                    <a:pt x="309" y="188"/>
                  </a:lnTo>
                  <a:lnTo>
                    <a:pt x="311" y="186"/>
                  </a:lnTo>
                  <a:lnTo>
                    <a:pt x="312" y="184"/>
                  </a:lnTo>
                  <a:lnTo>
                    <a:pt x="315" y="180"/>
                  </a:lnTo>
                  <a:lnTo>
                    <a:pt x="318" y="178"/>
                  </a:lnTo>
                  <a:lnTo>
                    <a:pt x="323" y="175"/>
                  </a:lnTo>
                  <a:lnTo>
                    <a:pt x="323" y="175"/>
                  </a:lnTo>
                  <a:lnTo>
                    <a:pt x="327" y="172"/>
                  </a:lnTo>
                  <a:lnTo>
                    <a:pt x="331" y="170"/>
                  </a:lnTo>
                  <a:lnTo>
                    <a:pt x="332" y="166"/>
                  </a:lnTo>
                  <a:lnTo>
                    <a:pt x="333" y="163"/>
                  </a:lnTo>
                  <a:lnTo>
                    <a:pt x="333" y="155"/>
                  </a:lnTo>
                  <a:lnTo>
                    <a:pt x="333" y="141"/>
                  </a:lnTo>
                  <a:lnTo>
                    <a:pt x="333" y="141"/>
                  </a:lnTo>
                  <a:lnTo>
                    <a:pt x="335" y="136"/>
                  </a:lnTo>
                  <a:lnTo>
                    <a:pt x="339" y="132"/>
                  </a:lnTo>
                  <a:lnTo>
                    <a:pt x="342" y="131"/>
                  </a:lnTo>
                  <a:lnTo>
                    <a:pt x="348" y="131"/>
                  </a:lnTo>
                  <a:lnTo>
                    <a:pt x="359" y="133"/>
                  </a:lnTo>
                  <a:lnTo>
                    <a:pt x="365" y="133"/>
                  </a:lnTo>
                  <a:lnTo>
                    <a:pt x="369" y="131"/>
                  </a:lnTo>
                  <a:lnTo>
                    <a:pt x="369" y="131"/>
                  </a:lnTo>
                  <a:lnTo>
                    <a:pt x="378" y="126"/>
                  </a:lnTo>
                  <a:lnTo>
                    <a:pt x="385" y="125"/>
                  </a:lnTo>
                  <a:lnTo>
                    <a:pt x="394" y="126"/>
                  </a:lnTo>
                  <a:lnTo>
                    <a:pt x="406" y="128"/>
                  </a:lnTo>
                  <a:lnTo>
                    <a:pt x="406" y="128"/>
                  </a:lnTo>
                  <a:lnTo>
                    <a:pt x="412" y="129"/>
                  </a:lnTo>
                  <a:lnTo>
                    <a:pt x="418" y="128"/>
                  </a:lnTo>
                  <a:lnTo>
                    <a:pt x="424" y="125"/>
                  </a:lnTo>
                  <a:lnTo>
                    <a:pt x="427" y="122"/>
                  </a:lnTo>
                  <a:lnTo>
                    <a:pt x="435" y="115"/>
                  </a:lnTo>
                  <a:lnTo>
                    <a:pt x="440" y="113"/>
                  </a:lnTo>
                  <a:lnTo>
                    <a:pt x="444" y="109"/>
                  </a:lnTo>
                  <a:lnTo>
                    <a:pt x="444" y="109"/>
                  </a:lnTo>
                  <a:lnTo>
                    <a:pt x="451" y="105"/>
                  </a:lnTo>
                  <a:lnTo>
                    <a:pt x="456" y="99"/>
                  </a:lnTo>
                  <a:lnTo>
                    <a:pt x="458" y="92"/>
                  </a:lnTo>
                  <a:lnTo>
                    <a:pt x="461" y="82"/>
                  </a:lnTo>
                  <a:lnTo>
                    <a:pt x="461" y="82"/>
                  </a:lnTo>
                  <a:lnTo>
                    <a:pt x="458" y="82"/>
                  </a:lnTo>
                  <a:lnTo>
                    <a:pt x="458" y="82"/>
                  </a:lnTo>
                  <a:lnTo>
                    <a:pt x="461" y="82"/>
                  </a:lnTo>
                  <a:lnTo>
                    <a:pt x="461" y="82"/>
                  </a:lnTo>
                  <a:lnTo>
                    <a:pt x="463" y="78"/>
                  </a:lnTo>
                  <a:lnTo>
                    <a:pt x="463" y="78"/>
                  </a:lnTo>
                  <a:lnTo>
                    <a:pt x="463" y="72"/>
                  </a:lnTo>
                  <a:lnTo>
                    <a:pt x="460" y="67"/>
                  </a:lnTo>
                  <a:lnTo>
                    <a:pt x="456" y="64"/>
                  </a:lnTo>
                  <a:lnTo>
                    <a:pt x="450" y="61"/>
                  </a:lnTo>
                  <a:lnTo>
                    <a:pt x="443" y="56"/>
                  </a:lnTo>
                  <a:lnTo>
                    <a:pt x="436" y="51"/>
                  </a:lnTo>
                  <a:lnTo>
                    <a:pt x="430" y="46"/>
                  </a:lnTo>
                  <a:lnTo>
                    <a:pt x="423" y="37"/>
                  </a:lnTo>
                  <a:lnTo>
                    <a:pt x="423" y="37"/>
                  </a:lnTo>
                  <a:lnTo>
                    <a:pt x="417" y="30"/>
                  </a:lnTo>
                  <a:lnTo>
                    <a:pt x="411" y="24"/>
                  </a:lnTo>
                  <a:lnTo>
                    <a:pt x="407" y="22"/>
                  </a:lnTo>
                  <a:lnTo>
                    <a:pt x="402" y="21"/>
                  </a:lnTo>
                  <a:lnTo>
                    <a:pt x="397" y="21"/>
                  </a:lnTo>
                  <a:lnTo>
                    <a:pt x="392" y="18"/>
                  </a:lnTo>
                  <a:lnTo>
                    <a:pt x="387" y="15"/>
                  </a:lnTo>
                  <a:lnTo>
                    <a:pt x="382" y="9"/>
                  </a:lnTo>
                  <a:lnTo>
                    <a:pt x="382" y="9"/>
                  </a:lnTo>
                  <a:lnTo>
                    <a:pt x="376" y="4"/>
                  </a:lnTo>
                  <a:lnTo>
                    <a:pt x="369" y="0"/>
                  </a:lnTo>
                  <a:lnTo>
                    <a:pt x="369" y="0"/>
                  </a:lnTo>
                  <a:lnTo>
                    <a:pt x="370" y="9"/>
                  </a:lnTo>
                  <a:lnTo>
                    <a:pt x="369" y="20"/>
                  </a:lnTo>
                  <a:lnTo>
                    <a:pt x="369" y="20"/>
                  </a:lnTo>
                  <a:lnTo>
                    <a:pt x="367" y="28"/>
                  </a:lnTo>
                  <a:lnTo>
                    <a:pt x="362" y="34"/>
                  </a:lnTo>
                  <a:lnTo>
                    <a:pt x="358" y="41"/>
                  </a:lnTo>
                  <a:lnTo>
                    <a:pt x="351" y="47"/>
                  </a:lnTo>
                  <a:lnTo>
                    <a:pt x="344" y="51"/>
                  </a:lnTo>
                  <a:lnTo>
                    <a:pt x="336" y="56"/>
                  </a:lnTo>
                  <a:lnTo>
                    <a:pt x="321" y="62"/>
                  </a:lnTo>
                  <a:lnTo>
                    <a:pt x="321" y="62"/>
                  </a:lnTo>
                  <a:lnTo>
                    <a:pt x="312" y="65"/>
                  </a:lnTo>
                  <a:lnTo>
                    <a:pt x="302" y="66"/>
                  </a:lnTo>
                  <a:lnTo>
                    <a:pt x="292" y="66"/>
                  </a:lnTo>
                  <a:lnTo>
                    <a:pt x="281" y="65"/>
                  </a:lnTo>
                  <a:lnTo>
                    <a:pt x="270" y="63"/>
                  </a:lnTo>
                  <a:lnTo>
                    <a:pt x="260" y="58"/>
                  </a:lnTo>
                  <a:lnTo>
                    <a:pt x="250" y="53"/>
                  </a:lnTo>
                  <a:lnTo>
                    <a:pt x="238" y="46"/>
                  </a:lnTo>
                  <a:lnTo>
                    <a:pt x="238" y="46"/>
                  </a:lnTo>
                  <a:lnTo>
                    <a:pt x="237" y="47"/>
                  </a:lnTo>
                  <a:lnTo>
                    <a:pt x="236" y="48"/>
                  </a:lnTo>
                  <a:lnTo>
                    <a:pt x="235" y="51"/>
                  </a:lnTo>
                  <a:lnTo>
                    <a:pt x="235" y="55"/>
                  </a:lnTo>
                  <a:lnTo>
                    <a:pt x="235" y="55"/>
                  </a:lnTo>
                  <a:lnTo>
                    <a:pt x="229" y="55"/>
                  </a:lnTo>
                  <a:lnTo>
                    <a:pt x="227" y="55"/>
                  </a:lnTo>
                  <a:lnTo>
                    <a:pt x="226" y="56"/>
                  </a:lnTo>
                  <a:lnTo>
                    <a:pt x="226" y="56"/>
                  </a:lnTo>
                  <a:lnTo>
                    <a:pt x="225" y="57"/>
                  </a:lnTo>
                  <a:lnTo>
                    <a:pt x="225" y="59"/>
                  </a:lnTo>
                  <a:lnTo>
                    <a:pt x="225" y="65"/>
                  </a:lnTo>
                  <a:lnTo>
                    <a:pt x="225" y="65"/>
                  </a:lnTo>
                  <a:lnTo>
                    <a:pt x="228" y="65"/>
                  </a:lnTo>
                  <a:lnTo>
                    <a:pt x="231" y="66"/>
                  </a:lnTo>
                  <a:lnTo>
                    <a:pt x="235" y="71"/>
                  </a:lnTo>
                  <a:lnTo>
                    <a:pt x="240" y="74"/>
                  </a:lnTo>
                  <a:lnTo>
                    <a:pt x="242" y="75"/>
                  </a:lnTo>
                  <a:lnTo>
                    <a:pt x="244" y="75"/>
                  </a:lnTo>
                  <a:lnTo>
                    <a:pt x="244" y="75"/>
                  </a:lnTo>
                  <a:lnTo>
                    <a:pt x="244" y="81"/>
                  </a:lnTo>
                  <a:lnTo>
                    <a:pt x="243" y="87"/>
                  </a:lnTo>
                  <a:lnTo>
                    <a:pt x="240" y="91"/>
                  </a:lnTo>
                  <a:lnTo>
                    <a:pt x="235" y="95"/>
                  </a:lnTo>
                  <a:lnTo>
                    <a:pt x="235" y="95"/>
                  </a:lnTo>
                  <a:lnTo>
                    <a:pt x="231" y="95"/>
                  </a:lnTo>
                  <a:lnTo>
                    <a:pt x="226" y="95"/>
                  </a:lnTo>
                  <a:lnTo>
                    <a:pt x="217" y="94"/>
                  </a:lnTo>
                  <a:lnTo>
                    <a:pt x="209" y="94"/>
                  </a:lnTo>
                  <a:lnTo>
                    <a:pt x="204" y="94"/>
                  </a:lnTo>
                  <a:lnTo>
                    <a:pt x="202" y="94"/>
                  </a:lnTo>
                  <a:lnTo>
                    <a:pt x="202" y="94"/>
                  </a:lnTo>
                  <a:lnTo>
                    <a:pt x="199" y="95"/>
                  </a:lnTo>
                  <a:lnTo>
                    <a:pt x="198" y="97"/>
                  </a:lnTo>
                  <a:lnTo>
                    <a:pt x="195" y="101"/>
                  </a:lnTo>
                  <a:lnTo>
                    <a:pt x="194" y="107"/>
                  </a:lnTo>
                  <a:lnTo>
                    <a:pt x="193" y="114"/>
                  </a:lnTo>
                  <a:lnTo>
                    <a:pt x="193" y="121"/>
                  </a:lnTo>
                  <a:lnTo>
                    <a:pt x="191" y="126"/>
                  </a:lnTo>
                  <a:lnTo>
                    <a:pt x="190" y="129"/>
                  </a:lnTo>
                  <a:lnTo>
                    <a:pt x="187" y="131"/>
                  </a:lnTo>
                  <a:lnTo>
                    <a:pt x="184" y="133"/>
                  </a:lnTo>
                  <a:lnTo>
                    <a:pt x="180" y="134"/>
                  </a:lnTo>
                  <a:lnTo>
                    <a:pt x="180" y="134"/>
                  </a:lnTo>
                  <a:lnTo>
                    <a:pt x="177" y="134"/>
                  </a:lnTo>
                  <a:lnTo>
                    <a:pt x="173" y="132"/>
                  </a:lnTo>
                  <a:lnTo>
                    <a:pt x="169" y="129"/>
                  </a:lnTo>
                  <a:lnTo>
                    <a:pt x="168" y="128"/>
                  </a:lnTo>
                  <a:lnTo>
                    <a:pt x="168" y="125"/>
                  </a:lnTo>
                  <a:lnTo>
                    <a:pt x="168" y="125"/>
                  </a:lnTo>
                  <a:lnTo>
                    <a:pt x="170" y="115"/>
                  </a:lnTo>
                  <a:lnTo>
                    <a:pt x="174" y="103"/>
                  </a:lnTo>
                  <a:lnTo>
                    <a:pt x="176" y="90"/>
                  </a:lnTo>
                  <a:lnTo>
                    <a:pt x="178" y="79"/>
                  </a:lnTo>
                  <a:lnTo>
                    <a:pt x="179" y="68"/>
                  </a:lnTo>
                  <a:lnTo>
                    <a:pt x="178" y="64"/>
                  </a:lnTo>
                  <a:lnTo>
                    <a:pt x="177" y="59"/>
                  </a:lnTo>
                  <a:lnTo>
                    <a:pt x="175" y="56"/>
                  </a:lnTo>
                  <a:lnTo>
                    <a:pt x="171" y="54"/>
                  </a:lnTo>
                  <a:lnTo>
                    <a:pt x="167" y="51"/>
                  </a:lnTo>
                  <a:lnTo>
                    <a:pt x="161" y="49"/>
                  </a:lnTo>
                  <a:lnTo>
                    <a:pt x="161" y="49"/>
                  </a:lnTo>
                  <a:lnTo>
                    <a:pt x="154" y="49"/>
                  </a:lnTo>
                  <a:lnTo>
                    <a:pt x="147" y="51"/>
                  </a:lnTo>
                  <a:lnTo>
                    <a:pt x="134" y="58"/>
                  </a:lnTo>
                  <a:lnTo>
                    <a:pt x="127" y="62"/>
                  </a:lnTo>
                  <a:lnTo>
                    <a:pt x="119" y="65"/>
                  </a:lnTo>
                  <a:lnTo>
                    <a:pt x="111" y="66"/>
                  </a:lnTo>
                  <a:lnTo>
                    <a:pt x="103" y="65"/>
                  </a:lnTo>
                  <a:lnTo>
                    <a:pt x="103" y="65"/>
                  </a:lnTo>
                  <a:lnTo>
                    <a:pt x="103" y="68"/>
                  </a:lnTo>
                  <a:lnTo>
                    <a:pt x="103" y="72"/>
                  </a:lnTo>
                  <a:lnTo>
                    <a:pt x="100" y="78"/>
                  </a:lnTo>
                  <a:lnTo>
                    <a:pt x="97" y="83"/>
                  </a:lnTo>
                  <a:lnTo>
                    <a:pt x="97" y="87"/>
                  </a:lnTo>
                  <a:lnTo>
                    <a:pt x="97" y="90"/>
                  </a:lnTo>
                  <a:lnTo>
                    <a:pt x="97" y="90"/>
                  </a:lnTo>
                  <a:lnTo>
                    <a:pt x="93" y="89"/>
                  </a:lnTo>
                  <a:lnTo>
                    <a:pt x="89" y="90"/>
                  </a:lnTo>
                  <a:lnTo>
                    <a:pt x="87" y="90"/>
                  </a:lnTo>
                  <a:lnTo>
                    <a:pt x="85" y="92"/>
                  </a:lnTo>
                  <a:lnTo>
                    <a:pt x="83" y="95"/>
                  </a:lnTo>
                  <a:lnTo>
                    <a:pt x="80" y="98"/>
                  </a:lnTo>
                  <a:lnTo>
                    <a:pt x="78" y="105"/>
                  </a:lnTo>
                  <a:lnTo>
                    <a:pt x="78" y="105"/>
                  </a:lnTo>
                  <a:lnTo>
                    <a:pt x="76" y="105"/>
                  </a:lnTo>
                  <a:lnTo>
                    <a:pt x="72" y="105"/>
                  </a:lnTo>
                  <a:lnTo>
                    <a:pt x="68" y="107"/>
                  </a:lnTo>
                  <a:lnTo>
                    <a:pt x="63" y="109"/>
                  </a:lnTo>
                  <a:lnTo>
                    <a:pt x="61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3"/>
                  </a:lnTo>
                  <a:lnTo>
                    <a:pt x="59" y="115"/>
                  </a:lnTo>
                  <a:lnTo>
                    <a:pt x="57" y="117"/>
                  </a:lnTo>
                  <a:lnTo>
                    <a:pt x="53" y="121"/>
                  </a:lnTo>
                  <a:lnTo>
                    <a:pt x="53" y="123"/>
                  </a:lnTo>
                  <a:lnTo>
                    <a:pt x="54" y="125"/>
                  </a:lnTo>
                  <a:lnTo>
                    <a:pt x="54" y="125"/>
                  </a:lnTo>
                  <a:lnTo>
                    <a:pt x="47" y="124"/>
                  </a:lnTo>
                  <a:lnTo>
                    <a:pt x="42" y="124"/>
                  </a:lnTo>
                  <a:lnTo>
                    <a:pt x="36" y="126"/>
                  </a:lnTo>
                  <a:lnTo>
                    <a:pt x="30" y="129"/>
                  </a:lnTo>
                  <a:lnTo>
                    <a:pt x="21" y="136"/>
                  </a:lnTo>
                  <a:lnTo>
                    <a:pt x="11" y="142"/>
                  </a:lnTo>
                  <a:lnTo>
                    <a:pt x="11" y="142"/>
                  </a:lnTo>
                  <a:lnTo>
                    <a:pt x="10" y="144"/>
                  </a:lnTo>
                  <a:lnTo>
                    <a:pt x="10" y="145"/>
                  </a:lnTo>
                  <a:lnTo>
                    <a:pt x="10" y="149"/>
                  </a:lnTo>
                  <a:lnTo>
                    <a:pt x="10" y="155"/>
                  </a:lnTo>
                  <a:lnTo>
                    <a:pt x="9" y="161"/>
                  </a:lnTo>
                  <a:lnTo>
                    <a:pt x="9" y="161"/>
                  </a:lnTo>
                  <a:lnTo>
                    <a:pt x="8" y="163"/>
                  </a:lnTo>
                  <a:lnTo>
                    <a:pt x="5" y="165"/>
                  </a:lnTo>
                  <a:lnTo>
                    <a:pt x="3" y="166"/>
                  </a:lnTo>
                  <a:lnTo>
                    <a:pt x="0" y="166"/>
                  </a:lnTo>
                  <a:lnTo>
                    <a:pt x="0" y="166"/>
                  </a:lnTo>
                  <a:lnTo>
                    <a:pt x="4" y="170"/>
                  </a:lnTo>
                  <a:lnTo>
                    <a:pt x="9" y="173"/>
                  </a:lnTo>
                  <a:lnTo>
                    <a:pt x="13" y="174"/>
                  </a:lnTo>
                  <a:lnTo>
                    <a:pt x="18" y="175"/>
                  </a:lnTo>
                  <a:lnTo>
                    <a:pt x="28" y="177"/>
                  </a:lnTo>
                  <a:lnTo>
                    <a:pt x="39" y="175"/>
                  </a:lnTo>
                  <a:lnTo>
                    <a:pt x="39" y="175"/>
                  </a:lnTo>
                  <a:lnTo>
                    <a:pt x="38" y="184"/>
                  </a:lnTo>
                  <a:lnTo>
                    <a:pt x="39" y="191"/>
                  </a:lnTo>
                  <a:lnTo>
                    <a:pt x="43" y="198"/>
                  </a:lnTo>
                  <a:lnTo>
                    <a:pt x="49" y="204"/>
                  </a:lnTo>
                  <a:lnTo>
                    <a:pt x="54" y="207"/>
                  </a:lnTo>
                  <a:lnTo>
                    <a:pt x="62" y="210"/>
                  </a:lnTo>
                  <a:lnTo>
                    <a:pt x="70" y="211"/>
                  </a:lnTo>
                  <a:lnTo>
                    <a:pt x="78" y="210"/>
                  </a:lnTo>
                  <a:lnTo>
                    <a:pt x="78" y="210"/>
                  </a:lnTo>
                  <a:lnTo>
                    <a:pt x="86" y="207"/>
                  </a:lnTo>
                  <a:lnTo>
                    <a:pt x="94" y="204"/>
                  </a:lnTo>
                  <a:lnTo>
                    <a:pt x="102" y="200"/>
                  </a:lnTo>
                  <a:lnTo>
                    <a:pt x="110" y="198"/>
                  </a:lnTo>
                  <a:lnTo>
                    <a:pt x="117" y="197"/>
                  </a:lnTo>
                  <a:lnTo>
                    <a:pt x="125" y="198"/>
                  </a:lnTo>
                  <a:lnTo>
                    <a:pt x="128" y="199"/>
                  </a:lnTo>
                  <a:lnTo>
                    <a:pt x="133" y="202"/>
                  </a:lnTo>
                  <a:lnTo>
                    <a:pt x="136" y="205"/>
                  </a:lnTo>
                  <a:lnTo>
                    <a:pt x="140" y="210"/>
                  </a:lnTo>
                  <a:lnTo>
                    <a:pt x="140" y="210"/>
                  </a:lnTo>
                  <a:lnTo>
                    <a:pt x="141" y="211"/>
                  </a:lnTo>
                  <a:lnTo>
                    <a:pt x="144" y="212"/>
                  </a:lnTo>
                  <a:lnTo>
                    <a:pt x="151" y="212"/>
                  </a:lnTo>
                  <a:lnTo>
                    <a:pt x="167" y="211"/>
                  </a:lnTo>
                  <a:lnTo>
                    <a:pt x="167" y="211"/>
                  </a:lnTo>
                  <a:lnTo>
                    <a:pt x="166" y="208"/>
                  </a:lnTo>
                  <a:lnTo>
                    <a:pt x="167" y="205"/>
                  </a:lnTo>
                  <a:lnTo>
                    <a:pt x="169" y="203"/>
                  </a:lnTo>
                  <a:lnTo>
                    <a:pt x="171" y="202"/>
                  </a:lnTo>
                  <a:lnTo>
                    <a:pt x="171" y="202"/>
                  </a:lnTo>
                  <a:lnTo>
                    <a:pt x="173" y="203"/>
                  </a:lnTo>
                  <a:lnTo>
                    <a:pt x="175" y="205"/>
                  </a:lnTo>
                  <a:lnTo>
                    <a:pt x="178" y="206"/>
                  </a:lnTo>
                  <a:lnTo>
                    <a:pt x="182" y="206"/>
                  </a:lnTo>
                  <a:lnTo>
                    <a:pt x="185" y="207"/>
                  </a:lnTo>
                  <a:lnTo>
                    <a:pt x="185" y="207"/>
                  </a:lnTo>
                  <a:lnTo>
                    <a:pt x="187" y="211"/>
                  </a:lnTo>
                  <a:lnTo>
                    <a:pt x="188" y="214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9" y="221"/>
                  </a:lnTo>
                  <a:lnTo>
                    <a:pt x="204" y="219"/>
                  </a:lnTo>
                  <a:lnTo>
                    <a:pt x="204" y="219"/>
                  </a:lnTo>
                  <a:lnTo>
                    <a:pt x="210" y="216"/>
                  </a:lnTo>
                  <a:lnTo>
                    <a:pt x="220" y="214"/>
                  </a:lnTo>
                  <a:lnTo>
                    <a:pt x="249" y="206"/>
                  </a:lnTo>
                  <a:lnTo>
                    <a:pt x="278" y="198"/>
                  </a:lnTo>
                  <a:lnTo>
                    <a:pt x="300" y="191"/>
                  </a:lnTo>
                  <a:lnTo>
                    <a:pt x="300" y="19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88" name="Freeform: Shape 228"/>
            <p:cNvSpPr/>
            <p:nvPr/>
          </p:nvSpPr>
          <p:spPr bwMode="auto">
            <a:xfrm>
              <a:off x="5990374" y="1886648"/>
              <a:ext cx="512556" cy="444504"/>
            </a:xfrm>
            <a:custGeom>
              <a:avLst/>
              <a:gdLst>
                <a:gd name="T0" fmla="*/ 705 w 707"/>
                <a:gd name="T1" fmla="*/ 371 h 615"/>
                <a:gd name="T2" fmla="*/ 683 w 707"/>
                <a:gd name="T3" fmla="*/ 299 h 615"/>
                <a:gd name="T4" fmla="*/ 671 w 707"/>
                <a:gd name="T5" fmla="*/ 267 h 615"/>
                <a:gd name="T6" fmla="*/ 655 w 707"/>
                <a:gd name="T7" fmla="*/ 208 h 615"/>
                <a:gd name="T8" fmla="*/ 667 w 707"/>
                <a:gd name="T9" fmla="*/ 165 h 615"/>
                <a:gd name="T10" fmla="*/ 667 w 707"/>
                <a:gd name="T11" fmla="*/ 112 h 615"/>
                <a:gd name="T12" fmla="*/ 640 w 707"/>
                <a:gd name="T13" fmla="*/ 83 h 615"/>
                <a:gd name="T14" fmla="*/ 592 w 707"/>
                <a:gd name="T15" fmla="*/ 77 h 615"/>
                <a:gd name="T16" fmla="*/ 614 w 707"/>
                <a:gd name="T17" fmla="*/ 51 h 615"/>
                <a:gd name="T18" fmla="*/ 647 w 707"/>
                <a:gd name="T19" fmla="*/ 40 h 615"/>
                <a:gd name="T20" fmla="*/ 619 w 707"/>
                <a:gd name="T21" fmla="*/ 19 h 615"/>
                <a:gd name="T22" fmla="*/ 581 w 707"/>
                <a:gd name="T23" fmla="*/ 5 h 615"/>
                <a:gd name="T24" fmla="*/ 528 w 707"/>
                <a:gd name="T25" fmla="*/ 18 h 615"/>
                <a:gd name="T26" fmla="*/ 471 w 707"/>
                <a:gd name="T27" fmla="*/ 19 h 615"/>
                <a:gd name="T28" fmla="*/ 447 w 707"/>
                <a:gd name="T29" fmla="*/ 35 h 615"/>
                <a:gd name="T30" fmla="*/ 373 w 707"/>
                <a:gd name="T31" fmla="*/ 65 h 615"/>
                <a:gd name="T32" fmla="*/ 356 w 707"/>
                <a:gd name="T33" fmla="*/ 92 h 615"/>
                <a:gd name="T34" fmla="*/ 298 w 707"/>
                <a:gd name="T35" fmla="*/ 107 h 615"/>
                <a:gd name="T36" fmla="*/ 275 w 707"/>
                <a:gd name="T37" fmla="*/ 135 h 615"/>
                <a:gd name="T38" fmla="*/ 233 w 707"/>
                <a:gd name="T39" fmla="*/ 191 h 615"/>
                <a:gd name="T40" fmla="*/ 206 w 707"/>
                <a:gd name="T41" fmla="*/ 223 h 615"/>
                <a:gd name="T42" fmla="*/ 178 w 707"/>
                <a:gd name="T43" fmla="*/ 250 h 615"/>
                <a:gd name="T44" fmla="*/ 165 w 707"/>
                <a:gd name="T45" fmla="*/ 283 h 615"/>
                <a:gd name="T46" fmla="*/ 75 w 707"/>
                <a:gd name="T47" fmla="*/ 344 h 615"/>
                <a:gd name="T48" fmla="*/ 16 w 707"/>
                <a:gd name="T49" fmla="*/ 398 h 615"/>
                <a:gd name="T50" fmla="*/ 26 w 707"/>
                <a:gd name="T51" fmla="*/ 448 h 615"/>
                <a:gd name="T52" fmla="*/ 1 w 707"/>
                <a:gd name="T53" fmla="*/ 498 h 615"/>
                <a:gd name="T54" fmla="*/ 17 w 707"/>
                <a:gd name="T55" fmla="*/ 530 h 615"/>
                <a:gd name="T56" fmla="*/ 68 w 707"/>
                <a:gd name="T57" fmla="*/ 560 h 615"/>
                <a:gd name="T58" fmla="*/ 116 w 707"/>
                <a:gd name="T59" fmla="*/ 522 h 615"/>
                <a:gd name="T60" fmla="*/ 150 w 707"/>
                <a:gd name="T61" fmla="*/ 501 h 615"/>
                <a:gd name="T62" fmla="*/ 159 w 707"/>
                <a:gd name="T63" fmla="*/ 522 h 615"/>
                <a:gd name="T64" fmla="*/ 177 w 707"/>
                <a:gd name="T65" fmla="*/ 524 h 615"/>
                <a:gd name="T66" fmla="*/ 192 w 707"/>
                <a:gd name="T67" fmla="*/ 576 h 615"/>
                <a:gd name="T68" fmla="*/ 232 w 707"/>
                <a:gd name="T69" fmla="*/ 611 h 615"/>
                <a:gd name="T70" fmla="*/ 277 w 707"/>
                <a:gd name="T71" fmla="*/ 610 h 615"/>
                <a:gd name="T72" fmla="*/ 297 w 707"/>
                <a:gd name="T73" fmla="*/ 588 h 615"/>
                <a:gd name="T74" fmla="*/ 334 w 707"/>
                <a:gd name="T75" fmla="*/ 538 h 615"/>
                <a:gd name="T76" fmla="*/ 347 w 707"/>
                <a:gd name="T77" fmla="*/ 527 h 615"/>
                <a:gd name="T78" fmla="*/ 334 w 707"/>
                <a:gd name="T79" fmla="*/ 486 h 615"/>
                <a:gd name="T80" fmla="*/ 360 w 707"/>
                <a:gd name="T81" fmla="*/ 470 h 615"/>
                <a:gd name="T82" fmla="*/ 362 w 707"/>
                <a:gd name="T83" fmla="*/ 436 h 615"/>
                <a:gd name="T84" fmla="*/ 332 w 707"/>
                <a:gd name="T85" fmla="*/ 381 h 615"/>
                <a:gd name="T86" fmla="*/ 371 w 707"/>
                <a:gd name="T87" fmla="*/ 355 h 615"/>
                <a:gd name="T88" fmla="*/ 395 w 707"/>
                <a:gd name="T89" fmla="*/ 286 h 615"/>
                <a:gd name="T90" fmla="*/ 438 w 707"/>
                <a:gd name="T91" fmla="*/ 248 h 615"/>
                <a:gd name="T92" fmla="*/ 472 w 707"/>
                <a:gd name="T93" fmla="*/ 237 h 615"/>
                <a:gd name="T94" fmla="*/ 493 w 707"/>
                <a:gd name="T95" fmla="*/ 266 h 615"/>
                <a:gd name="T96" fmla="*/ 459 w 707"/>
                <a:gd name="T97" fmla="*/ 303 h 615"/>
                <a:gd name="T98" fmla="*/ 400 w 707"/>
                <a:gd name="T99" fmla="*/ 370 h 615"/>
                <a:gd name="T100" fmla="*/ 413 w 707"/>
                <a:gd name="T101" fmla="*/ 418 h 615"/>
                <a:gd name="T102" fmla="*/ 393 w 707"/>
                <a:gd name="T103" fmla="*/ 443 h 615"/>
                <a:gd name="T104" fmla="*/ 410 w 707"/>
                <a:gd name="T105" fmla="*/ 462 h 615"/>
                <a:gd name="T106" fmla="*/ 460 w 707"/>
                <a:gd name="T107" fmla="*/ 453 h 615"/>
                <a:gd name="T108" fmla="*/ 515 w 707"/>
                <a:gd name="T109" fmla="*/ 461 h 615"/>
                <a:gd name="T110" fmla="*/ 586 w 707"/>
                <a:gd name="T111" fmla="*/ 453 h 615"/>
                <a:gd name="T112" fmla="*/ 596 w 707"/>
                <a:gd name="T113" fmla="*/ 496 h 615"/>
                <a:gd name="T114" fmla="*/ 613 w 707"/>
                <a:gd name="T115" fmla="*/ 519 h 615"/>
                <a:gd name="T116" fmla="*/ 628 w 707"/>
                <a:gd name="T117" fmla="*/ 449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07" h="615">
                  <a:moveTo>
                    <a:pt x="650" y="423"/>
                  </a:moveTo>
                  <a:lnTo>
                    <a:pt x="650" y="423"/>
                  </a:lnTo>
                  <a:lnTo>
                    <a:pt x="661" y="414"/>
                  </a:lnTo>
                  <a:lnTo>
                    <a:pt x="677" y="402"/>
                  </a:lnTo>
                  <a:lnTo>
                    <a:pt x="692" y="387"/>
                  </a:lnTo>
                  <a:lnTo>
                    <a:pt x="699" y="379"/>
                  </a:lnTo>
                  <a:lnTo>
                    <a:pt x="705" y="371"/>
                  </a:lnTo>
                  <a:lnTo>
                    <a:pt x="705" y="371"/>
                  </a:lnTo>
                  <a:lnTo>
                    <a:pt x="707" y="366"/>
                  </a:lnTo>
                  <a:lnTo>
                    <a:pt x="707" y="362"/>
                  </a:lnTo>
                  <a:lnTo>
                    <a:pt x="707" y="356"/>
                  </a:lnTo>
                  <a:lnTo>
                    <a:pt x="707" y="350"/>
                  </a:lnTo>
                  <a:lnTo>
                    <a:pt x="703" y="339"/>
                  </a:lnTo>
                  <a:lnTo>
                    <a:pt x="698" y="328"/>
                  </a:lnTo>
                  <a:lnTo>
                    <a:pt x="687" y="307"/>
                  </a:lnTo>
                  <a:lnTo>
                    <a:pt x="683" y="299"/>
                  </a:lnTo>
                  <a:lnTo>
                    <a:pt x="682" y="294"/>
                  </a:lnTo>
                  <a:lnTo>
                    <a:pt x="682" y="294"/>
                  </a:lnTo>
                  <a:lnTo>
                    <a:pt x="682" y="290"/>
                  </a:lnTo>
                  <a:lnTo>
                    <a:pt x="681" y="287"/>
                  </a:lnTo>
                  <a:lnTo>
                    <a:pt x="678" y="281"/>
                  </a:lnTo>
                  <a:lnTo>
                    <a:pt x="675" y="278"/>
                  </a:lnTo>
                  <a:lnTo>
                    <a:pt x="673" y="273"/>
                  </a:lnTo>
                  <a:lnTo>
                    <a:pt x="671" y="267"/>
                  </a:lnTo>
                  <a:lnTo>
                    <a:pt x="669" y="259"/>
                  </a:lnTo>
                  <a:lnTo>
                    <a:pt x="669" y="259"/>
                  </a:lnTo>
                  <a:lnTo>
                    <a:pt x="665" y="231"/>
                  </a:lnTo>
                  <a:lnTo>
                    <a:pt x="663" y="220"/>
                  </a:lnTo>
                  <a:lnTo>
                    <a:pt x="661" y="216"/>
                  </a:lnTo>
                  <a:lnTo>
                    <a:pt x="658" y="213"/>
                  </a:lnTo>
                  <a:lnTo>
                    <a:pt x="658" y="213"/>
                  </a:lnTo>
                  <a:lnTo>
                    <a:pt x="655" y="208"/>
                  </a:lnTo>
                  <a:lnTo>
                    <a:pt x="654" y="205"/>
                  </a:lnTo>
                  <a:lnTo>
                    <a:pt x="654" y="203"/>
                  </a:lnTo>
                  <a:lnTo>
                    <a:pt x="656" y="197"/>
                  </a:lnTo>
                  <a:lnTo>
                    <a:pt x="660" y="187"/>
                  </a:lnTo>
                  <a:lnTo>
                    <a:pt x="660" y="187"/>
                  </a:lnTo>
                  <a:lnTo>
                    <a:pt x="664" y="178"/>
                  </a:lnTo>
                  <a:lnTo>
                    <a:pt x="666" y="170"/>
                  </a:lnTo>
                  <a:lnTo>
                    <a:pt x="667" y="165"/>
                  </a:lnTo>
                  <a:lnTo>
                    <a:pt x="667" y="160"/>
                  </a:lnTo>
                  <a:lnTo>
                    <a:pt x="664" y="149"/>
                  </a:lnTo>
                  <a:lnTo>
                    <a:pt x="664" y="149"/>
                  </a:lnTo>
                  <a:lnTo>
                    <a:pt x="663" y="142"/>
                  </a:lnTo>
                  <a:lnTo>
                    <a:pt x="662" y="137"/>
                  </a:lnTo>
                  <a:lnTo>
                    <a:pt x="662" y="126"/>
                  </a:lnTo>
                  <a:lnTo>
                    <a:pt x="664" y="118"/>
                  </a:lnTo>
                  <a:lnTo>
                    <a:pt x="667" y="112"/>
                  </a:lnTo>
                  <a:lnTo>
                    <a:pt x="667" y="112"/>
                  </a:lnTo>
                  <a:lnTo>
                    <a:pt x="669" y="108"/>
                  </a:lnTo>
                  <a:lnTo>
                    <a:pt x="669" y="105"/>
                  </a:lnTo>
                  <a:lnTo>
                    <a:pt x="665" y="97"/>
                  </a:lnTo>
                  <a:lnTo>
                    <a:pt x="655" y="76"/>
                  </a:lnTo>
                  <a:lnTo>
                    <a:pt x="655" y="76"/>
                  </a:lnTo>
                  <a:lnTo>
                    <a:pt x="648" y="80"/>
                  </a:lnTo>
                  <a:lnTo>
                    <a:pt x="640" y="83"/>
                  </a:lnTo>
                  <a:lnTo>
                    <a:pt x="627" y="90"/>
                  </a:lnTo>
                  <a:lnTo>
                    <a:pt x="621" y="92"/>
                  </a:lnTo>
                  <a:lnTo>
                    <a:pt x="614" y="92"/>
                  </a:lnTo>
                  <a:lnTo>
                    <a:pt x="607" y="91"/>
                  </a:lnTo>
                  <a:lnTo>
                    <a:pt x="600" y="87"/>
                  </a:lnTo>
                  <a:lnTo>
                    <a:pt x="600" y="87"/>
                  </a:lnTo>
                  <a:lnTo>
                    <a:pt x="597" y="82"/>
                  </a:lnTo>
                  <a:lnTo>
                    <a:pt x="592" y="77"/>
                  </a:lnTo>
                  <a:lnTo>
                    <a:pt x="586" y="66"/>
                  </a:lnTo>
                  <a:lnTo>
                    <a:pt x="579" y="52"/>
                  </a:lnTo>
                  <a:lnTo>
                    <a:pt x="574" y="39"/>
                  </a:lnTo>
                  <a:lnTo>
                    <a:pt x="574" y="39"/>
                  </a:lnTo>
                  <a:lnTo>
                    <a:pt x="582" y="40"/>
                  </a:lnTo>
                  <a:lnTo>
                    <a:pt x="590" y="42"/>
                  </a:lnTo>
                  <a:lnTo>
                    <a:pt x="606" y="49"/>
                  </a:lnTo>
                  <a:lnTo>
                    <a:pt x="614" y="51"/>
                  </a:lnTo>
                  <a:lnTo>
                    <a:pt x="622" y="54"/>
                  </a:lnTo>
                  <a:lnTo>
                    <a:pt x="630" y="54"/>
                  </a:lnTo>
                  <a:lnTo>
                    <a:pt x="637" y="51"/>
                  </a:lnTo>
                  <a:lnTo>
                    <a:pt x="637" y="51"/>
                  </a:lnTo>
                  <a:lnTo>
                    <a:pt x="640" y="50"/>
                  </a:lnTo>
                  <a:lnTo>
                    <a:pt x="642" y="48"/>
                  </a:lnTo>
                  <a:lnTo>
                    <a:pt x="645" y="44"/>
                  </a:lnTo>
                  <a:lnTo>
                    <a:pt x="647" y="40"/>
                  </a:lnTo>
                  <a:lnTo>
                    <a:pt x="647" y="36"/>
                  </a:lnTo>
                  <a:lnTo>
                    <a:pt x="646" y="32"/>
                  </a:lnTo>
                  <a:lnTo>
                    <a:pt x="642" y="27"/>
                  </a:lnTo>
                  <a:lnTo>
                    <a:pt x="638" y="24"/>
                  </a:lnTo>
                  <a:lnTo>
                    <a:pt x="638" y="24"/>
                  </a:lnTo>
                  <a:lnTo>
                    <a:pt x="631" y="21"/>
                  </a:lnTo>
                  <a:lnTo>
                    <a:pt x="625" y="19"/>
                  </a:lnTo>
                  <a:lnTo>
                    <a:pt x="619" y="19"/>
                  </a:lnTo>
                  <a:lnTo>
                    <a:pt x="612" y="19"/>
                  </a:lnTo>
                  <a:lnTo>
                    <a:pt x="605" y="21"/>
                  </a:lnTo>
                  <a:lnTo>
                    <a:pt x="600" y="21"/>
                  </a:lnTo>
                  <a:lnTo>
                    <a:pt x="596" y="19"/>
                  </a:lnTo>
                  <a:lnTo>
                    <a:pt x="592" y="17"/>
                  </a:lnTo>
                  <a:lnTo>
                    <a:pt x="592" y="17"/>
                  </a:lnTo>
                  <a:lnTo>
                    <a:pt x="587" y="9"/>
                  </a:lnTo>
                  <a:lnTo>
                    <a:pt x="581" y="5"/>
                  </a:lnTo>
                  <a:lnTo>
                    <a:pt x="576" y="1"/>
                  </a:lnTo>
                  <a:lnTo>
                    <a:pt x="571" y="0"/>
                  </a:lnTo>
                  <a:lnTo>
                    <a:pt x="565" y="0"/>
                  </a:lnTo>
                  <a:lnTo>
                    <a:pt x="561" y="0"/>
                  </a:lnTo>
                  <a:lnTo>
                    <a:pt x="555" y="2"/>
                  </a:lnTo>
                  <a:lnTo>
                    <a:pt x="549" y="5"/>
                  </a:lnTo>
                  <a:lnTo>
                    <a:pt x="539" y="11"/>
                  </a:lnTo>
                  <a:lnTo>
                    <a:pt x="528" y="18"/>
                  </a:lnTo>
                  <a:lnTo>
                    <a:pt x="517" y="25"/>
                  </a:lnTo>
                  <a:lnTo>
                    <a:pt x="512" y="27"/>
                  </a:lnTo>
                  <a:lnTo>
                    <a:pt x="506" y="29"/>
                  </a:lnTo>
                  <a:lnTo>
                    <a:pt x="506" y="29"/>
                  </a:lnTo>
                  <a:lnTo>
                    <a:pt x="498" y="29"/>
                  </a:lnTo>
                  <a:lnTo>
                    <a:pt x="490" y="27"/>
                  </a:lnTo>
                  <a:lnTo>
                    <a:pt x="476" y="22"/>
                  </a:lnTo>
                  <a:lnTo>
                    <a:pt x="471" y="19"/>
                  </a:lnTo>
                  <a:lnTo>
                    <a:pt x="464" y="18"/>
                  </a:lnTo>
                  <a:lnTo>
                    <a:pt x="462" y="19"/>
                  </a:lnTo>
                  <a:lnTo>
                    <a:pt x="459" y="21"/>
                  </a:lnTo>
                  <a:lnTo>
                    <a:pt x="457" y="23"/>
                  </a:lnTo>
                  <a:lnTo>
                    <a:pt x="455" y="26"/>
                  </a:lnTo>
                  <a:lnTo>
                    <a:pt x="455" y="26"/>
                  </a:lnTo>
                  <a:lnTo>
                    <a:pt x="450" y="31"/>
                  </a:lnTo>
                  <a:lnTo>
                    <a:pt x="447" y="35"/>
                  </a:lnTo>
                  <a:lnTo>
                    <a:pt x="438" y="43"/>
                  </a:lnTo>
                  <a:lnTo>
                    <a:pt x="429" y="48"/>
                  </a:lnTo>
                  <a:lnTo>
                    <a:pt x="418" y="51"/>
                  </a:lnTo>
                  <a:lnTo>
                    <a:pt x="398" y="56"/>
                  </a:lnTo>
                  <a:lnTo>
                    <a:pt x="388" y="58"/>
                  </a:lnTo>
                  <a:lnTo>
                    <a:pt x="377" y="63"/>
                  </a:lnTo>
                  <a:lnTo>
                    <a:pt x="377" y="63"/>
                  </a:lnTo>
                  <a:lnTo>
                    <a:pt x="373" y="65"/>
                  </a:lnTo>
                  <a:lnTo>
                    <a:pt x="371" y="68"/>
                  </a:lnTo>
                  <a:lnTo>
                    <a:pt x="369" y="73"/>
                  </a:lnTo>
                  <a:lnTo>
                    <a:pt x="369" y="76"/>
                  </a:lnTo>
                  <a:lnTo>
                    <a:pt x="368" y="84"/>
                  </a:lnTo>
                  <a:lnTo>
                    <a:pt x="367" y="88"/>
                  </a:lnTo>
                  <a:lnTo>
                    <a:pt x="364" y="90"/>
                  </a:lnTo>
                  <a:lnTo>
                    <a:pt x="364" y="90"/>
                  </a:lnTo>
                  <a:lnTo>
                    <a:pt x="356" y="92"/>
                  </a:lnTo>
                  <a:lnTo>
                    <a:pt x="349" y="95"/>
                  </a:lnTo>
                  <a:lnTo>
                    <a:pt x="335" y="98"/>
                  </a:lnTo>
                  <a:lnTo>
                    <a:pt x="321" y="99"/>
                  </a:lnTo>
                  <a:lnTo>
                    <a:pt x="306" y="102"/>
                  </a:lnTo>
                  <a:lnTo>
                    <a:pt x="306" y="102"/>
                  </a:lnTo>
                  <a:lnTo>
                    <a:pt x="302" y="102"/>
                  </a:lnTo>
                  <a:lnTo>
                    <a:pt x="300" y="105"/>
                  </a:lnTo>
                  <a:lnTo>
                    <a:pt x="298" y="107"/>
                  </a:lnTo>
                  <a:lnTo>
                    <a:pt x="296" y="109"/>
                  </a:lnTo>
                  <a:lnTo>
                    <a:pt x="294" y="116"/>
                  </a:lnTo>
                  <a:lnTo>
                    <a:pt x="294" y="121"/>
                  </a:lnTo>
                  <a:lnTo>
                    <a:pt x="294" y="125"/>
                  </a:lnTo>
                  <a:lnTo>
                    <a:pt x="294" y="125"/>
                  </a:lnTo>
                  <a:lnTo>
                    <a:pt x="289" y="126"/>
                  </a:lnTo>
                  <a:lnTo>
                    <a:pt x="284" y="129"/>
                  </a:lnTo>
                  <a:lnTo>
                    <a:pt x="275" y="135"/>
                  </a:lnTo>
                  <a:lnTo>
                    <a:pt x="268" y="142"/>
                  </a:lnTo>
                  <a:lnTo>
                    <a:pt x="261" y="151"/>
                  </a:lnTo>
                  <a:lnTo>
                    <a:pt x="250" y="170"/>
                  </a:lnTo>
                  <a:lnTo>
                    <a:pt x="244" y="180"/>
                  </a:lnTo>
                  <a:lnTo>
                    <a:pt x="239" y="188"/>
                  </a:lnTo>
                  <a:lnTo>
                    <a:pt x="239" y="188"/>
                  </a:lnTo>
                  <a:lnTo>
                    <a:pt x="235" y="190"/>
                  </a:lnTo>
                  <a:lnTo>
                    <a:pt x="233" y="191"/>
                  </a:lnTo>
                  <a:lnTo>
                    <a:pt x="225" y="196"/>
                  </a:lnTo>
                  <a:lnTo>
                    <a:pt x="218" y="200"/>
                  </a:lnTo>
                  <a:lnTo>
                    <a:pt x="215" y="203"/>
                  </a:lnTo>
                  <a:lnTo>
                    <a:pt x="214" y="206"/>
                  </a:lnTo>
                  <a:lnTo>
                    <a:pt x="214" y="206"/>
                  </a:lnTo>
                  <a:lnTo>
                    <a:pt x="213" y="211"/>
                  </a:lnTo>
                  <a:lnTo>
                    <a:pt x="210" y="215"/>
                  </a:lnTo>
                  <a:lnTo>
                    <a:pt x="206" y="223"/>
                  </a:lnTo>
                  <a:lnTo>
                    <a:pt x="202" y="232"/>
                  </a:lnTo>
                  <a:lnTo>
                    <a:pt x="201" y="236"/>
                  </a:lnTo>
                  <a:lnTo>
                    <a:pt x="202" y="241"/>
                  </a:lnTo>
                  <a:lnTo>
                    <a:pt x="202" y="241"/>
                  </a:lnTo>
                  <a:lnTo>
                    <a:pt x="198" y="241"/>
                  </a:lnTo>
                  <a:lnTo>
                    <a:pt x="193" y="241"/>
                  </a:lnTo>
                  <a:lnTo>
                    <a:pt x="185" y="245"/>
                  </a:lnTo>
                  <a:lnTo>
                    <a:pt x="178" y="250"/>
                  </a:lnTo>
                  <a:lnTo>
                    <a:pt x="174" y="257"/>
                  </a:lnTo>
                  <a:lnTo>
                    <a:pt x="174" y="257"/>
                  </a:lnTo>
                  <a:lnTo>
                    <a:pt x="173" y="261"/>
                  </a:lnTo>
                  <a:lnTo>
                    <a:pt x="173" y="266"/>
                  </a:lnTo>
                  <a:lnTo>
                    <a:pt x="173" y="271"/>
                  </a:lnTo>
                  <a:lnTo>
                    <a:pt x="172" y="275"/>
                  </a:lnTo>
                  <a:lnTo>
                    <a:pt x="172" y="275"/>
                  </a:lnTo>
                  <a:lnTo>
                    <a:pt x="165" y="283"/>
                  </a:lnTo>
                  <a:lnTo>
                    <a:pt x="158" y="291"/>
                  </a:lnTo>
                  <a:lnTo>
                    <a:pt x="143" y="304"/>
                  </a:lnTo>
                  <a:lnTo>
                    <a:pt x="111" y="329"/>
                  </a:lnTo>
                  <a:lnTo>
                    <a:pt x="111" y="329"/>
                  </a:lnTo>
                  <a:lnTo>
                    <a:pt x="105" y="333"/>
                  </a:lnTo>
                  <a:lnTo>
                    <a:pt x="95" y="337"/>
                  </a:lnTo>
                  <a:lnTo>
                    <a:pt x="75" y="344"/>
                  </a:lnTo>
                  <a:lnTo>
                    <a:pt x="75" y="344"/>
                  </a:lnTo>
                  <a:lnTo>
                    <a:pt x="66" y="347"/>
                  </a:lnTo>
                  <a:lnTo>
                    <a:pt x="58" y="352"/>
                  </a:lnTo>
                  <a:lnTo>
                    <a:pt x="51" y="358"/>
                  </a:lnTo>
                  <a:lnTo>
                    <a:pt x="44" y="365"/>
                  </a:lnTo>
                  <a:lnTo>
                    <a:pt x="31" y="380"/>
                  </a:lnTo>
                  <a:lnTo>
                    <a:pt x="18" y="395"/>
                  </a:lnTo>
                  <a:lnTo>
                    <a:pt x="18" y="395"/>
                  </a:lnTo>
                  <a:lnTo>
                    <a:pt x="16" y="398"/>
                  </a:lnTo>
                  <a:lnTo>
                    <a:pt x="15" y="403"/>
                  </a:lnTo>
                  <a:lnTo>
                    <a:pt x="15" y="408"/>
                  </a:lnTo>
                  <a:lnTo>
                    <a:pt x="16" y="414"/>
                  </a:lnTo>
                  <a:lnTo>
                    <a:pt x="18" y="427"/>
                  </a:lnTo>
                  <a:lnTo>
                    <a:pt x="24" y="439"/>
                  </a:lnTo>
                  <a:lnTo>
                    <a:pt x="24" y="439"/>
                  </a:lnTo>
                  <a:lnTo>
                    <a:pt x="25" y="444"/>
                  </a:lnTo>
                  <a:lnTo>
                    <a:pt x="26" y="448"/>
                  </a:lnTo>
                  <a:lnTo>
                    <a:pt x="27" y="460"/>
                  </a:lnTo>
                  <a:lnTo>
                    <a:pt x="26" y="483"/>
                  </a:lnTo>
                  <a:lnTo>
                    <a:pt x="26" y="483"/>
                  </a:lnTo>
                  <a:lnTo>
                    <a:pt x="18" y="482"/>
                  </a:lnTo>
                  <a:lnTo>
                    <a:pt x="11" y="485"/>
                  </a:lnTo>
                  <a:lnTo>
                    <a:pt x="7" y="488"/>
                  </a:lnTo>
                  <a:lnTo>
                    <a:pt x="3" y="493"/>
                  </a:lnTo>
                  <a:lnTo>
                    <a:pt x="1" y="498"/>
                  </a:lnTo>
                  <a:lnTo>
                    <a:pt x="0" y="505"/>
                  </a:lnTo>
                  <a:lnTo>
                    <a:pt x="1" y="512"/>
                  </a:lnTo>
                  <a:lnTo>
                    <a:pt x="2" y="518"/>
                  </a:lnTo>
                  <a:lnTo>
                    <a:pt x="2" y="518"/>
                  </a:lnTo>
                  <a:lnTo>
                    <a:pt x="4" y="521"/>
                  </a:lnTo>
                  <a:lnTo>
                    <a:pt x="6" y="523"/>
                  </a:lnTo>
                  <a:lnTo>
                    <a:pt x="11" y="528"/>
                  </a:lnTo>
                  <a:lnTo>
                    <a:pt x="17" y="530"/>
                  </a:lnTo>
                  <a:lnTo>
                    <a:pt x="24" y="531"/>
                  </a:lnTo>
                  <a:lnTo>
                    <a:pt x="37" y="532"/>
                  </a:lnTo>
                  <a:lnTo>
                    <a:pt x="43" y="534"/>
                  </a:lnTo>
                  <a:lnTo>
                    <a:pt x="48" y="537"/>
                  </a:lnTo>
                  <a:lnTo>
                    <a:pt x="48" y="537"/>
                  </a:lnTo>
                  <a:lnTo>
                    <a:pt x="56" y="546"/>
                  </a:lnTo>
                  <a:lnTo>
                    <a:pt x="64" y="555"/>
                  </a:lnTo>
                  <a:lnTo>
                    <a:pt x="68" y="560"/>
                  </a:lnTo>
                  <a:lnTo>
                    <a:pt x="73" y="561"/>
                  </a:lnTo>
                  <a:lnTo>
                    <a:pt x="75" y="561"/>
                  </a:lnTo>
                  <a:lnTo>
                    <a:pt x="77" y="560"/>
                  </a:lnTo>
                  <a:lnTo>
                    <a:pt x="83" y="556"/>
                  </a:lnTo>
                  <a:lnTo>
                    <a:pt x="83" y="556"/>
                  </a:lnTo>
                  <a:lnTo>
                    <a:pt x="111" y="526"/>
                  </a:lnTo>
                  <a:lnTo>
                    <a:pt x="111" y="526"/>
                  </a:lnTo>
                  <a:lnTo>
                    <a:pt x="116" y="522"/>
                  </a:lnTo>
                  <a:lnTo>
                    <a:pt x="120" y="519"/>
                  </a:lnTo>
                  <a:lnTo>
                    <a:pt x="131" y="515"/>
                  </a:lnTo>
                  <a:lnTo>
                    <a:pt x="136" y="512"/>
                  </a:lnTo>
                  <a:lnTo>
                    <a:pt x="141" y="508"/>
                  </a:lnTo>
                  <a:lnTo>
                    <a:pt x="145" y="504"/>
                  </a:lnTo>
                  <a:lnTo>
                    <a:pt x="148" y="498"/>
                  </a:lnTo>
                  <a:lnTo>
                    <a:pt x="148" y="498"/>
                  </a:lnTo>
                  <a:lnTo>
                    <a:pt x="150" y="501"/>
                  </a:lnTo>
                  <a:lnTo>
                    <a:pt x="152" y="503"/>
                  </a:lnTo>
                  <a:lnTo>
                    <a:pt x="155" y="503"/>
                  </a:lnTo>
                  <a:lnTo>
                    <a:pt x="158" y="503"/>
                  </a:lnTo>
                  <a:lnTo>
                    <a:pt x="158" y="503"/>
                  </a:lnTo>
                  <a:lnTo>
                    <a:pt x="157" y="514"/>
                  </a:lnTo>
                  <a:lnTo>
                    <a:pt x="158" y="519"/>
                  </a:lnTo>
                  <a:lnTo>
                    <a:pt x="159" y="522"/>
                  </a:lnTo>
                  <a:lnTo>
                    <a:pt x="159" y="522"/>
                  </a:lnTo>
                  <a:lnTo>
                    <a:pt x="161" y="523"/>
                  </a:lnTo>
                  <a:lnTo>
                    <a:pt x="163" y="523"/>
                  </a:lnTo>
                  <a:lnTo>
                    <a:pt x="168" y="520"/>
                  </a:lnTo>
                  <a:lnTo>
                    <a:pt x="173" y="516"/>
                  </a:lnTo>
                  <a:lnTo>
                    <a:pt x="174" y="516"/>
                  </a:lnTo>
                  <a:lnTo>
                    <a:pt x="176" y="519"/>
                  </a:lnTo>
                  <a:lnTo>
                    <a:pt x="176" y="519"/>
                  </a:lnTo>
                  <a:lnTo>
                    <a:pt x="177" y="524"/>
                  </a:lnTo>
                  <a:lnTo>
                    <a:pt x="177" y="531"/>
                  </a:lnTo>
                  <a:lnTo>
                    <a:pt x="177" y="544"/>
                  </a:lnTo>
                  <a:lnTo>
                    <a:pt x="177" y="556"/>
                  </a:lnTo>
                  <a:lnTo>
                    <a:pt x="178" y="562"/>
                  </a:lnTo>
                  <a:lnTo>
                    <a:pt x="181" y="566"/>
                  </a:lnTo>
                  <a:lnTo>
                    <a:pt x="181" y="566"/>
                  </a:lnTo>
                  <a:lnTo>
                    <a:pt x="185" y="572"/>
                  </a:lnTo>
                  <a:lnTo>
                    <a:pt x="192" y="576"/>
                  </a:lnTo>
                  <a:lnTo>
                    <a:pt x="205" y="580"/>
                  </a:lnTo>
                  <a:lnTo>
                    <a:pt x="211" y="582"/>
                  </a:lnTo>
                  <a:lnTo>
                    <a:pt x="217" y="587"/>
                  </a:lnTo>
                  <a:lnTo>
                    <a:pt x="222" y="594"/>
                  </a:lnTo>
                  <a:lnTo>
                    <a:pt x="225" y="603"/>
                  </a:lnTo>
                  <a:lnTo>
                    <a:pt x="225" y="603"/>
                  </a:lnTo>
                  <a:lnTo>
                    <a:pt x="227" y="607"/>
                  </a:lnTo>
                  <a:lnTo>
                    <a:pt x="232" y="611"/>
                  </a:lnTo>
                  <a:lnTo>
                    <a:pt x="236" y="613"/>
                  </a:lnTo>
                  <a:lnTo>
                    <a:pt x="243" y="615"/>
                  </a:lnTo>
                  <a:lnTo>
                    <a:pt x="250" y="615"/>
                  </a:lnTo>
                  <a:lnTo>
                    <a:pt x="257" y="615"/>
                  </a:lnTo>
                  <a:lnTo>
                    <a:pt x="264" y="614"/>
                  </a:lnTo>
                  <a:lnTo>
                    <a:pt x="271" y="613"/>
                  </a:lnTo>
                  <a:lnTo>
                    <a:pt x="271" y="613"/>
                  </a:lnTo>
                  <a:lnTo>
                    <a:pt x="277" y="610"/>
                  </a:lnTo>
                  <a:lnTo>
                    <a:pt x="281" y="607"/>
                  </a:lnTo>
                  <a:lnTo>
                    <a:pt x="283" y="604"/>
                  </a:lnTo>
                  <a:lnTo>
                    <a:pt x="285" y="602"/>
                  </a:lnTo>
                  <a:lnTo>
                    <a:pt x="286" y="598"/>
                  </a:lnTo>
                  <a:lnTo>
                    <a:pt x="286" y="594"/>
                  </a:lnTo>
                  <a:lnTo>
                    <a:pt x="285" y="589"/>
                  </a:lnTo>
                  <a:lnTo>
                    <a:pt x="285" y="589"/>
                  </a:lnTo>
                  <a:lnTo>
                    <a:pt x="297" y="588"/>
                  </a:lnTo>
                  <a:lnTo>
                    <a:pt x="307" y="586"/>
                  </a:lnTo>
                  <a:lnTo>
                    <a:pt x="316" y="582"/>
                  </a:lnTo>
                  <a:lnTo>
                    <a:pt x="324" y="578"/>
                  </a:lnTo>
                  <a:lnTo>
                    <a:pt x="330" y="571"/>
                  </a:lnTo>
                  <a:lnTo>
                    <a:pt x="332" y="566"/>
                  </a:lnTo>
                  <a:lnTo>
                    <a:pt x="333" y="562"/>
                  </a:lnTo>
                  <a:lnTo>
                    <a:pt x="335" y="552"/>
                  </a:lnTo>
                  <a:lnTo>
                    <a:pt x="334" y="538"/>
                  </a:lnTo>
                  <a:lnTo>
                    <a:pt x="334" y="538"/>
                  </a:lnTo>
                  <a:lnTo>
                    <a:pt x="338" y="539"/>
                  </a:lnTo>
                  <a:lnTo>
                    <a:pt x="340" y="539"/>
                  </a:lnTo>
                  <a:lnTo>
                    <a:pt x="342" y="538"/>
                  </a:lnTo>
                  <a:lnTo>
                    <a:pt x="343" y="536"/>
                  </a:lnTo>
                  <a:lnTo>
                    <a:pt x="346" y="530"/>
                  </a:lnTo>
                  <a:lnTo>
                    <a:pt x="347" y="527"/>
                  </a:lnTo>
                  <a:lnTo>
                    <a:pt x="347" y="527"/>
                  </a:lnTo>
                  <a:lnTo>
                    <a:pt x="348" y="523"/>
                  </a:lnTo>
                  <a:lnTo>
                    <a:pt x="349" y="521"/>
                  </a:lnTo>
                  <a:lnTo>
                    <a:pt x="349" y="515"/>
                  </a:lnTo>
                  <a:lnTo>
                    <a:pt x="346" y="508"/>
                  </a:lnTo>
                  <a:lnTo>
                    <a:pt x="342" y="503"/>
                  </a:lnTo>
                  <a:lnTo>
                    <a:pt x="339" y="497"/>
                  </a:lnTo>
                  <a:lnTo>
                    <a:pt x="335" y="491"/>
                  </a:lnTo>
                  <a:lnTo>
                    <a:pt x="334" y="486"/>
                  </a:lnTo>
                  <a:lnTo>
                    <a:pt x="335" y="482"/>
                  </a:lnTo>
                  <a:lnTo>
                    <a:pt x="337" y="480"/>
                  </a:lnTo>
                  <a:lnTo>
                    <a:pt x="337" y="480"/>
                  </a:lnTo>
                  <a:lnTo>
                    <a:pt x="339" y="478"/>
                  </a:lnTo>
                  <a:lnTo>
                    <a:pt x="341" y="477"/>
                  </a:lnTo>
                  <a:lnTo>
                    <a:pt x="349" y="474"/>
                  </a:lnTo>
                  <a:lnTo>
                    <a:pt x="357" y="472"/>
                  </a:lnTo>
                  <a:lnTo>
                    <a:pt x="360" y="470"/>
                  </a:lnTo>
                  <a:lnTo>
                    <a:pt x="362" y="468"/>
                  </a:lnTo>
                  <a:lnTo>
                    <a:pt x="362" y="468"/>
                  </a:lnTo>
                  <a:lnTo>
                    <a:pt x="365" y="458"/>
                  </a:lnTo>
                  <a:lnTo>
                    <a:pt x="366" y="449"/>
                  </a:lnTo>
                  <a:lnTo>
                    <a:pt x="365" y="440"/>
                  </a:lnTo>
                  <a:lnTo>
                    <a:pt x="364" y="437"/>
                  </a:lnTo>
                  <a:lnTo>
                    <a:pt x="362" y="436"/>
                  </a:lnTo>
                  <a:lnTo>
                    <a:pt x="362" y="436"/>
                  </a:lnTo>
                  <a:lnTo>
                    <a:pt x="356" y="431"/>
                  </a:lnTo>
                  <a:lnTo>
                    <a:pt x="351" y="427"/>
                  </a:lnTo>
                  <a:lnTo>
                    <a:pt x="344" y="418"/>
                  </a:lnTo>
                  <a:lnTo>
                    <a:pt x="340" y="407"/>
                  </a:lnTo>
                  <a:lnTo>
                    <a:pt x="335" y="397"/>
                  </a:lnTo>
                  <a:lnTo>
                    <a:pt x="335" y="397"/>
                  </a:lnTo>
                  <a:lnTo>
                    <a:pt x="333" y="389"/>
                  </a:lnTo>
                  <a:lnTo>
                    <a:pt x="332" y="381"/>
                  </a:lnTo>
                  <a:lnTo>
                    <a:pt x="333" y="374"/>
                  </a:lnTo>
                  <a:lnTo>
                    <a:pt x="334" y="371"/>
                  </a:lnTo>
                  <a:lnTo>
                    <a:pt x="335" y="370"/>
                  </a:lnTo>
                  <a:lnTo>
                    <a:pt x="335" y="370"/>
                  </a:lnTo>
                  <a:lnTo>
                    <a:pt x="342" y="365"/>
                  </a:lnTo>
                  <a:lnTo>
                    <a:pt x="349" y="363"/>
                  </a:lnTo>
                  <a:lnTo>
                    <a:pt x="364" y="358"/>
                  </a:lnTo>
                  <a:lnTo>
                    <a:pt x="371" y="355"/>
                  </a:lnTo>
                  <a:lnTo>
                    <a:pt x="376" y="352"/>
                  </a:lnTo>
                  <a:lnTo>
                    <a:pt x="380" y="345"/>
                  </a:lnTo>
                  <a:lnTo>
                    <a:pt x="382" y="341"/>
                  </a:lnTo>
                  <a:lnTo>
                    <a:pt x="382" y="337"/>
                  </a:lnTo>
                  <a:lnTo>
                    <a:pt x="382" y="337"/>
                  </a:lnTo>
                  <a:lnTo>
                    <a:pt x="385" y="319"/>
                  </a:lnTo>
                  <a:lnTo>
                    <a:pt x="389" y="301"/>
                  </a:lnTo>
                  <a:lnTo>
                    <a:pt x="395" y="286"/>
                  </a:lnTo>
                  <a:lnTo>
                    <a:pt x="397" y="278"/>
                  </a:lnTo>
                  <a:lnTo>
                    <a:pt x="401" y="271"/>
                  </a:lnTo>
                  <a:lnTo>
                    <a:pt x="406" y="264"/>
                  </a:lnTo>
                  <a:lnTo>
                    <a:pt x="410" y="258"/>
                  </a:lnTo>
                  <a:lnTo>
                    <a:pt x="416" y="254"/>
                  </a:lnTo>
                  <a:lnTo>
                    <a:pt x="423" y="251"/>
                  </a:lnTo>
                  <a:lnTo>
                    <a:pt x="430" y="249"/>
                  </a:lnTo>
                  <a:lnTo>
                    <a:pt x="438" y="248"/>
                  </a:lnTo>
                  <a:lnTo>
                    <a:pt x="447" y="249"/>
                  </a:lnTo>
                  <a:lnTo>
                    <a:pt x="457" y="251"/>
                  </a:lnTo>
                  <a:lnTo>
                    <a:pt x="457" y="251"/>
                  </a:lnTo>
                  <a:lnTo>
                    <a:pt x="458" y="246"/>
                  </a:lnTo>
                  <a:lnTo>
                    <a:pt x="462" y="241"/>
                  </a:lnTo>
                  <a:lnTo>
                    <a:pt x="466" y="238"/>
                  </a:lnTo>
                  <a:lnTo>
                    <a:pt x="472" y="237"/>
                  </a:lnTo>
                  <a:lnTo>
                    <a:pt x="472" y="237"/>
                  </a:lnTo>
                  <a:lnTo>
                    <a:pt x="478" y="237"/>
                  </a:lnTo>
                  <a:lnTo>
                    <a:pt x="482" y="239"/>
                  </a:lnTo>
                  <a:lnTo>
                    <a:pt x="486" y="242"/>
                  </a:lnTo>
                  <a:lnTo>
                    <a:pt x="489" y="246"/>
                  </a:lnTo>
                  <a:lnTo>
                    <a:pt x="491" y="250"/>
                  </a:lnTo>
                  <a:lnTo>
                    <a:pt x="492" y="256"/>
                  </a:lnTo>
                  <a:lnTo>
                    <a:pt x="493" y="266"/>
                  </a:lnTo>
                  <a:lnTo>
                    <a:pt x="493" y="266"/>
                  </a:lnTo>
                  <a:lnTo>
                    <a:pt x="492" y="273"/>
                  </a:lnTo>
                  <a:lnTo>
                    <a:pt x="490" y="279"/>
                  </a:lnTo>
                  <a:lnTo>
                    <a:pt x="486" y="283"/>
                  </a:lnTo>
                  <a:lnTo>
                    <a:pt x="480" y="287"/>
                  </a:lnTo>
                  <a:lnTo>
                    <a:pt x="468" y="294"/>
                  </a:lnTo>
                  <a:lnTo>
                    <a:pt x="463" y="298"/>
                  </a:lnTo>
                  <a:lnTo>
                    <a:pt x="459" y="303"/>
                  </a:lnTo>
                  <a:lnTo>
                    <a:pt x="459" y="303"/>
                  </a:lnTo>
                  <a:lnTo>
                    <a:pt x="454" y="313"/>
                  </a:lnTo>
                  <a:lnTo>
                    <a:pt x="448" y="321"/>
                  </a:lnTo>
                  <a:lnTo>
                    <a:pt x="434" y="336"/>
                  </a:lnTo>
                  <a:lnTo>
                    <a:pt x="420" y="350"/>
                  </a:lnTo>
                  <a:lnTo>
                    <a:pt x="405" y="364"/>
                  </a:lnTo>
                  <a:lnTo>
                    <a:pt x="405" y="364"/>
                  </a:lnTo>
                  <a:lnTo>
                    <a:pt x="401" y="367"/>
                  </a:lnTo>
                  <a:lnTo>
                    <a:pt x="400" y="370"/>
                  </a:lnTo>
                  <a:lnTo>
                    <a:pt x="399" y="373"/>
                  </a:lnTo>
                  <a:lnTo>
                    <a:pt x="399" y="377"/>
                  </a:lnTo>
                  <a:lnTo>
                    <a:pt x="400" y="383"/>
                  </a:lnTo>
                  <a:lnTo>
                    <a:pt x="404" y="390"/>
                  </a:lnTo>
                  <a:lnTo>
                    <a:pt x="407" y="398"/>
                  </a:lnTo>
                  <a:lnTo>
                    <a:pt x="410" y="405"/>
                  </a:lnTo>
                  <a:lnTo>
                    <a:pt x="413" y="414"/>
                  </a:lnTo>
                  <a:lnTo>
                    <a:pt x="413" y="418"/>
                  </a:lnTo>
                  <a:lnTo>
                    <a:pt x="413" y="422"/>
                  </a:lnTo>
                  <a:lnTo>
                    <a:pt x="413" y="422"/>
                  </a:lnTo>
                  <a:lnTo>
                    <a:pt x="408" y="421"/>
                  </a:lnTo>
                  <a:lnTo>
                    <a:pt x="405" y="422"/>
                  </a:lnTo>
                  <a:lnTo>
                    <a:pt x="401" y="424"/>
                  </a:lnTo>
                  <a:lnTo>
                    <a:pt x="399" y="428"/>
                  </a:lnTo>
                  <a:lnTo>
                    <a:pt x="397" y="436"/>
                  </a:lnTo>
                  <a:lnTo>
                    <a:pt x="393" y="443"/>
                  </a:lnTo>
                  <a:lnTo>
                    <a:pt x="393" y="443"/>
                  </a:lnTo>
                  <a:lnTo>
                    <a:pt x="393" y="446"/>
                  </a:lnTo>
                  <a:lnTo>
                    <a:pt x="393" y="449"/>
                  </a:lnTo>
                  <a:lnTo>
                    <a:pt x="395" y="455"/>
                  </a:lnTo>
                  <a:lnTo>
                    <a:pt x="398" y="458"/>
                  </a:lnTo>
                  <a:lnTo>
                    <a:pt x="404" y="462"/>
                  </a:lnTo>
                  <a:lnTo>
                    <a:pt x="404" y="462"/>
                  </a:lnTo>
                  <a:lnTo>
                    <a:pt x="410" y="462"/>
                  </a:lnTo>
                  <a:lnTo>
                    <a:pt x="417" y="461"/>
                  </a:lnTo>
                  <a:lnTo>
                    <a:pt x="424" y="458"/>
                  </a:lnTo>
                  <a:lnTo>
                    <a:pt x="431" y="456"/>
                  </a:lnTo>
                  <a:lnTo>
                    <a:pt x="443" y="452"/>
                  </a:lnTo>
                  <a:lnTo>
                    <a:pt x="450" y="450"/>
                  </a:lnTo>
                  <a:lnTo>
                    <a:pt x="456" y="450"/>
                  </a:lnTo>
                  <a:lnTo>
                    <a:pt x="456" y="450"/>
                  </a:lnTo>
                  <a:lnTo>
                    <a:pt x="460" y="453"/>
                  </a:lnTo>
                  <a:lnTo>
                    <a:pt x="465" y="457"/>
                  </a:lnTo>
                  <a:lnTo>
                    <a:pt x="474" y="465"/>
                  </a:lnTo>
                  <a:lnTo>
                    <a:pt x="479" y="470"/>
                  </a:lnTo>
                  <a:lnTo>
                    <a:pt x="483" y="472"/>
                  </a:lnTo>
                  <a:lnTo>
                    <a:pt x="489" y="473"/>
                  </a:lnTo>
                  <a:lnTo>
                    <a:pt x="495" y="471"/>
                  </a:lnTo>
                  <a:lnTo>
                    <a:pt x="495" y="471"/>
                  </a:lnTo>
                  <a:lnTo>
                    <a:pt x="515" y="461"/>
                  </a:lnTo>
                  <a:lnTo>
                    <a:pt x="525" y="455"/>
                  </a:lnTo>
                  <a:lnTo>
                    <a:pt x="536" y="452"/>
                  </a:lnTo>
                  <a:lnTo>
                    <a:pt x="546" y="448"/>
                  </a:lnTo>
                  <a:lnTo>
                    <a:pt x="557" y="447"/>
                  </a:lnTo>
                  <a:lnTo>
                    <a:pt x="567" y="447"/>
                  </a:lnTo>
                  <a:lnTo>
                    <a:pt x="579" y="449"/>
                  </a:lnTo>
                  <a:lnTo>
                    <a:pt x="579" y="449"/>
                  </a:lnTo>
                  <a:lnTo>
                    <a:pt x="586" y="453"/>
                  </a:lnTo>
                  <a:lnTo>
                    <a:pt x="592" y="458"/>
                  </a:lnTo>
                  <a:lnTo>
                    <a:pt x="597" y="465"/>
                  </a:lnTo>
                  <a:lnTo>
                    <a:pt x="600" y="473"/>
                  </a:lnTo>
                  <a:lnTo>
                    <a:pt x="602" y="481"/>
                  </a:lnTo>
                  <a:lnTo>
                    <a:pt x="602" y="485"/>
                  </a:lnTo>
                  <a:lnTo>
                    <a:pt x="600" y="489"/>
                  </a:lnTo>
                  <a:lnTo>
                    <a:pt x="599" y="493"/>
                  </a:lnTo>
                  <a:lnTo>
                    <a:pt x="596" y="496"/>
                  </a:lnTo>
                  <a:lnTo>
                    <a:pt x="594" y="499"/>
                  </a:lnTo>
                  <a:lnTo>
                    <a:pt x="589" y="503"/>
                  </a:lnTo>
                  <a:lnTo>
                    <a:pt x="589" y="503"/>
                  </a:lnTo>
                  <a:lnTo>
                    <a:pt x="596" y="505"/>
                  </a:lnTo>
                  <a:lnTo>
                    <a:pt x="603" y="508"/>
                  </a:lnTo>
                  <a:lnTo>
                    <a:pt x="608" y="513"/>
                  </a:lnTo>
                  <a:lnTo>
                    <a:pt x="613" y="519"/>
                  </a:lnTo>
                  <a:lnTo>
                    <a:pt x="613" y="519"/>
                  </a:lnTo>
                  <a:lnTo>
                    <a:pt x="614" y="523"/>
                  </a:lnTo>
                  <a:lnTo>
                    <a:pt x="614" y="523"/>
                  </a:lnTo>
                  <a:lnTo>
                    <a:pt x="616" y="490"/>
                  </a:lnTo>
                  <a:lnTo>
                    <a:pt x="619" y="468"/>
                  </a:lnTo>
                  <a:lnTo>
                    <a:pt x="619" y="468"/>
                  </a:lnTo>
                  <a:lnTo>
                    <a:pt x="621" y="462"/>
                  </a:lnTo>
                  <a:lnTo>
                    <a:pt x="623" y="455"/>
                  </a:lnTo>
                  <a:lnTo>
                    <a:pt x="628" y="449"/>
                  </a:lnTo>
                  <a:lnTo>
                    <a:pt x="632" y="444"/>
                  </a:lnTo>
                  <a:lnTo>
                    <a:pt x="650" y="423"/>
                  </a:lnTo>
                  <a:lnTo>
                    <a:pt x="650" y="4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89" name="Freeform: Shape 229"/>
            <p:cNvSpPr/>
            <p:nvPr/>
          </p:nvSpPr>
          <p:spPr bwMode="auto">
            <a:xfrm>
              <a:off x="6374067" y="2698919"/>
              <a:ext cx="4344" cy="4343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4 h 4"/>
                <a:gd name="T4" fmla="*/ 4 w 6"/>
                <a:gd name="T5" fmla="*/ 4 h 4"/>
                <a:gd name="T6" fmla="*/ 4 w 6"/>
                <a:gd name="T7" fmla="*/ 4 h 4"/>
                <a:gd name="T8" fmla="*/ 6 w 6"/>
                <a:gd name="T9" fmla="*/ 0 h 4"/>
                <a:gd name="T10" fmla="*/ 6 w 6"/>
                <a:gd name="T11" fmla="*/ 0 h 4"/>
                <a:gd name="T12" fmla="*/ 0 w 6"/>
                <a:gd name="T13" fmla="*/ 4 h 4"/>
                <a:gd name="T14" fmla="*/ 0 w 6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90" name="Freeform: Shape 230"/>
            <p:cNvSpPr/>
            <p:nvPr/>
          </p:nvSpPr>
          <p:spPr bwMode="auto">
            <a:xfrm>
              <a:off x="5674731" y="2239934"/>
              <a:ext cx="972988" cy="560336"/>
            </a:xfrm>
            <a:custGeom>
              <a:avLst/>
              <a:gdLst>
                <a:gd name="T0" fmla="*/ 1264 w 1344"/>
                <a:gd name="T1" fmla="*/ 295 h 774"/>
                <a:gd name="T2" fmla="*/ 1145 w 1344"/>
                <a:gd name="T3" fmla="*/ 259 h 774"/>
                <a:gd name="T4" fmla="*/ 1100 w 1344"/>
                <a:gd name="T5" fmla="*/ 157 h 774"/>
                <a:gd name="T6" fmla="*/ 1044 w 1344"/>
                <a:gd name="T7" fmla="*/ 104 h 774"/>
                <a:gd name="T8" fmla="*/ 1024 w 1344"/>
                <a:gd name="T9" fmla="*/ 34 h 774"/>
                <a:gd name="T10" fmla="*/ 948 w 1344"/>
                <a:gd name="T11" fmla="*/ 1 h 774"/>
                <a:gd name="T12" fmla="*/ 912 w 1344"/>
                <a:gd name="T13" fmla="*/ 64 h 774"/>
                <a:gd name="T14" fmla="*/ 864 w 1344"/>
                <a:gd name="T15" fmla="*/ 37 h 774"/>
                <a:gd name="T16" fmla="*/ 838 w 1344"/>
                <a:gd name="T17" fmla="*/ 120 h 774"/>
                <a:gd name="T18" fmla="*/ 805 w 1344"/>
                <a:gd name="T19" fmla="*/ 135 h 774"/>
                <a:gd name="T20" fmla="*/ 795 w 1344"/>
                <a:gd name="T21" fmla="*/ 161 h 774"/>
                <a:gd name="T22" fmla="*/ 730 w 1344"/>
                <a:gd name="T23" fmla="*/ 174 h 774"/>
                <a:gd name="T24" fmla="*/ 639 w 1344"/>
                <a:gd name="T25" fmla="*/ 186 h 774"/>
                <a:gd name="T26" fmla="*/ 570 w 1344"/>
                <a:gd name="T27" fmla="*/ 138 h 774"/>
                <a:gd name="T28" fmla="*/ 568 w 1344"/>
                <a:gd name="T29" fmla="*/ 68 h 774"/>
                <a:gd name="T30" fmla="*/ 539 w 1344"/>
                <a:gd name="T31" fmla="*/ 126 h 774"/>
                <a:gd name="T32" fmla="*/ 536 w 1344"/>
                <a:gd name="T33" fmla="*/ 155 h 774"/>
                <a:gd name="T34" fmla="*/ 472 w 1344"/>
                <a:gd name="T35" fmla="*/ 201 h 774"/>
                <a:gd name="T36" fmla="*/ 404 w 1344"/>
                <a:gd name="T37" fmla="*/ 255 h 774"/>
                <a:gd name="T38" fmla="*/ 383 w 1344"/>
                <a:gd name="T39" fmla="*/ 306 h 774"/>
                <a:gd name="T40" fmla="*/ 330 w 1344"/>
                <a:gd name="T41" fmla="*/ 348 h 774"/>
                <a:gd name="T42" fmla="*/ 229 w 1344"/>
                <a:gd name="T43" fmla="*/ 377 h 774"/>
                <a:gd name="T44" fmla="*/ 250 w 1344"/>
                <a:gd name="T45" fmla="*/ 414 h 774"/>
                <a:gd name="T46" fmla="*/ 271 w 1344"/>
                <a:gd name="T47" fmla="*/ 468 h 774"/>
                <a:gd name="T48" fmla="*/ 271 w 1344"/>
                <a:gd name="T49" fmla="*/ 543 h 774"/>
                <a:gd name="T50" fmla="*/ 179 w 1344"/>
                <a:gd name="T51" fmla="*/ 519 h 774"/>
                <a:gd name="T52" fmla="*/ 100 w 1344"/>
                <a:gd name="T53" fmla="*/ 576 h 774"/>
                <a:gd name="T54" fmla="*/ 118 w 1344"/>
                <a:gd name="T55" fmla="*/ 658 h 774"/>
                <a:gd name="T56" fmla="*/ 66 w 1344"/>
                <a:gd name="T57" fmla="*/ 735 h 774"/>
                <a:gd name="T58" fmla="*/ 0 w 1344"/>
                <a:gd name="T59" fmla="*/ 733 h 774"/>
                <a:gd name="T60" fmla="*/ 73 w 1344"/>
                <a:gd name="T61" fmla="*/ 744 h 774"/>
                <a:gd name="T62" fmla="*/ 164 w 1344"/>
                <a:gd name="T63" fmla="*/ 770 h 774"/>
                <a:gd name="T64" fmla="*/ 296 w 1344"/>
                <a:gd name="T65" fmla="*/ 725 h 774"/>
                <a:gd name="T66" fmla="*/ 341 w 1344"/>
                <a:gd name="T67" fmla="*/ 665 h 774"/>
                <a:gd name="T68" fmla="*/ 393 w 1344"/>
                <a:gd name="T69" fmla="*/ 602 h 774"/>
                <a:gd name="T70" fmla="*/ 427 w 1344"/>
                <a:gd name="T71" fmla="*/ 537 h 774"/>
                <a:gd name="T72" fmla="*/ 579 w 1344"/>
                <a:gd name="T73" fmla="*/ 521 h 774"/>
                <a:gd name="T74" fmla="*/ 615 w 1344"/>
                <a:gd name="T75" fmla="*/ 597 h 774"/>
                <a:gd name="T76" fmla="*/ 703 w 1344"/>
                <a:gd name="T77" fmla="*/ 635 h 774"/>
                <a:gd name="T78" fmla="*/ 718 w 1344"/>
                <a:gd name="T79" fmla="*/ 675 h 774"/>
                <a:gd name="T80" fmla="*/ 788 w 1344"/>
                <a:gd name="T81" fmla="*/ 659 h 774"/>
                <a:gd name="T82" fmla="*/ 753 w 1344"/>
                <a:gd name="T83" fmla="*/ 621 h 774"/>
                <a:gd name="T84" fmla="*/ 710 w 1344"/>
                <a:gd name="T85" fmla="*/ 570 h 774"/>
                <a:gd name="T86" fmla="*/ 638 w 1344"/>
                <a:gd name="T87" fmla="*/ 471 h 774"/>
                <a:gd name="T88" fmla="*/ 706 w 1344"/>
                <a:gd name="T89" fmla="*/ 509 h 774"/>
                <a:gd name="T90" fmla="*/ 779 w 1344"/>
                <a:gd name="T91" fmla="*/ 579 h 774"/>
                <a:gd name="T92" fmla="*/ 825 w 1344"/>
                <a:gd name="T93" fmla="*/ 685 h 774"/>
                <a:gd name="T94" fmla="*/ 857 w 1344"/>
                <a:gd name="T95" fmla="*/ 741 h 774"/>
                <a:gd name="T96" fmla="*/ 923 w 1344"/>
                <a:gd name="T97" fmla="*/ 709 h 774"/>
                <a:gd name="T98" fmla="*/ 942 w 1344"/>
                <a:gd name="T99" fmla="*/ 639 h 774"/>
                <a:gd name="T100" fmla="*/ 973 w 1344"/>
                <a:gd name="T101" fmla="*/ 635 h 774"/>
                <a:gd name="T102" fmla="*/ 1023 w 1344"/>
                <a:gd name="T103" fmla="*/ 614 h 774"/>
                <a:gd name="T104" fmla="*/ 1056 w 1344"/>
                <a:gd name="T105" fmla="*/ 561 h 774"/>
                <a:gd name="T106" fmla="*/ 1069 w 1344"/>
                <a:gd name="T107" fmla="*/ 479 h 774"/>
                <a:gd name="T108" fmla="*/ 1142 w 1344"/>
                <a:gd name="T109" fmla="*/ 432 h 774"/>
                <a:gd name="T110" fmla="*/ 1145 w 1344"/>
                <a:gd name="T111" fmla="*/ 477 h 774"/>
                <a:gd name="T112" fmla="*/ 1228 w 1344"/>
                <a:gd name="T113" fmla="*/ 479 h 774"/>
                <a:gd name="T114" fmla="*/ 1207 w 1344"/>
                <a:gd name="T115" fmla="*/ 427 h 774"/>
                <a:gd name="T116" fmla="*/ 1282 w 1344"/>
                <a:gd name="T117" fmla="*/ 431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44" h="774">
                  <a:moveTo>
                    <a:pt x="1342" y="375"/>
                  </a:moveTo>
                  <a:lnTo>
                    <a:pt x="1342" y="375"/>
                  </a:lnTo>
                  <a:lnTo>
                    <a:pt x="1344" y="370"/>
                  </a:lnTo>
                  <a:lnTo>
                    <a:pt x="1343" y="363"/>
                  </a:lnTo>
                  <a:lnTo>
                    <a:pt x="1342" y="357"/>
                  </a:lnTo>
                  <a:lnTo>
                    <a:pt x="1339" y="350"/>
                  </a:lnTo>
                  <a:lnTo>
                    <a:pt x="1334" y="345"/>
                  </a:lnTo>
                  <a:lnTo>
                    <a:pt x="1329" y="338"/>
                  </a:lnTo>
                  <a:lnTo>
                    <a:pt x="1316" y="327"/>
                  </a:lnTo>
                  <a:lnTo>
                    <a:pt x="1301" y="316"/>
                  </a:lnTo>
                  <a:lnTo>
                    <a:pt x="1289" y="308"/>
                  </a:lnTo>
                  <a:lnTo>
                    <a:pt x="1272" y="298"/>
                  </a:lnTo>
                  <a:lnTo>
                    <a:pt x="1272" y="298"/>
                  </a:lnTo>
                  <a:lnTo>
                    <a:pt x="1264" y="295"/>
                  </a:lnTo>
                  <a:lnTo>
                    <a:pt x="1253" y="291"/>
                  </a:lnTo>
                  <a:lnTo>
                    <a:pt x="1241" y="289"/>
                  </a:lnTo>
                  <a:lnTo>
                    <a:pt x="1224" y="288"/>
                  </a:lnTo>
                  <a:lnTo>
                    <a:pt x="1224" y="288"/>
                  </a:lnTo>
                  <a:lnTo>
                    <a:pt x="1215" y="287"/>
                  </a:lnTo>
                  <a:lnTo>
                    <a:pt x="1206" y="284"/>
                  </a:lnTo>
                  <a:lnTo>
                    <a:pt x="1198" y="281"/>
                  </a:lnTo>
                  <a:lnTo>
                    <a:pt x="1190" y="278"/>
                  </a:lnTo>
                  <a:lnTo>
                    <a:pt x="1176" y="271"/>
                  </a:lnTo>
                  <a:lnTo>
                    <a:pt x="1168" y="266"/>
                  </a:lnTo>
                  <a:lnTo>
                    <a:pt x="1168" y="266"/>
                  </a:lnTo>
                  <a:lnTo>
                    <a:pt x="1161" y="265"/>
                  </a:lnTo>
                  <a:lnTo>
                    <a:pt x="1151" y="262"/>
                  </a:lnTo>
                  <a:lnTo>
                    <a:pt x="1145" y="259"/>
                  </a:lnTo>
                  <a:lnTo>
                    <a:pt x="1141" y="256"/>
                  </a:lnTo>
                  <a:lnTo>
                    <a:pt x="1137" y="253"/>
                  </a:lnTo>
                  <a:lnTo>
                    <a:pt x="1136" y="247"/>
                  </a:lnTo>
                  <a:lnTo>
                    <a:pt x="1136" y="247"/>
                  </a:lnTo>
                  <a:lnTo>
                    <a:pt x="1134" y="236"/>
                  </a:lnTo>
                  <a:lnTo>
                    <a:pt x="1129" y="222"/>
                  </a:lnTo>
                  <a:lnTo>
                    <a:pt x="1124" y="206"/>
                  </a:lnTo>
                  <a:lnTo>
                    <a:pt x="1118" y="183"/>
                  </a:lnTo>
                  <a:lnTo>
                    <a:pt x="1118" y="183"/>
                  </a:lnTo>
                  <a:lnTo>
                    <a:pt x="1116" y="178"/>
                  </a:lnTo>
                  <a:lnTo>
                    <a:pt x="1114" y="172"/>
                  </a:lnTo>
                  <a:lnTo>
                    <a:pt x="1111" y="167"/>
                  </a:lnTo>
                  <a:lnTo>
                    <a:pt x="1108" y="163"/>
                  </a:lnTo>
                  <a:lnTo>
                    <a:pt x="1100" y="157"/>
                  </a:lnTo>
                  <a:lnTo>
                    <a:pt x="1092" y="153"/>
                  </a:lnTo>
                  <a:lnTo>
                    <a:pt x="1083" y="150"/>
                  </a:lnTo>
                  <a:lnTo>
                    <a:pt x="1074" y="148"/>
                  </a:lnTo>
                  <a:lnTo>
                    <a:pt x="1059" y="147"/>
                  </a:lnTo>
                  <a:lnTo>
                    <a:pt x="1059" y="147"/>
                  </a:lnTo>
                  <a:lnTo>
                    <a:pt x="1053" y="146"/>
                  </a:lnTo>
                  <a:lnTo>
                    <a:pt x="1051" y="143"/>
                  </a:lnTo>
                  <a:lnTo>
                    <a:pt x="1049" y="140"/>
                  </a:lnTo>
                  <a:lnTo>
                    <a:pt x="1048" y="135"/>
                  </a:lnTo>
                  <a:lnTo>
                    <a:pt x="1048" y="124"/>
                  </a:lnTo>
                  <a:lnTo>
                    <a:pt x="1046" y="117"/>
                  </a:lnTo>
                  <a:lnTo>
                    <a:pt x="1045" y="110"/>
                  </a:lnTo>
                  <a:lnTo>
                    <a:pt x="1045" y="110"/>
                  </a:lnTo>
                  <a:lnTo>
                    <a:pt x="1044" y="104"/>
                  </a:lnTo>
                  <a:lnTo>
                    <a:pt x="1044" y="98"/>
                  </a:lnTo>
                  <a:lnTo>
                    <a:pt x="1045" y="88"/>
                  </a:lnTo>
                  <a:lnTo>
                    <a:pt x="1048" y="74"/>
                  </a:lnTo>
                  <a:lnTo>
                    <a:pt x="1050" y="52"/>
                  </a:lnTo>
                  <a:lnTo>
                    <a:pt x="1050" y="52"/>
                  </a:lnTo>
                  <a:lnTo>
                    <a:pt x="1050" y="47"/>
                  </a:lnTo>
                  <a:lnTo>
                    <a:pt x="1050" y="47"/>
                  </a:lnTo>
                  <a:lnTo>
                    <a:pt x="1050" y="48"/>
                  </a:lnTo>
                  <a:lnTo>
                    <a:pt x="1050" y="48"/>
                  </a:lnTo>
                  <a:lnTo>
                    <a:pt x="1043" y="49"/>
                  </a:lnTo>
                  <a:lnTo>
                    <a:pt x="1039" y="48"/>
                  </a:lnTo>
                  <a:lnTo>
                    <a:pt x="1034" y="46"/>
                  </a:lnTo>
                  <a:lnTo>
                    <a:pt x="1031" y="42"/>
                  </a:lnTo>
                  <a:lnTo>
                    <a:pt x="1024" y="34"/>
                  </a:lnTo>
                  <a:lnTo>
                    <a:pt x="1020" y="30"/>
                  </a:lnTo>
                  <a:lnTo>
                    <a:pt x="1015" y="26"/>
                  </a:lnTo>
                  <a:lnTo>
                    <a:pt x="1015" y="26"/>
                  </a:lnTo>
                  <a:lnTo>
                    <a:pt x="1010" y="24"/>
                  </a:lnTo>
                  <a:lnTo>
                    <a:pt x="1006" y="24"/>
                  </a:lnTo>
                  <a:lnTo>
                    <a:pt x="994" y="24"/>
                  </a:lnTo>
                  <a:lnTo>
                    <a:pt x="983" y="24"/>
                  </a:lnTo>
                  <a:lnTo>
                    <a:pt x="978" y="24"/>
                  </a:lnTo>
                  <a:lnTo>
                    <a:pt x="973" y="22"/>
                  </a:lnTo>
                  <a:lnTo>
                    <a:pt x="973" y="22"/>
                  </a:lnTo>
                  <a:lnTo>
                    <a:pt x="968" y="18"/>
                  </a:lnTo>
                  <a:lnTo>
                    <a:pt x="963" y="14"/>
                  </a:lnTo>
                  <a:lnTo>
                    <a:pt x="952" y="5"/>
                  </a:lnTo>
                  <a:lnTo>
                    <a:pt x="948" y="1"/>
                  </a:lnTo>
                  <a:lnTo>
                    <a:pt x="942" y="0"/>
                  </a:lnTo>
                  <a:lnTo>
                    <a:pt x="938" y="0"/>
                  </a:lnTo>
                  <a:lnTo>
                    <a:pt x="935" y="1"/>
                  </a:lnTo>
                  <a:lnTo>
                    <a:pt x="933" y="2"/>
                  </a:lnTo>
                  <a:lnTo>
                    <a:pt x="929" y="5"/>
                  </a:lnTo>
                  <a:lnTo>
                    <a:pt x="929" y="5"/>
                  </a:lnTo>
                  <a:lnTo>
                    <a:pt x="925" y="12"/>
                  </a:lnTo>
                  <a:lnTo>
                    <a:pt x="921" y="18"/>
                  </a:lnTo>
                  <a:lnTo>
                    <a:pt x="920" y="26"/>
                  </a:lnTo>
                  <a:lnTo>
                    <a:pt x="919" y="33"/>
                  </a:lnTo>
                  <a:lnTo>
                    <a:pt x="918" y="49"/>
                  </a:lnTo>
                  <a:lnTo>
                    <a:pt x="916" y="57"/>
                  </a:lnTo>
                  <a:lnTo>
                    <a:pt x="912" y="64"/>
                  </a:lnTo>
                  <a:lnTo>
                    <a:pt x="912" y="64"/>
                  </a:lnTo>
                  <a:lnTo>
                    <a:pt x="910" y="65"/>
                  </a:lnTo>
                  <a:lnTo>
                    <a:pt x="905" y="65"/>
                  </a:lnTo>
                  <a:lnTo>
                    <a:pt x="902" y="65"/>
                  </a:lnTo>
                  <a:lnTo>
                    <a:pt x="900" y="64"/>
                  </a:lnTo>
                  <a:lnTo>
                    <a:pt x="900" y="64"/>
                  </a:lnTo>
                  <a:lnTo>
                    <a:pt x="890" y="51"/>
                  </a:lnTo>
                  <a:lnTo>
                    <a:pt x="879" y="40"/>
                  </a:lnTo>
                  <a:lnTo>
                    <a:pt x="875" y="35"/>
                  </a:lnTo>
                  <a:lnTo>
                    <a:pt x="870" y="33"/>
                  </a:lnTo>
                  <a:lnTo>
                    <a:pt x="869" y="33"/>
                  </a:lnTo>
                  <a:lnTo>
                    <a:pt x="867" y="33"/>
                  </a:lnTo>
                  <a:lnTo>
                    <a:pt x="866" y="34"/>
                  </a:lnTo>
                  <a:lnTo>
                    <a:pt x="864" y="37"/>
                  </a:lnTo>
                  <a:lnTo>
                    <a:pt x="864" y="37"/>
                  </a:lnTo>
                  <a:lnTo>
                    <a:pt x="861" y="42"/>
                  </a:lnTo>
                  <a:lnTo>
                    <a:pt x="858" y="47"/>
                  </a:lnTo>
                  <a:lnTo>
                    <a:pt x="852" y="54"/>
                  </a:lnTo>
                  <a:lnTo>
                    <a:pt x="845" y="58"/>
                  </a:lnTo>
                  <a:lnTo>
                    <a:pt x="842" y="62"/>
                  </a:lnTo>
                  <a:lnTo>
                    <a:pt x="838" y="67"/>
                  </a:lnTo>
                  <a:lnTo>
                    <a:pt x="838" y="67"/>
                  </a:lnTo>
                  <a:lnTo>
                    <a:pt x="836" y="72"/>
                  </a:lnTo>
                  <a:lnTo>
                    <a:pt x="836" y="77"/>
                  </a:lnTo>
                  <a:lnTo>
                    <a:pt x="836" y="84"/>
                  </a:lnTo>
                  <a:lnTo>
                    <a:pt x="837" y="91"/>
                  </a:lnTo>
                  <a:lnTo>
                    <a:pt x="839" y="106"/>
                  </a:lnTo>
                  <a:lnTo>
                    <a:pt x="839" y="113"/>
                  </a:lnTo>
                  <a:lnTo>
                    <a:pt x="838" y="120"/>
                  </a:lnTo>
                  <a:lnTo>
                    <a:pt x="838" y="120"/>
                  </a:lnTo>
                  <a:lnTo>
                    <a:pt x="835" y="130"/>
                  </a:lnTo>
                  <a:lnTo>
                    <a:pt x="833" y="135"/>
                  </a:lnTo>
                  <a:lnTo>
                    <a:pt x="829" y="139"/>
                  </a:lnTo>
                  <a:lnTo>
                    <a:pt x="826" y="143"/>
                  </a:lnTo>
                  <a:lnTo>
                    <a:pt x="821" y="146"/>
                  </a:lnTo>
                  <a:lnTo>
                    <a:pt x="817" y="146"/>
                  </a:lnTo>
                  <a:lnTo>
                    <a:pt x="811" y="145"/>
                  </a:lnTo>
                  <a:lnTo>
                    <a:pt x="811" y="145"/>
                  </a:lnTo>
                  <a:lnTo>
                    <a:pt x="808" y="143"/>
                  </a:lnTo>
                  <a:lnTo>
                    <a:pt x="806" y="141"/>
                  </a:lnTo>
                  <a:lnTo>
                    <a:pt x="805" y="139"/>
                  </a:lnTo>
                  <a:lnTo>
                    <a:pt x="805" y="135"/>
                  </a:lnTo>
                  <a:lnTo>
                    <a:pt x="805" y="135"/>
                  </a:lnTo>
                  <a:lnTo>
                    <a:pt x="804" y="138"/>
                  </a:lnTo>
                  <a:lnTo>
                    <a:pt x="801" y="139"/>
                  </a:lnTo>
                  <a:lnTo>
                    <a:pt x="795" y="142"/>
                  </a:lnTo>
                  <a:lnTo>
                    <a:pt x="793" y="143"/>
                  </a:lnTo>
                  <a:lnTo>
                    <a:pt x="791" y="145"/>
                  </a:lnTo>
                  <a:lnTo>
                    <a:pt x="791" y="146"/>
                  </a:lnTo>
                  <a:lnTo>
                    <a:pt x="793" y="148"/>
                  </a:lnTo>
                  <a:lnTo>
                    <a:pt x="793" y="148"/>
                  </a:lnTo>
                  <a:lnTo>
                    <a:pt x="794" y="150"/>
                  </a:lnTo>
                  <a:lnTo>
                    <a:pt x="795" y="151"/>
                  </a:lnTo>
                  <a:lnTo>
                    <a:pt x="795" y="155"/>
                  </a:lnTo>
                  <a:lnTo>
                    <a:pt x="795" y="158"/>
                  </a:lnTo>
                  <a:lnTo>
                    <a:pt x="795" y="159"/>
                  </a:lnTo>
                  <a:lnTo>
                    <a:pt x="795" y="161"/>
                  </a:lnTo>
                  <a:lnTo>
                    <a:pt x="795" y="161"/>
                  </a:lnTo>
                  <a:lnTo>
                    <a:pt x="788" y="162"/>
                  </a:lnTo>
                  <a:lnTo>
                    <a:pt x="780" y="162"/>
                  </a:lnTo>
                  <a:lnTo>
                    <a:pt x="774" y="159"/>
                  </a:lnTo>
                  <a:lnTo>
                    <a:pt x="766" y="157"/>
                  </a:lnTo>
                  <a:lnTo>
                    <a:pt x="759" y="156"/>
                  </a:lnTo>
                  <a:lnTo>
                    <a:pt x="752" y="154"/>
                  </a:lnTo>
                  <a:lnTo>
                    <a:pt x="745" y="155"/>
                  </a:lnTo>
                  <a:lnTo>
                    <a:pt x="738" y="157"/>
                  </a:lnTo>
                  <a:lnTo>
                    <a:pt x="738" y="157"/>
                  </a:lnTo>
                  <a:lnTo>
                    <a:pt x="736" y="161"/>
                  </a:lnTo>
                  <a:lnTo>
                    <a:pt x="734" y="165"/>
                  </a:lnTo>
                  <a:lnTo>
                    <a:pt x="731" y="170"/>
                  </a:lnTo>
                  <a:lnTo>
                    <a:pt x="730" y="174"/>
                  </a:lnTo>
                  <a:lnTo>
                    <a:pt x="730" y="174"/>
                  </a:lnTo>
                  <a:lnTo>
                    <a:pt x="726" y="178"/>
                  </a:lnTo>
                  <a:lnTo>
                    <a:pt x="721" y="181"/>
                  </a:lnTo>
                  <a:lnTo>
                    <a:pt x="716" y="183"/>
                  </a:lnTo>
                  <a:lnTo>
                    <a:pt x="710" y="183"/>
                  </a:lnTo>
                  <a:lnTo>
                    <a:pt x="698" y="183"/>
                  </a:lnTo>
                  <a:lnTo>
                    <a:pt x="687" y="181"/>
                  </a:lnTo>
                  <a:lnTo>
                    <a:pt x="675" y="179"/>
                  </a:lnTo>
                  <a:lnTo>
                    <a:pt x="662" y="178"/>
                  </a:lnTo>
                  <a:lnTo>
                    <a:pt x="656" y="178"/>
                  </a:lnTo>
                  <a:lnTo>
                    <a:pt x="651" y="179"/>
                  </a:lnTo>
                  <a:lnTo>
                    <a:pt x="645" y="182"/>
                  </a:lnTo>
                  <a:lnTo>
                    <a:pt x="639" y="186"/>
                  </a:lnTo>
                  <a:lnTo>
                    <a:pt x="639" y="186"/>
                  </a:lnTo>
                  <a:lnTo>
                    <a:pt x="632" y="190"/>
                  </a:lnTo>
                  <a:lnTo>
                    <a:pt x="625" y="192"/>
                  </a:lnTo>
                  <a:lnTo>
                    <a:pt x="614" y="192"/>
                  </a:lnTo>
                  <a:lnTo>
                    <a:pt x="604" y="191"/>
                  </a:lnTo>
                  <a:lnTo>
                    <a:pt x="594" y="189"/>
                  </a:lnTo>
                  <a:lnTo>
                    <a:pt x="584" y="183"/>
                  </a:lnTo>
                  <a:lnTo>
                    <a:pt x="576" y="176"/>
                  </a:lnTo>
                  <a:lnTo>
                    <a:pt x="568" y="168"/>
                  </a:lnTo>
                  <a:lnTo>
                    <a:pt x="568" y="168"/>
                  </a:lnTo>
                  <a:lnTo>
                    <a:pt x="565" y="163"/>
                  </a:lnTo>
                  <a:lnTo>
                    <a:pt x="564" y="156"/>
                  </a:lnTo>
                  <a:lnTo>
                    <a:pt x="564" y="150"/>
                  </a:lnTo>
                  <a:lnTo>
                    <a:pt x="567" y="143"/>
                  </a:lnTo>
                  <a:lnTo>
                    <a:pt x="570" y="138"/>
                  </a:lnTo>
                  <a:lnTo>
                    <a:pt x="574" y="131"/>
                  </a:lnTo>
                  <a:lnTo>
                    <a:pt x="582" y="118"/>
                  </a:lnTo>
                  <a:lnTo>
                    <a:pt x="582" y="118"/>
                  </a:lnTo>
                  <a:lnTo>
                    <a:pt x="585" y="115"/>
                  </a:lnTo>
                  <a:lnTo>
                    <a:pt x="587" y="110"/>
                  </a:lnTo>
                  <a:lnTo>
                    <a:pt x="588" y="100"/>
                  </a:lnTo>
                  <a:lnTo>
                    <a:pt x="587" y="90"/>
                  </a:lnTo>
                  <a:lnTo>
                    <a:pt x="585" y="85"/>
                  </a:lnTo>
                  <a:lnTo>
                    <a:pt x="584" y="81"/>
                  </a:lnTo>
                  <a:lnTo>
                    <a:pt x="584" y="81"/>
                  </a:lnTo>
                  <a:lnTo>
                    <a:pt x="580" y="76"/>
                  </a:lnTo>
                  <a:lnTo>
                    <a:pt x="576" y="73"/>
                  </a:lnTo>
                  <a:lnTo>
                    <a:pt x="572" y="71"/>
                  </a:lnTo>
                  <a:lnTo>
                    <a:pt x="568" y="68"/>
                  </a:lnTo>
                  <a:lnTo>
                    <a:pt x="562" y="67"/>
                  </a:lnTo>
                  <a:lnTo>
                    <a:pt x="557" y="67"/>
                  </a:lnTo>
                  <a:lnTo>
                    <a:pt x="552" y="68"/>
                  </a:lnTo>
                  <a:lnTo>
                    <a:pt x="547" y="72"/>
                  </a:lnTo>
                  <a:lnTo>
                    <a:pt x="547" y="72"/>
                  </a:lnTo>
                  <a:lnTo>
                    <a:pt x="542" y="76"/>
                  </a:lnTo>
                  <a:lnTo>
                    <a:pt x="539" y="82"/>
                  </a:lnTo>
                  <a:lnTo>
                    <a:pt x="538" y="89"/>
                  </a:lnTo>
                  <a:lnTo>
                    <a:pt x="538" y="96"/>
                  </a:lnTo>
                  <a:lnTo>
                    <a:pt x="540" y="110"/>
                  </a:lnTo>
                  <a:lnTo>
                    <a:pt x="540" y="117"/>
                  </a:lnTo>
                  <a:lnTo>
                    <a:pt x="540" y="125"/>
                  </a:lnTo>
                  <a:lnTo>
                    <a:pt x="540" y="125"/>
                  </a:lnTo>
                  <a:lnTo>
                    <a:pt x="539" y="126"/>
                  </a:lnTo>
                  <a:lnTo>
                    <a:pt x="538" y="129"/>
                  </a:lnTo>
                  <a:lnTo>
                    <a:pt x="535" y="131"/>
                  </a:lnTo>
                  <a:lnTo>
                    <a:pt x="530" y="133"/>
                  </a:lnTo>
                  <a:lnTo>
                    <a:pt x="527" y="135"/>
                  </a:lnTo>
                  <a:lnTo>
                    <a:pt x="527" y="135"/>
                  </a:lnTo>
                  <a:lnTo>
                    <a:pt x="526" y="139"/>
                  </a:lnTo>
                  <a:lnTo>
                    <a:pt x="526" y="142"/>
                  </a:lnTo>
                  <a:lnTo>
                    <a:pt x="527" y="150"/>
                  </a:lnTo>
                  <a:lnTo>
                    <a:pt x="527" y="150"/>
                  </a:lnTo>
                  <a:lnTo>
                    <a:pt x="528" y="153"/>
                  </a:lnTo>
                  <a:lnTo>
                    <a:pt x="530" y="155"/>
                  </a:lnTo>
                  <a:lnTo>
                    <a:pt x="532" y="156"/>
                  </a:lnTo>
                  <a:lnTo>
                    <a:pt x="536" y="155"/>
                  </a:lnTo>
                  <a:lnTo>
                    <a:pt x="536" y="155"/>
                  </a:lnTo>
                  <a:lnTo>
                    <a:pt x="536" y="171"/>
                  </a:lnTo>
                  <a:lnTo>
                    <a:pt x="536" y="180"/>
                  </a:lnTo>
                  <a:lnTo>
                    <a:pt x="536" y="189"/>
                  </a:lnTo>
                  <a:lnTo>
                    <a:pt x="535" y="197"/>
                  </a:lnTo>
                  <a:lnTo>
                    <a:pt x="532" y="200"/>
                  </a:lnTo>
                  <a:lnTo>
                    <a:pt x="531" y="204"/>
                  </a:lnTo>
                  <a:lnTo>
                    <a:pt x="528" y="206"/>
                  </a:lnTo>
                  <a:lnTo>
                    <a:pt x="526" y="207"/>
                  </a:lnTo>
                  <a:lnTo>
                    <a:pt x="521" y="208"/>
                  </a:lnTo>
                  <a:lnTo>
                    <a:pt x="516" y="208"/>
                  </a:lnTo>
                  <a:lnTo>
                    <a:pt x="516" y="208"/>
                  </a:lnTo>
                  <a:lnTo>
                    <a:pt x="502" y="206"/>
                  </a:lnTo>
                  <a:lnTo>
                    <a:pt x="487" y="204"/>
                  </a:lnTo>
                  <a:lnTo>
                    <a:pt x="472" y="201"/>
                  </a:lnTo>
                  <a:lnTo>
                    <a:pt x="465" y="203"/>
                  </a:lnTo>
                  <a:lnTo>
                    <a:pt x="458" y="204"/>
                  </a:lnTo>
                  <a:lnTo>
                    <a:pt x="458" y="204"/>
                  </a:lnTo>
                  <a:lnTo>
                    <a:pt x="452" y="207"/>
                  </a:lnTo>
                  <a:lnTo>
                    <a:pt x="445" y="212"/>
                  </a:lnTo>
                  <a:lnTo>
                    <a:pt x="432" y="224"/>
                  </a:lnTo>
                  <a:lnTo>
                    <a:pt x="420" y="238"/>
                  </a:lnTo>
                  <a:lnTo>
                    <a:pt x="413" y="242"/>
                  </a:lnTo>
                  <a:lnTo>
                    <a:pt x="404" y="247"/>
                  </a:lnTo>
                  <a:lnTo>
                    <a:pt x="404" y="247"/>
                  </a:lnTo>
                  <a:lnTo>
                    <a:pt x="403" y="249"/>
                  </a:lnTo>
                  <a:lnTo>
                    <a:pt x="403" y="253"/>
                  </a:lnTo>
                  <a:lnTo>
                    <a:pt x="403" y="254"/>
                  </a:lnTo>
                  <a:lnTo>
                    <a:pt x="404" y="255"/>
                  </a:lnTo>
                  <a:lnTo>
                    <a:pt x="405" y="256"/>
                  </a:lnTo>
                  <a:lnTo>
                    <a:pt x="408" y="256"/>
                  </a:lnTo>
                  <a:lnTo>
                    <a:pt x="408" y="256"/>
                  </a:lnTo>
                  <a:lnTo>
                    <a:pt x="408" y="261"/>
                  </a:lnTo>
                  <a:lnTo>
                    <a:pt x="407" y="264"/>
                  </a:lnTo>
                  <a:lnTo>
                    <a:pt x="405" y="267"/>
                  </a:lnTo>
                  <a:lnTo>
                    <a:pt x="402" y="269"/>
                  </a:lnTo>
                  <a:lnTo>
                    <a:pt x="395" y="272"/>
                  </a:lnTo>
                  <a:lnTo>
                    <a:pt x="393" y="274"/>
                  </a:lnTo>
                  <a:lnTo>
                    <a:pt x="390" y="277"/>
                  </a:lnTo>
                  <a:lnTo>
                    <a:pt x="390" y="277"/>
                  </a:lnTo>
                  <a:lnTo>
                    <a:pt x="387" y="283"/>
                  </a:lnTo>
                  <a:lnTo>
                    <a:pt x="385" y="291"/>
                  </a:lnTo>
                  <a:lnTo>
                    <a:pt x="383" y="306"/>
                  </a:lnTo>
                  <a:lnTo>
                    <a:pt x="383" y="306"/>
                  </a:lnTo>
                  <a:lnTo>
                    <a:pt x="382" y="308"/>
                  </a:lnTo>
                  <a:lnTo>
                    <a:pt x="380" y="311"/>
                  </a:lnTo>
                  <a:lnTo>
                    <a:pt x="375" y="313"/>
                  </a:lnTo>
                  <a:lnTo>
                    <a:pt x="370" y="315"/>
                  </a:lnTo>
                  <a:lnTo>
                    <a:pt x="366" y="319"/>
                  </a:lnTo>
                  <a:lnTo>
                    <a:pt x="366" y="319"/>
                  </a:lnTo>
                  <a:lnTo>
                    <a:pt x="358" y="330"/>
                  </a:lnTo>
                  <a:lnTo>
                    <a:pt x="350" y="339"/>
                  </a:lnTo>
                  <a:lnTo>
                    <a:pt x="345" y="342"/>
                  </a:lnTo>
                  <a:lnTo>
                    <a:pt x="340" y="346"/>
                  </a:lnTo>
                  <a:lnTo>
                    <a:pt x="336" y="347"/>
                  </a:lnTo>
                  <a:lnTo>
                    <a:pt x="330" y="348"/>
                  </a:lnTo>
                  <a:lnTo>
                    <a:pt x="330" y="348"/>
                  </a:lnTo>
                  <a:lnTo>
                    <a:pt x="319" y="348"/>
                  </a:lnTo>
                  <a:lnTo>
                    <a:pt x="305" y="352"/>
                  </a:lnTo>
                  <a:lnTo>
                    <a:pt x="292" y="356"/>
                  </a:lnTo>
                  <a:lnTo>
                    <a:pt x="281" y="362"/>
                  </a:lnTo>
                  <a:lnTo>
                    <a:pt x="281" y="362"/>
                  </a:lnTo>
                  <a:lnTo>
                    <a:pt x="280" y="360"/>
                  </a:lnTo>
                  <a:lnTo>
                    <a:pt x="278" y="357"/>
                  </a:lnTo>
                  <a:lnTo>
                    <a:pt x="272" y="356"/>
                  </a:lnTo>
                  <a:lnTo>
                    <a:pt x="267" y="356"/>
                  </a:lnTo>
                  <a:lnTo>
                    <a:pt x="262" y="357"/>
                  </a:lnTo>
                  <a:lnTo>
                    <a:pt x="262" y="357"/>
                  </a:lnTo>
                  <a:lnTo>
                    <a:pt x="254" y="362"/>
                  </a:lnTo>
                  <a:lnTo>
                    <a:pt x="246" y="366"/>
                  </a:lnTo>
                  <a:lnTo>
                    <a:pt x="229" y="377"/>
                  </a:lnTo>
                  <a:lnTo>
                    <a:pt x="221" y="381"/>
                  </a:lnTo>
                  <a:lnTo>
                    <a:pt x="213" y="385"/>
                  </a:lnTo>
                  <a:lnTo>
                    <a:pt x="204" y="387"/>
                  </a:lnTo>
                  <a:lnTo>
                    <a:pt x="193" y="387"/>
                  </a:lnTo>
                  <a:lnTo>
                    <a:pt x="193" y="387"/>
                  </a:lnTo>
                  <a:lnTo>
                    <a:pt x="199" y="394"/>
                  </a:lnTo>
                  <a:lnTo>
                    <a:pt x="205" y="397"/>
                  </a:lnTo>
                  <a:lnTo>
                    <a:pt x="212" y="399"/>
                  </a:lnTo>
                  <a:lnTo>
                    <a:pt x="219" y="402"/>
                  </a:lnTo>
                  <a:lnTo>
                    <a:pt x="233" y="404"/>
                  </a:lnTo>
                  <a:lnTo>
                    <a:pt x="240" y="406"/>
                  </a:lnTo>
                  <a:lnTo>
                    <a:pt x="246" y="410"/>
                  </a:lnTo>
                  <a:lnTo>
                    <a:pt x="246" y="410"/>
                  </a:lnTo>
                  <a:lnTo>
                    <a:pt x="250" y="414"/>
                  </a:lnTo>
                  <a:lnTo>
                    <a:pt x="253" y="420"/>
                  </a:lnTo>
                  <a:lnTo>
                    <a:pt x="253" y="426"/>
                  </a:lnTo>
                  <a:lnTo>
                    <a:pt x="253" y="432"/>
                  </a:lnTo>
                  <a:lnTo>
                    <a:pt x="252" y="445"/>
                  </a:lnTo>
                  <a:lnTo>
                    <a:pt x="252" y="452"/>
                  </a:lnTo>
                  <a:lnTo>
                    <a:pt x="254" y="457"/>
                  </a:lnTo>
                  <a:lnTo>
                    <a:pt x="254" y="457"/>
                  </a:lnTo>
                  <a:lnTo>
                    <a:pt x="255" y="458"/>
                  </a:lnTo>
                  <a:lnTo>
                    <a:pt x="257" y="460"/>
                  </a:lnTo>
                  <a:lnTo>
                    <a:pt x="262" y="462"/>
                  </a:lnTo>
                  <a:lnTo>
                    <a:pt x="267" y="464"/>
                  </a:lnTo>
                  <a:lnTo>
                    <a:pt x="270" y="465"/>
                  </a:lnTo>
                  <a:lnTo>
                    <a:pt x="271" y="468"/>
                  </a:lnTo>
                  <a:lnTo>
                    <a:pt x="271" y="468"/>
                  </a:lnTo>
                  <a:lnTo>
                    <a:pt x="272" y="473"/>
                  </a:lnTo>
                  <a:lnTo>
                    <a:pt x="271" y="479"/>
                  </a:lnTo>
                  <a:lnTo>
                    <a:pt x="267" y="489"/>
                  </a:lnTo>
                  <a:lnTo>
                    <a:pt x="264" y="498"/>
                  </a:lnTo>
                  <a:lnTo>
                    <a:pt x="263" y="503"/>
                  </a:lnTo>
                  <a:lnTo>
                    <a:pt x="264" y="507"/>
                  </a:lnTo>
                  <a:lnTo>
                    <a:pt x="264" y="507"/>
                  </a:lnTo>
                  <a:lnTo>
                    <a:pt x="270" y="517"/>
                  </a:lnTo>
                  <a:lnTo>
                    <a:pt x="273" y="526"/>
                  </a:lnTo>
                  <a:lnTo>
                    <a:pt x="274" y="530"/>
                  </a:lnTo>
                  <a:lnTo>
                    <a:pt x="274" y="535"/>
                  </a:lnTo>
                  <a:lnTo>
                    <a:pt x="273" y="538"/>
                  </a:lnTo>
                  <a:lnTo>
                    <a:pt x="271" y="543"/>
                  </a:lnTo>
                  <a:lnTo>
                    <a:pt x="271" y="543"/>
                  </a:lnTo>
                  <a:lnTo>
                    <a:pt x="264" y="548"/>
                  </a:lnTo>
                  <a:lnTo>
                    <a:pt x="256" y="552"/>
                  </a:lnTo>
                  <a:lnTo>
                    <a:pt x="247" y="554"/>
                  </a:lnTo>
                  <a:lnTo>
                    <a:pt x="242" y="554"/>
                  </a:lnTo>
                  <a:lnTo>
                    <a:pt x="238" y="553"/>
                  </a:lnTo>
                  <a:lnTo>
                    <a:pt x="238" y="553"/>
                  </a:lnTo>
                  <a:lnTo>
                    <a:pt x="233" y="552"/>
                  </a:lnTo>
                  <a:lnTo>
                    <a:pt x="229" y="548"/>
                  </a:lnTo>
                  <a:lnTo>
                    <a:pt x="221" y="543"/>
                  </a:lnTo>
                  <a:lnTo>
                    <a:pt x="214" y="536"/>
                  </a:lnTo>
                  <a:lnTo>
                    <a:pt x="207" y="531"/>
                  </a:lnTo>
                  <a:lnTo>
                    <a:pt x="207" y="531"/>
                  </a:lnTo>
                  <a:lnTo>
                    <a:pt x="193" y="524"/>
                  </a:lnTo>
                  <a:lnTo>
                    <a:pt x="179" y="519"/>
                  </a:lnTo>
                  <a:lnTo>
                    <a:pt x="172" y="517"/>
                  </a:lnTo>
                  <a:lnTo>
                    <a:pt x="164" y="517"/>
                  </a:lnTo>
                  <a:lnTo>
                    <a:pt x="157" y="518"/>
                  </a:lnTo>
                  <a:lnTo>
                    <a:pt x="150" y="520"/>
                  </a:lnTo>
                  <a:lnTo>
                    <a:pt x="150" y="520"/>
                  </a:lnTo>
                  <a:lnTo>
                    <a:pt x="141" y="527"/>
                  </a:lnTo>
                  <a:lnTo>
                    <a:pt x="133" y="536"/>
                  </a:lnTo>
                  <a:lnTo>
                    <a:pt x="126" y="546"/>
                  </a:lnTo>
                  <a:lnTo>
                    <a:pt x="122" y="557"/>
                  </a:lnTo>
                  <a:lnTo>
                    <a:pt x="122" y="557"/>
                  </a:lnTo>
                  <a:lnTo>
                    <a:pt x="120" y="561"/>
                  </a:lnTo>
                  <a:lnTo>
                    <a:pt x="117" y="564"/>
                  </a:lnTo>
                  <a:lnTo>
                    <a:pt x="108" y="570"/>
                  </a:lnTo>
                  <a:lnTo>
                    <a:pt x="100" y="576"/>
                  </a:lnTo>
                  <a:lnTo>
                    <a:pt x="93" y="581"/>
                  </a:lnTo>
                  <a:lnTo>
                    <a:pt x="93" y="581"/>
                  </a:lnTo>
                  <a:lnTo>
                    <a:pt x="91" y="586"/>
                  </a:lnTo>
                  <a:lnTo>
                    <a:pt x="90" y="592"/>
                  </a:lnTo>
                  <a:lnTo>
                    <a:pt x="91" y="598"/>
                  </a:lnTo>
                  <a:lnTo>
                    <a:pt x="93" y="605"/>
                  </a:lnTo>
                  <a:lnTo>
                    <a:pt x="96" y="612"/>
                  </a:lnTo>
                  <a:lnTo>
                    <a:pt x="100" y="618"/>
                  </a:lnTo>
                  <a:lnTo>
                    <a:pt x="109" y="630"/>
                  </a:lnTo>
                  <a:lnTo>
                    <a:pt x="109" y="630"/>
                  </a:lnTo>
                  <a:lnTo>
                    <a:pt x="114" y="636"/>
                  </a:lnTo>
                  <a:lnTo>
                    <a:pt x="116" y="643"/>
                  </a:lnTo>
                  <a:lnTo>
                    <a:pt x="117" y="650"/>
                  </a:lnTo>
                  <a:lnTo>
                    <a:pt x="118" y="658"/>
                  </a:lnTo>
                  <a:lnTo>
                    <a:pt x="117" y="671"/>
                  </a:lnTo>
                  <a:lnTo>
                    <a:pt x="115" y="684"/>
                  </a:lnTo>
                  <a:lnTo>
                    <a:pt x="115" y="684"/>
                  </a:lnTo>
                  <a:lnTo>
                    <a:pt x="114" y="687"/>
                  </a:lnTo>
                  <a:lnTo>
                    <a:pt x="112" y="692"/>
                  </a:lnTo>
                  <a:lnTo>
                    <a:pt x="106" y="698"/>
                  </a:lnTo>
                  <a:lnTo>
                    <a:pt x="99" y="704"/>
                  </a:lnTo>
                  <a:lnTo>
                    <a:pt x="91" y="709"/>
                  </a:lnTo>
                  <a:lnTo>
                    <a:pt x="73" y="720"/>
                  </a:lnTo>
                  <a:lnTo>
                    <a:pt x="65" y="726"/>
                  </a:lnTo>
                  <a:lnTo>
                    <a:pt x="58" y="733"/>
                  </a:lnTo>
                  <a:lnTo>
                    <a:pt x="58" y="733"/>
                  </a:lnTo>
                  <a:lnTo>
                    <a:pt x="66" y="735"/>
                  </a:lnTo>
                  <a:lnTo>
                    <a:pt x="66" y="735"/>
                  </a:lnTo>
                  <a:lnTo>
                    <a:pt x="56" y="735"/>
                  </a:lnTo>
                  <a:lnTo>
                    <a:pt x="56" y="735"/>
                  </a:lnTo>
                  <a:lnTo>
                    <a:pt x="58" y="733"/>
                  </a:lnTo>
                  <a:lnTo>
                    <a:pt x="58" y="733"/>
                  </a:lnTo>
                  <a:lnTo>
                    <a:pt x="43" y="727"/>
                  </a:lnTo>
                  <a:lnTo>
                    <a:pt x="30" y="721"/>
                  </a:lnTo>
                  <a:lnTo>
                    <a:pt x="23" y="720"/>
                  </a:lnTo>
                  <a:lnTo>
                    <a:pt x="17" y="719"/>
                  </a:lnTo>
                  <a:lnTo>
                    <a:pt x="10" y="720"/>
                  </a:lnTo>
                  <a:lnTo>
                    <a:pt x="5" y="723"/>
                  </a:lnTo>
                  <a:lnTo>
                    <a:pt x="5" y="723"/>
                  </a:lnTo>
                  <a:lnTo>
                    <a:pt x="2" y="725"/>
                  </a:lnTo>
                  <a:lnTo>
                    <a:pt x="1" y="728"/>
                  </a:lnTo>
                  <a:lnTo>
                    <a:pt x="0" y="733"/>
                  </a:lnTo>
                  <a:lnTo>
                    <a:pt x="0" y="737"/>
                  </a:lnTo>
                  <a:lnTo>
                    <a:pt x="0" y="742"/>
                  </a:lnTo>
                  <a:lnTo>
                    <a:pt x="2" y="746"/>
                  </a:lnTo>
                  <a:lnTo>
                    <a:pt x="5" y="751"/>
                  </a:lnTo>
                  <a:lnTo>
                    <a:pt x="8" y="754"/>
                  </a:lnTo>
                  <a:lnTo>
                    <a:pt x="8" y="754"/>
                  </a:lnTo>
                  <a:lnTo>
                    <a:pt x="16" y="758"/>
                  </a:lnTo>
                  <a:lnTo>
                    <a:pt x="24" y="759"/>
                  </a:lnTo>
                  <a:lnTo>
                    <a:pt x="32" y="759"/>
                  </a:lnTo>
                  <a:lnTo>
                    <a:pt x="40" y="758"/>
                  </a:lnTo>
                  <a:lnTo>
                    <a:pt x="48" y="755"/>
                  </a:lnTo>
                  <a:lnTo>
                    <a:pt x="56" y="752"/>
                  </a:lnTo>
                  <a:lnTo>
                    <a:pt x="73" y="744"/>
                  </a:lnTo>
                  <a:lnTo>
                    <a:pt x="73" y="744"/>
                  </a:lnTo>
                  <a:lnTo>
                    <a:pt x="76" y="743"/>
                  </a:lnTo>
                  <a:lnTo>
                    <a:pt x="80" y="742"/>
                  </a:lnTo>
                  <a:lnTo>
                    <a:pt x="84" y="742"/>
                  </a:lnTo>
                  <a:lnTo>
                    <a:pt x="88" y="743"/>
                  </a:lnTo>
                  <a:lnTo>
                    <a:pt x="96" y="747"/>
                  </a:lnTo>
                  <a:lnTo>
                    <a:pt x="103" y="752"/>
                  </a:lnTo>
                  <a:lnTo>
                    <a:pt x="110" y="758"/>
                  </a:lnTo>
                  <a:lnTo>
                    <a:pt x="118" y="762"/>
                  </a:lnTo>
                  <a:lnTo>
                    <a:pt x="126" y="767"/>
                  </a:lnTo>
                  <a:lnTo>
                    <a:pt x="130" y="768"/>
                  </a:lnTo>
                  <a:lnTo>
                    <a:pt x="134" y="768"/>
                  </a:lnTo>
                  <a:lnTo>
                    <a:pt x="134" y="768"/>
                  </a:lnTo>
                  <a:lnTo>
                    <a:pt x="149" y="768"/>
                  </a:lnTo>
                  <a:lnTo>
                    <a:pt x="164" y="770"/>
                  </a:lnTo>
                  <a:lnTo>
                    <a:pt x="179" y="772"/>
                  </a:lnTo>
                  <a:lnTo>
                    <a:pt x="193" y="774"/>
                  </a:lnTo>
                  <a:lnTo>
                    <a:pt x="193" y="774"/>
                  </a:lnTo>
                  <a:lnTo>
                    <a:pt x="211" y="772"/>
                  </a:lnTo>
                  <a:lnTo>
                    <a:pt x="228" y="770"/>
                  </a:lnTo>
                  <a:lnTo>
                    <a:pt x="245" y="766"/>
                  </a:lnTo>
                  <a:lnTo>
                    <a:pt x="254" y="763"/>
                  </a:lnTo>
                  <a:lnTo>
                    <a:pt x="262" y="759"/>
                  </a:lnTo>
                  <a:lnTo>
                    <a:pt x="262" y="759"/>
                  </a:lnTo>
                  <a:lnTo>
                    <a:pt x="278" y="750"/>
                  </a:lnTo>
                  <a:lnTo>
                    <a:pt x="284" y="744"/>
                  </a:lnTo>
                  <a:lnTo>
                    <a:pt x="289" y="738"/>
                  </a:lnTo>
                  <a:lnTo>
                    <a:pt x="294" y="733"/>
                  </a:lnTo>
                  <a:lnTo>
                    <a:pt x="296" y="725"/>
                  </a:lnTo>
                  <a:lnTo>
                    <a:pt x="298" y="716"/>
                  </a:lnTo>
                  <a:lnTo>
                    <a:pt x="298" y="705"/>
                  </a:lnTo>
                  <a:lnTo>
                    <a:pt x="298" y="705"/>
                  </a:lnTo>
                  <a:lnTo>
                    <a:pt x="299" y="702"/>
                  </a:lnTo>
                  <a:lnTo>
                    <a:pt x="300" y="698"/>
                  </a:lnTo>
                  <a:lnTo>
                    <a:pt x="303" y="696"/>
                  </a:lnTo>
                  <a:lnTo>
                    <a:pt x="305" y="694"/>
                  </a:lnTo>
                  <a:lnTo>
                    <a:pt x="312" y="691"/>
                  </a:lnTo>
                  <a:lnTo>
                    <a:pt x="320" y="687"/>
                  </a:lnTo>
                  <a:lnTo>
                    <a:pt x="320" y="687"/>
                  </a:lnTo>
                  <a:lnTo>
                    <a:pt x="328" y="684"/>
                  </a:lnTo>
                  <a:lnTo>
                    <a:pt x="333" y="679"/>
                  </a:lnTo>
                  <a:lnTo>
                    <a:pt x="338" y="672"/>
                  </a:lnTo>
                  <a:lnTo>
                    <a:pt x="341" y="665"/>
                  </a:lnTo>
                  <a:lnTo>
                    <a:pt x="344" y="656"/>
                  </a:lnTo>
                  <a:lnTo>
                    <a:pt x="345" y="648"/>
                  </a:lnTo>
                  <a:lnTo>
                    <a:pt x="348" y="630"/>
                  </a:lnTo>
                  <a:lnTo>
                    <a:pt x="348" y="630"/>
                  </a:lnTo>
                  <a:lnTo>
                    <a:pt x="350" y="625"/>
                  </a:lnTo>
                  <a:lnTo>
                    <a:pt x="354" y="621"/>
                  </a:lnTo>
                  <a:lnTo>
                    <a:pt x="358" y="619"/>
                  </a:lnTo>
                  <a:lnTo>
                    <a:pt x="364" y="617"/>
                  </a:lnTo>
                  <a:lnTo>
                    <a:pt x="377" y="613"/>
                  </a:lnTo>
                  <a:lnTo>
                    <a:pt x="382" y="611"/>
                  </a:lnTo>
                  <a:lnTo>
                    <a:pt x="388" y="607"/>
                  </a:lnTo>
                  <a:lnTo>
                    <a:pt x="388" y="607"/>
                  </a:lnTo>
                  <a:lnTo>
                    <a:pt x="390" y="604"/>
                  </a:lnTo>
                  <a:lnTo>
                    <a:pt x="393" y="602"/>
                  </a:lnTo>
                  <a:lnTo>
                    <a:pt x="394" y="594"/>
                  </a:lnTo>
                  <a:lnTo>
                    <a:pt x="394" y="587"/>
                  </a:lnTo>
                  <a:lnTo>
                    <a:pt x="393" y="579"/>
                  </a:lnTo>
                  <a:lnTo>
                    <a:pt x="391" y="571"/>
                  </a:lnTo>
                  <a:lnTo>
                    <a:pt x="391" y="563"/>
                  </a:lnTo>
                  <a:lnTo>
                    <a:pt x="393" y="556"/>
                  </a:lnTo>
                  <a:lnTo>
                    <a:pt x="394" y="553"/>
                  </a:lnTo>
                  <a:lnTo>
                    <a:pt x="396" y="551"/>
                  </a:lnTo>
                  <a:lnTo>
                    <a:pt x="396" y="551"/>
                  </a:lnTo>
                  <a:lnTo>
                    <a:pt x="400" y="546"/>
                  </a:lnTo>
                  <a:lnTo>
                    <a:pt x="405" y="543"/>
                  </a:lnTo>
                  <a:lnTo>
                    <a:pt x="411" y="540"/>
                  </a:lnTo>
                  <a:lnTo>
                    <a:pt x="415" y="538"/>
                  </a:lnTo>
                  <a:lnTo>
                    <a:pt x="427" y="537"/>
                  </a:lnTo>
                  <a:lnTo>
                    <a:pt x="438" y="538"/>
                  </a:lnTo>
                  <a:lnTo>
                    <a:pt x="460" y="540"/>
                  </a:lnTo>
                  <a:lnTo>
                    <a:pt x="470" y="540"/>
                  </a:lnTo>
                  <a:lnTo>
                    <a:pt x="474" y="539"/>
                  </a:lnTo>
                  <a:lnTo>
                    <a:pt x="479" y="538"/>
                  </a:lnTo>
                  <a:lnTo>
                    <a:pt x="479" y="538"/>
                  </a:lnTo>
                  <a:lnTo>
                    <a:pt x="491" y="531"/>
                  </a:lnTo>
                  <a:lnTo>
                    <a:pt x="504" y="527"/>
                  </a:lnTo>
                  <a:lnTo>
                    <a:pt x="516" y="522"/>
                  </a:lnTo>
                  <a:lnTo>
                    <a:pt x="529" y="519"/>
                  </a:lnTo>
                  <a:lnTo>
                    <a:pt x="542" y="517"/>
                  </a:lnTo>
                  <a:lnTo>
                    <a:pt x="555" y="517"/>
                  </a:lnTo>
                  <a:lnTo>
                    <a:pt x="567" y="518"/>
                  </a:lnTo>
                  <a:lnTo>
                    <a:pt x="579" y="521"/>
                  </a:lnTo>
                  <a:lnTo>
                    <a:pt x="579" y="521"/>
                  </a:lnTo>
                  <a:lnTo>
                    <a:pt x="580" y="522"/>
                  </a:lnTo>
                  <a:lnTo>
                    <a:pt x="580" y="526"/>
                  </a:lnTo>
                  <a:lnTo>
                    <a:pt x="580" y="532"/>
                  </a:lnTo>
                  <a:lnTo>
                    <a:pt x="580" y="542"/>
                  </a:lnTo>
                  <a:lnTo>
                    <a:pt x="580" y="544"/>
                  </a:lnTo>
                  <a:lnTo>
                    <a:pt x="581" y="546"/>
                  </a:lnTo>
                  <a:lnTo>
                    <a:pt x="581" y="546"/>
                  </a:lnTo>
                  <a:lnTo>
                    <a:pt x="589" y="552"/>
                  </a:lnTo>
                  <a:lnTo>
                    <a:pt x="595" y="557"/>
                  </a:lnTo>
                  <a:lnTo>
                    <a:pt x="601" y="563"/>
                  </a:lnTo>
                  <a:lnTo>
                    <a:pt x="605" y="570"/>
                  </a:lnTo>
                  <a:lnTo>
                    <a:pt x="611" y="584"/>
                  </a:lnTo>
                  <a:lnTo>
                    <a:pt x="615" y="597"/>
                  </a:lnTo>
                  <a:lnTo>
                    <a:pt x="620" y="612"/>
                  </a:lnTo>
                  <a:lnTo>
                    <a:pt x="623" y="626"/>
                  </a:lnTo>
                  <a:lnTo>
                    <a:pt x="629" y="638"/>
                  </a:lnTo>
                  <a:lnTo>
                    <a:pt x="634" y="645"/>
                  </a:lnTo>
                  <a:lnTo>
                    <a:pt x="638" y="651"/>
                  </a:lnTo>
                  <a:lnTo>
                    <a:pt x="638" y="651"/>
                  </a:lnTo>
                  <a:lnTo>
                    <a:pt x="640" y="653"/>
                  </a:lnTo>
                  <a:lnTo>
                    <a:pt x="644" y="654"/>
                  </a:lnTo>
                  <a:lnTo>
                    <a:pt x="650" y="654"/>
                  </a:lnTo>
                  <a:lnTo>
                    <a:pt x="658" y="653"/>
                  </a:lnTo>
                  <a:lnTo>
                    <a:pt x="667" y="651"/>
                  </a:lnTo>
                  <a:lnTo>
                    <a:pt x="685" y="642"/>
                  </a:lnTo>
                  <a:lnTo>
                    <a:pt x="694" y="638"/>
                  </a:lnTo>
                  <a:lnTo>
                    <a:pt x="703" y="635"/>
                  </a:lnTo>
                  <a:lnTo>
                    <a:pt x="703" y="635"/>
                  </a:lnTo>
                  <a:lnTo>
                    <a:pt x="709" y="635"/>
                  </a:lnTo>
                  <a:lnTo>
                    <a:pt x="714" y="636"/>
                  </a:lnTo>
                  <a:lnTo>
                    <a:pt x="719" y="638"/>
                  </a:lnTo>
                  <a:lnTo>
                    <a:pt x="723" y="643"/>
                  </a:lnTo>
                  <a:lnTo>
                    <a:pt x="727" y="647"/>
                  </a:lnTo>
                  <a:lnTo>
                    <a:pt x="728" y="653"/>
                  </a:lnTo>
                  <a:lnTo>
                    <a:pt x="728" y="659"/>
                  </a:lnTo>
                  <a:lnTo>
                    <a:pt x="727" y="664"/>
                  </a:lnTo>
                  <a:lnTo>
                    <a:pt x="727" y="664"/>
                  </a:lnTo>
                  <a:lnTo>
                    <a:pt x="725" y="667"/>
                  </a:lnTo>
                  <a:lnTo>
                    <a:pt x="722" y="670"/>
                  </a:lnTo>
                  <a:lnTo>
                    <a:pt x="720" y="672"/>
                  </a:lnTo>
                  <a:lnTo>
                    <a:pt x="718" y="675"/>
                  </a:lnTo>
                  <a:lnTo>
                    <a:pt x="718" y="675"/>
                  </a:lnTo>
                  <a:lnTo>
                    <a:pt x="718" y="681"/>
                  </a:lnTo>
                  <a:lnTo>
                    <a:pt x="720" y="687"/>
                  </a:lnTo>
                  <a:lnTo>
                    <a:pt x="722" y="692"/>
                  </a:lnTo>
                  <a:lnTo>
                    <a:pt x="726" y="695"/>
                  </a:lnTo>
                  <a:lnTo>
                    <a:pt x="730" y="696"/>
                  </a:lnTo>
                  <a:lnTo>
                    <a:pt x="735" y="697"/>
                  </a:lnTo>
                  <a:lnTo>
                    <a:pt x="741" y="695"/>
                  </a:lnTo>
                  <a:lnTo>
                    <a:pt x="745" y="693"/>
                  </a:lnTo>
                  <a:lnTo>
                    <a:pt x="745" y="693"/>
                  </a:lnTo>
                  <a:lnTo>
                    <a:pt x="758" y="683"/>
                  </a:lnTo>
                  <a:lnTo>
                    <a:pt x="770" y="673"/>
                  </a:lnTo>
                  <a:lnTo>
                    <a:pt x="783" y="664"/>
                  </a:lnTo>
                  <a:lnTo>
                    <a:pt x="788" y="659"/>
                  </a:lnTo>
                  <a:lnTo>
                    <a:pt x="794" y="653"/>
                  </a:lnTo>
                  <a:lnTo>
                    <a:pt x="794" y="653"/>
                  </a:lnTo>
                  <a:lnTo>
                    <a:pt x="794" y="652"/>
                  </a:lnTo>
                  <a:lnTo>
                    <a:pt x="794" y="650"/>
                  </a:lnTo>
                  <a:lnTo>
                    <a:pt x="792" y="645"/>
                  </a:lnTo>
                  <a:lnTo>
                    <a:pt x="786" y="635"/>
                  </a:lnTo>
                  <a:lnTo>
                    <a:pt x="786" y="635"/>
                  </a:lnTo>
                  <a:lnTo>
                    <a:pt x="780" y="636"/>
                  </a:lnTo>
                  <a:lnTo>
                    <a:pt x="776" y="636"/>
                  </a:lnTo>
                  <a:lnTo>
                    <a:pt x="772" y="635"/>
                  </a:lnTo>
                  <a:lnTo>
                    <a:pt x="768" y="633"/>
                  </a:lnTo>
                  <a:lnTo>
                    <a:pt x="760" y="626"/>
                  </a:lnTo>
                  <a:lnTo>
                    <a:pt x="756" y="623"/>
                  </a:lnTo>
                  <a:lnTo>
                    <a:pt x="753" y="621"/>
                  </a:lnTo>
                  <a:lnTo>
                    <a:pt x="753" y="621"/>
                  </a:lnTo>
                  <a:lnTo>
                    <a:pt x="750" y="619"/>
                  </a:lnTo>
                  <a:lnTo>
                    <a:pt x="747" y="615"/>
                  </a:lnTo>
                  <a:lnTo>
                    <a:pt x="746" y="611"/>
                  </a:lnTo>
                  <a:lnTo>
                    <a:pt x="746" y="606"/>
                  </a:lnTo>
                  <a:lnTo>
                    <a:pt x="746" y="595"/>
                  </a:lnTo>
                  <a:lnTo>
                    <a:pt x="746" y="584"/>
                  </a:lnTo>
                  <a:lnTo>
                    <a:pt x="746" y="584"/>
                  </a:lnTo>
                  <a:lnTo>
                    <a:pt x="738" y="584"/>
                  </a:lnTo>
                  <a:lnTo>
                    <a:pt x="731" y="584"/>
                  </a:lnTo>
                  <a:lnTo>
                    <a:pt x="725" y="581"/>
                  </a:lnTo>
                  <a:lnTo>
                    <a:pt x="719" y="578"/>
                  </a:lnTo>
                  <a:lnTo>
                    <a:pt x="714" y="575"/>
                  </a:lnTo>
                  <a:lnTo>
                    <a:pt x="710" y="570"/>
                  </a:lnTo>
                  <a:lnTo>
                    <a:pt x="702" y="559"/>
                  </a:lnTo>
                  <a:lnTo>
                    <a:pt x="687" y="535"/>
                  </a:lnTo>
                  <a:lnTo>
                    <a:pt x="678" y="524"/>
                  </a:lnTo>
                  <a:lnTo>
                    <a:pt x="673" y="520"/>
                  </a:lnTo>
                  <a:lnTo>
                    <a:pt x="667" y="515"/>
                  </a:lnTo>
                  <a:lnTo>
                    <a:pt x="667" y="515"/>
                  </a:lnTo>
                  <a:lnTo>
                    <a:pt x="652" y="507"/>
                  </a:lnTo>
                  <a:lnTo>
                    <a:pt x="645" y="503"/>
                  </a:lnTo>
                  <a:lnTo>
                    <a:pt x="643" y="501"/>
                  </a:lnTo>
                  <a:lnTo>
                    <a:pt x="640" y="497"/>
                  </a:lnTo>
                  <a:lnTo>
                    <a:pt x="640" y="497"/>
                  </a:lnTo>
                  <a:lnTo>
                    <a:pt x="638" y="489"/>
                  </a:lnTo>
                  <a:lnTo>
                    <a:pt x="637" y="480"/>
                  </a:lnTo>
                  <a:lnTo>
                    <a:pt x="638" y="471"/>
                  </a:lnTo>
                  <a:lnTo>
                    <a:pt x="639" y="468"/>
                  </a:lnTo>
                  <a:lnTo>
                    <a:pt x="640" y="465"/>
                  </a:lnTo>
                  <a:lnTo>
                    <a:pt x="640" y="465"/>
                  </a:lnTo>
                  <a:lnTo>
                    <a:pt x="645" y="462"/>
                  </a:lnTo>
                  <a:lnTo>
                    <a:pt x="650" y="462"/>
                  </a:lnTo>
                  <a:lnTo>
                    <a:pt x="654" y="462"/>
                  </a:lnTo>
                  <a:lnTo>
                    <a:pt x="660" y="464"/>
                  </a:lnTo>
                  <a:lnTo>
                    <a:pt x="664" y="466"/>
                  </a:lnTo>
                  <a:lnTo>
                    <a:pt x="669" y="470"/>
                  </a:lnTo>
                  <a:lnTo>
                    <a:pt x="677" y="479"/>
                  </a:lnTo>
                  <a:lnTo>
                    <a:pt x="677" y="479"/>
                  </a:lnTo>
                  <a:lnTo>
                    <a:pt x="684" y="487"/>
                  </a:lnTo>
                  <a:lnTo>
                    <a:pt x="692" y="495"/>
                  </a:lnTo>
                  <a:lnTo>
                    <a:pt x="706" y="509"/>
                  </a:lnTo>
                  <a:lnTo>
                    <a:pt x="720" y="521"/>
                  </a:lnTo>
                  <a:lnTo>
                    <a:pt x="728" y="528"/>
                  </a:lnTo>
                  <a:lnTo>
                    <a:pt x="735" y="536"/>
                  </a:lnTo>
                  <a:lnTo>
                    <a:pt x="735" y="536"/>
                  </a:lnTo>
                  <a:lnTo>
                    <a:pt x="739" y="540"/>
                  </a:lnTo>
                  <a:lnTo>
                    <a:pt x="744" y="547"/>
                  </a:lnTo>
                  <a:lnTo>
                    <a:pt x="746" y="551"/>
                  </a:lnTo>
                  <a:lnTo>
                    <a:pt x="747" y="555"/>
                  </a:lnTo>
                  <a:lnTo>
                    <a:pt x="747" y="559"/>
                  </a:lnTo>
                  <a:lnTo>
                    <a:pt x="746" y="563"/>
                  </a:lnTo>
                  <a:lnTo>
                    <a:pt x="746" y="563"/>
                  </a:lnTo>
                  <a:lnTo>
                    <a:pt x="759" y="567"/>
                  </a:lnTo>
                  <a:lnTo>
                    <a:pt x="770" y="572"/>
                  </a:lnTo>
                  <a:lnTo>
                    <a:pt x="779" y="579"/>
                  </a:lnTo>
                  <a:lnTo>
                    <a:pt x="788" y="587"/>
                  </a:lnTo>
                  <a:lnTo>
                    <a:pt x="796" y="596"/>
                  </a:lnTo>
                  <a:lnTo>
                    <a:pt x="804" y="605"/>
                  </a:lnTo>
                  <a:lnTo>
                    <a:pt x="819" y="626"/>
                  </a:lnTo>
                  <a:lnTo>
                    <a:pt x="819" y="626"/>
                  </a:lnTo>
                  <a:lnTo>
                    <a:pt x="824" y="631"/>
                  </a:lnTo>
                  <a:lnTo>
                    <a:pt x="827" y="638"/>
                  </a:lnTo>
                  <a:lnTo>
                    <a:pt x="829" y="646"/>
                  </a:lnTo>
                  <a:lnTo>
                    <a:pt x="830" y="653"/>
                  </a:lnTo>
                  <a:lnTo>
                    <a:pt x="830" y="661"/>
                  </a:lnTo>
                  <a:lnTo>
                    <a:pt x="829" y="669"/>
                  </a:lnTo>
                  <a:lnTo>
                    <a:pt x="828" y="677"/>
                  </a:lnTo>
                  <a:lnTo>
                    <a:pt x="825" y="685"/>
                  </a:lnTo>
                  <a:lnTo>
                    <a:pt x="825" y="685"/>
                  </a:lnTo>
                  <a:lnTo>
                    <a:pt x="832" y="686"/>
                  </a:lnTo>
                  <a:lnTo>
                    <a:pt x="836" y="688"/>
                  </a:lnTo>
                  <a:lnTo>
                    <a:pt x="839" y="691"/>
                  </a:lnTo>
                  <a:lnTo>
                    <a:pt x="842" y="694"/>
                  </a:lnTo>
                  <a:lnTo>
                    <a:pt x="844" y="697"/>
                  </a:lnTo>
                  <a:lnTo>
                    <a:pt x="845" y="702"/>
                  </a:lnTo>
                  <a:lnTo>
                    <a:pt x="847" y="711"/>
                  </a:lnTo>
                  <a:lnTo>
                    <a:pt x="847" y="720"/>
                  </a:lnTo>
                  <a:lnTo>
                    <a:pt x="849" y="728"/>
                  </a:lnTo>
                  <a:lnTo>
                    <a:pt x="850" y="733"/>
                  </a:lnTo>
                  <a:lnTo>
                    <a:pt x="851" y="736"/>
                  </a:lnTo>
                  <a:lnTo>
                    <a:pt x="853" y="738"/>
                  </a:lnTo>
                  <a:lnTo>
                    <a:pt x="857" y="741"/>
                  </a:lnTo>
                  <a:lnTo>
                    <a:pt x="857" y="741"/>
                  </a:lnTo>
                  <a:lnTo>
                    <a:pt x="862" y="743"/>
                  </a:lnTo>
                  <a:lnTo>
                    <a:pt x="870" y="745"/>
                  </a:lnTo>
                  <a:lnTo>
                    <a:pt x="877" y="746"/>
                  </a:lnTo>
                  <a:lnTo>
                    <a:pt x="885" y="747"/>
                  </a:lnTo>
                  <a:lnTo>
                    <a:pt x="902" y="746"/>
                  </a:lnTo>
                  <a:lnTo>
                    <a:pt x="918" y="743"/>
                  </a:lnTo>
                  <a:lnTo>
                    <a:pt x="918" y="743"/>
                  </a:lnTo>
                  <a:lnTo>
                    <a:pt x="921" y="742"/>
                  </a:lnTo>
                  <a:lnTo>
                    <a:pt x="924" y="741"/>
                  </a:lnTo>
                  <a:lnTo>
                    <a:pt x="925" y="738"/>
                  </a:lnTo>
                  <a:lnTo>
                    <a:pt x="927" y="736"/>
                  </a:lnTo>
                  <a:lnTo>
                    <a:pt x="927" y="729"/>
                  </a:lnTo>
                  <a:lnTo>
                    <a:pt x="927" y="723"/>
                  </a:lnTo>
                  <a:lnTo>
                    <a:pt x="923" y="709"/>
                  </a:lnTo>
                  <a:lnTo>
                    <a:pt x="918" y="695"/>
                  </a:lnTo>
                  <a:lnTo>
                    <a:pt x="918" y="695"/>
                  </a:lnTo>
                  <a:lnTo>
                    <a:pt x="933" y="695"/>
                  </a:lnTo>
                  <a:lnTo>
                    <a:pt x="933" y="695"/>
                  </a:lnTo>
                  <a:lnTo>
                    <a:pt x="927" y="688"/>
                  </a:lnTo>
                  <a:lnTo>
                    <a:pt x="923" y="680"/>
                  </a:lnTo>
                  <a:lnTo>
                    <a:pt x="920" y="672"/>
                  </a:lnTo>
                  <a:lnTo>
                    <a:pt x="920" y="664"/>
                  </a:lnTo>
                  <a:lnTo>
                    <a:pt x="921" y="656"/>
                  </a:lnTo>
                  <a:lnTo>
                    <a:pt x="925" y="650"/>
                  </a:lnTo>
                  <a:lnTo>
                    <a:pt x="930" y="644"/>
                  </a:lnTo>
                  <a:lnTo>
                    <a:pt x="938" y="640"/>
                  </a:lnTo>
                  <a:lnTo>
                    <a:pt x="938" y="640"/>
                  </a:lnTo>
                  <a:lnTo>
                    <a:pt x="942" y="639"/>
                  </a:lnTo>
                  <a:lnTo>
                    <a:pt x="946" y="638"/>
                  </a:lnTo>
                  <a:lnTo>
                    <a:pt x="955" y="639"/>
                  </a:lnTo>
                  <a:lnTo>
                    <a:pt x="965" y="643"/>
                  </a:lnTo>
                  <a:lnTo>
                    <a:pt x="974" y="644"/>
                  </a:lnTo>
                  <a:lnTo>
                    <a:pt x="974" y="644"/>
                  </a:lnTo>
                  <a:lnTo>
                    <a:pt x="973" y="644"/>
                  </a:lnTo>
                  <a:lnTo>
                    <a:pt x="973" y="644"/>
                  </a:lnTo>
                  <a:lnTo>
                    <a:pt x="971" y="642"/>
                  </a:lnTo>
                  <a:lnTo>
                    <a:pt x="971" y="639"/>
                  </a:lnTo>
                  <a:lnTo>
                    <a:pt x="971" y="639"/>
                  </a:lnTo>
                  <a:lnTo>
                    <a:pt x="967" y="639"/>
                  </a:lnTo>
                  <a:lnTo>
                    <a:pt x="967" y="639"/>
                  </a:lnTo>
                  <a:lnTo>
                    <a:pt x="973" y="635"/>
                  </a:lnTo>
                  <a:lnTo>
                    <a:pt x="973" y="635"/>
                  </a:lnTo>
                  <a:lnTo>
                    <a:pt x="971" y="639"/>
                  </a:lnTo>
                  <a:lnTo>
                    <a:pt x="971" y="639"/>
                  </a:lnTo>
                  <a:lnTo>
                    <a:pt x="982" y="637"/>
                  </a:lnTo>
                  <a:lnTo>
                    <a:pt x="991" y="635"/>
                  </a:lnTo>
                  <a:lnTo>
                    <a:pt x="1001" y="634"/>
                  </a:lnTo>
                  <a:lnTo>
                    <a:pt x="1007" y="634"/>
                  </a:lnTo>
                  <a:lnTo>
                    <a:pt x="1011" y="635"/>
                  </a:lnTo>
                  <a:lnTo>
                    <a:pt x="1011" y="635"/>
                  </a:lnTo>
                  <a:lnTo>
                    <a:pt x="1011" y="631"/>
                  </a:lnTo>
                  <a:lnTo>
                    <a:pt x="1012" y="628"/>
                  </a:lnTo>
                  <a:lnTo>
                    <a:pt x="1015" y="623"/>
                  </a:lnTo>
                  <a:lnTo>
                    <a:pt x="1019" y="620"/>
                  </a:lnTo>
                  <a:lnTo>
                    <a:pt x="1023" y="614"/>
                  </a:lnTo>
                  <a:lnTo>
                    <a:pt x="1023" y="614"/>
                  </a:lnTo>
                  <a:lnTo>
                    <a:pt x="1024" y="611"/>
                  </a:lnTo>
                  <a:lnTo>
                    <a:pt x="1027" y="609"/>
                  </a:lnTo>
                  <a:lnTo>
                    <a:pt x="1031" y="606"/>
                  </a:lnTo>
                  <a:lnTo>
                    <a:pt x="1035" y="606"/>
                  </a:lnTo>
                  <a:lnTo>
                    <a:pt x="1042" y="604"/>
                  </a:lnTo>
                  <a:lnTo>
                    <a:pt x="1045" y="604"/>
                  </a:lnTo>
                  <a:lnTo>
                    <a:pt x="1049" y="602"/>
                  </a:lnTo>
                  <a:lnTo>
                    <a:pt x="1049" y="602"/>
                  </a:lnTo>
                  <a:lnTo>
                    <a:pt x="1052" y="597"/>
                  </a:lnTo>
                  <a:lnTo>
                    <a:pt x="1054" y="592"/>
                  </a:lnTo>
                  <a:lnTo>
                    <a:pt x="1056" y="586"/>
                  </a:lnTo>
                  <a:lnTo>
                    <a:pt x="1056" y="579"/>
                  </a:lnTo>
                  <a:lnTo>
                    <a:pt x="1054" y="567"/>
                  </a:lnTo>
                  <a:lnTo>
                    <a:pt x="1056" y="561"/>
                  </a:lnTo>
                  <a:lnTo>
                    <a:pt x="1058" y="555"/>
                  </a:lnTo>
                  <a:lnTo>
                    <a:pt x="1058" y="555"/>
                  </a:lnTo>
                  <a:lnTo>
                    <a:pt x="1061" y="548"/>
                  </a:lnTo>
                  <a:lnTo>
                    <a:pt x="1064" y="540"/>
                  </a:lnTo>
                  <a:lnTo>
                    <a:pt x="1066" y="534"/>
                  </a:lnTo>
                  <a:lnTo>
                    <a:pt x="1067" y="527"/>
                  </a:lnTo>
                  <a:lnTo>
                    <a:pt x="1067" y="520"/>
                  </a:lnTo>
                  <a:lnTo>
                    <a:pt x="1067" y="512"/>
                  </a:lnTo>
                  <a:lnTo>
                    <a:pt x="1064" y="497"/>
                  </a:lnTo>
                  <a:lnTo>
                    <a:pt x="1064" y="497"/>
                  </a:lnTo>
                  <a:lnTo>
                    <a:pt x="1064" y="493"/>
                  </a:lnTo>
                  <a:lnTo>
                    <a:pt x="1065" y="488"/>
                  </a:lnTo>
                  <a:lnTo>
                    <a:pt x="1067" y="484"/>
                  </a:lnTo>
                  <a:lnTo>
                    <a:pt x="1069" y="479"/>
                  </a:lnTo>
                  <a:lnTo>
                    <a:pt x="1073" y="474"/>
                  </a:lnTo>
                  <a:lnTo>
                    <a:pt x="1077" y="470"/>
                  </a:lnTo>
                  <a:lnTo>
                    <a:pt x="1081" y="468"/>
                  </a:lnTo>
                  <a:lnTo>
                    <a:pt x="1085" y="466"/>
                  </a:lnTo>
                  <a:lnTo>
                    <a:pt x="1085" y="466"/>
                  </a:lnTo>
                  <a:lnTo>
                    <a:pt x="1093" y="464"/>
                  </a:lnTo>
                  <a:lnTo>
                    <a:pt x="1100" y="461"/>
                  </a:lnTo>
                  <a:lnTo>
                    <a:pt x="1107" y="456"/>
                  </a:lnTo>
                  <a:lnTo>
                    <a:pt x="1114" y="452"/>
                  </a:lnTo>
                  <a:lnTo>
                    <a:pt x="1125" y="441"/>
                  </a:lnTo>
                  <a:lnTo>
                    <a:pt x="1132" y="437"/>
                  </a:lnTo>
                  <a:lnTo>
                    <a:pt x="1139" y="433"/>
                  </a:lnTo>
                  <a:lnTo>
                    <a:pt x="1139" y="433"/>
                  </a:lnTo>
                  <a:lnTo>
                    <a:pt x="1142" y="432"/>
                  </a:lnTo>
                  <a:lnTo>
                    <a:pt x="1147" y="431"/>
                  </a:lnTo>
                  <a:lnTo>
                    <a:pt x="1150" y="432"/>
                  </a:lnTo>
                  <a:lnTo>
                    <a:pt x="1152" y="433"/>
                  </a:lnTo>
                  <a:lnTo>
                    <a:pt x="1152" y="433"/>
                  </a:lnTo>
                  <a:lnTo>
                    <a:pt x="1153" y="437"/>
                  </a:lnTo>
                  <a:lnTo>
                    <a:pt x="1155" y="439"/>
                  </a:lnTo>
                  <a:lnTo>
                    <a:pt x="1155" y="445"/>
                  </a:lnTo>
                  <a:lnTo>
                    <a:pt x="1152" y="451"/>
                  </a:lnTo>
                  <a:lnTo>
                    <a:pt x="1149" y="456"/>
                  </a:lnTo>
                  <a:lnTo>
                    <a:pt x="1147" y="462"/>
                  </a:lnTo>
                  <a:lnTo>
                    <a:pt x="1144" y="466"/>
                  </a:lnTo>
                  <a:lnTo>
                    <a:pt x="1143" y="471"/>
                  </a:lnTo>
                  <a:lnTo>
                    <a:pt x="1144" y="474"/>
                  </a:lnTo>
                  <a:lnTo>
                    <a:pt x="1145" y="477"/>
                  </a:lnTo>
                  <a:lnTo>
                    <a:pt x="1145" y="477"/>
                  </a:lnTo>
                  <a:lnTo>
                    <a:pt x="1151" y="482"/>
                  </a:lnTo>
                  <a:lnTo>
                    <a:pt x="1158" y="487"/>
                  </a:lnTo>
                  <a:lnTo>
                    <a:pt x="1166" y="489"/>
                  </a:lnTo>
                  <a:lnTo>
                    <a:pt x="1174" y="491"/>
                  </a:lnTo>
                  <a:lnTo>
                    <a:pt x="1182" y="491"/>
                  </a:lnTo>
                  <a:lnTo>
                    <a:pt x="1191" y="491"/>
                  </a:lnTo>
                  <a:lnTo>
                    <a:pt x="1207" y="491"/>
                  </a:lnTo>
                  <a:lnTo>
                    <a:pt x="1207" y="491"/>
                  </a:lnTo>
                  <a:lnTo>
                    <a:pt x="1213" y="490"/>
                  </a:lnTo>
                  <a:lnTo>
                    <a:pt x="1217" y="489"/>
                  </a:lnTo>
                  <a:lnTo>
                    <a:pt x="1222" y="486"/>
                  </a:lnTo>
                  <a:lnTo>
                    <a:pt x="1225" y="482"/>
                  </a:lnTo>
                  <a:lnTo>
                    <a:pt x="1228" y="479"/>
                  </a:lnTo>
                  <a:lnTo>
                    <a:pt x="1228" y="474"/>
                  </a:lnTo>
                  <a:lnTo>
                    <a:pt x="1227" y="470"/>
                  </a:lnTo>
                  <a:lnTo>
                    <a:pt x="1225" y="465"/>
                  </a:lnTo>
                  <a:lnTo>
                    <a:pt x="1225" y="465"/>
                  </a:lnTo>
                  <a:lnTo>
                    <a:pt x="1222" y="462"/>
                  </a:lnTo>
                  <a:lnTo>
                    <a:pt x="1219" y="457"/>
                  </a:lnTo>
                  <a:lnTo>
                    <a:pt x="1215" y="449"/>
                  </a:lnTo>
                  <a:lnTo>
                    <a:pt x="1213" y="446"/>
                  </a:lnTo>
                  <a:lnTo>
                    <a:pt x="1210" y="443"/>
                  </a:lnTo>
                  <a:lnTo>
                    <a:pt x="1207" y="439"/>
                  </a:lnTo>
                  <a:lnTo>
                    <a:pt x="1202" y="438"/>
                  </a:lnTo>
                  <a:lnTo>
                    <a:pt x="1202" y="438"/>
                  </a:lnTo>
                  <a:lnTo>
                    <a:pt x="1206" y="430"/>
                  </a:lnTo>
                  <a:lnTo>
                    <a:pt x="1207" y="427"/>
                  </a:lnTo>
                  <a:lnTo>
                    <a:pt x="1208" y="424"/>
                  </a:lnTo>
                  <a:lnTo>
                    <a:pt x="1208" y="424"/>
                  </a:lnTo>
                  <a:lnTo>
                    <a:pt x="1214" y="421"/>
                  </a:lnTo>
                  <a:lnTo>
                    <a:pt x="1220" y="419"/>
                  </a:lnTo>
                  <a:lnTo>
                    <a:pt x="1227" y="418"/>
                  </a:lnTo>
                  <a:lnTo>
                    <a:pt x="1233" y="416"/>
                  </a:lnTo>
                  <a:lnTo>
                    <a:pt x="1247" y="416"/>
                  </a:lnTo>
                  <a:lnTo>
                    <a:pt x="1261" y="418"/>
                  </a:lnTo>
                  <a:lnTo>
                    <a:pt x="1261" y="418"/>
                  </a:lnTo>
                  <a:lnTo>
                    <a:pt x="1268" y="420"/>
                  </a:lnTo>
                  <a:lnTo>
                    <a:pt x="1274" y="422"/>
                  </a:lnTo>
                  <a:lnTo>
                    <a:pt x="1280" y="427"/>
                  </a:lnTo>
                  <a:lnTo>
                    <a:pt x="1282" y="431"/>
                  </a:lnTo>
                  <a:lnTo>
                    <a:pt x="1282" y="431"/>
                  </a:lnTo>
                  <a:lnTo>
                    <a:pt x="1297" y="422"/>
                  </a:lnTo>
                  <a:lnTo>
                    <a:pt x="1314" y="411"/>
                  </a:lnTo>
                  <a:lnTo>
                    <a:pt x="1323" y="404"/>
                  </a:lnTo>
                  <a:lnTo>
                    <a:pt x="1331" y="396"/>
                  </a:lnTo>
                  <a:lnTo>
                    <a:pt x="1338" y="387"/>
                  </a:lnTo>
                  <a:lnTo>
                    <a:pt x="1342" y="375"/>
                  </a:lnTo>
                  <a:lnTo>
                    <a:pt x="1342" y="3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91" name="Freeform: Shape 231"/>
            <p:cNvSpPr/>
            <p:nvPr/>
          </p:nvSpPr>
          <p:spPr bwMode="auto">
            <a:xfrm>
              <a:off x="5715273" y="2769865"/>
              <a:ext cx="7240" cy="1447"/>
            </a:xfrm>
            <a:custGeom>
              <a:avLst/>
              <a:gdLst>
                <a:gd name="T0" fmla="*/ 10 w 10"/>
                <a:gd name="T1" fmla="*/ 2 h 2"/>
                <a:gd name="T2" fmla="*/ 10 w 10"/>
                <a:gd name="T3" fmla="*/ 2 h 2"/>
                <a:gd name="T4" fmla="*/ 2 w 10"/>
                <a:gd name="T5" fmla="*/ 0 h 2"/>
                <a:gd name="T6" fmla="*/ 2 w 10"/>
                <a:gd name="T7" fmla="*/ 0 h 2"/>
                <a:gd name="T8" fmla="*/ 0 w 10"/>
                <a:gd name="T9" fmla="*/ 2 h 2"/>
                <a:gd name="T10" fmla="*/ 0 w 10"/>
                <a:gd name="T11" fmla="*/ 2 h 2"/>
                <a:gd name="T12" fmla="*/ 10 w 10"/>
                <a:gd name="T13" fmla="*/ 2 h 2"/>
                <a:gd name="T14" fmla="*/ 10 w 10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">
                  <a:moveTo>
                    <a:pt x="10" y="2"/>
                  </a:moveTo>
                  <a:lnTo>
                    <a:pt x="1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0" y="2"/>
                  </a:lnTo>
                  <a:lnTo>
                    <a:pt x="10" y="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92" name="Freeform: Shape 232"/>
            <p:cNvSpPr/>
            <p:nvPr/>
          </p:nvSpPr>
          <p:spPr bwMode="auto">
            <a:xfrm>
              <a:off x="6382755" y="2706158"/>
              <a:ext cx="2896" cy="144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0 w 4"/>
                <a:gd name="T7" fmla="*/ 1 h 1"/>
                <a:gd name="T8" fmla="*/ 4 w 4"/>
                <a:gd name="T9" fmla="*/ 0 h 1"/>
                <a:gd name="T10" fmla="*/ 4 w 4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93" name="Freeform: Shape 233"/>
            <p:cNvSpPr/>
            <p:nvPr/>
          </p:nvSpPr>
          <p:spPr bwMode="auto">
            <a:xfrm>
              <a:off x="6379859" y="2706158"/>
              <a:ext cx="2896" cy="1447"/>
            </a:xfrm>
            <a:custGeom>
              <a:avLst/>
              <a:gdLst>
                <a:gd name="T0" fmla="*/ 4 w 4"/>
                <a:gd name="T1" fmla="*/ 1 h 1"/>
                <a:gd name="T2" fmla="*/ 4 w 4"/>
                <a:gd name="T3" fmla="*/ 1 h 1"/>
                <a:gd name="T4" fmla="*/ 0 w 4"/>
                <a:gd name="T5" fmla="*/ 0 h 1"/>
                <a:gd name="T6" fmla="*/ 0 w 4"/>
                <a:gd name="T7" fmla="*/ 0 h 1"/>
                <a:gd name="T8" fmla="*/ 2 w 4"/>
                <a:gd name="T9" fmla="*/ 1 h 1"/>
                <a:gd name="T10" fmla="*/ 4 w 4"/>
                <a:gd name="T11" fmla="*/ 1 h 1"/>
                <a:gd name="T12" fmla="*/ 4 w 4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">
                  <a:moveTo>
                    <a:pt x="4" y="1"/>
                  </a:move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sp>
        <p:nvSpPr>
          <p:cNvPr id="27" name="Oval 179"/>
          <p:cNvSpPr/>
          <p:nvPr/>
        </p:nvSpPr>
        <p:spPr>
          <a:xfrm>
            <a:off x="7798892" y="2737528"/>
            <a:ext cx="628527" cy="628527"/>
          </a:xfrm>
          <a:prstGeom prst="ellipse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28" name="Oval 180"/>
          <p:cNvSpPr/>
          <p:nvPr/>
        </p:nvSpPr>
        <p:spPr>
          <a:xfrm>
            <a:off x="7972336" y="2910972"/>
            <a:ext cx="281636" cy="281636"/>
          </a:xfrm>
          <a:prstGeom prst="ellipse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29" name="Oval 181"/>
          <p:cNvSpPr/>
          <p:nvPr/>
        </p:nvSpPr>
        <p:spPr>
          <a:xfrm>
            <a:off x="8568636" y="4347229"/>
            <a:ext cx="628527" cy="628527"/>
          </a:xfrm>
          <a:prstGeom prst="ellips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30" name="Oval 182"/>
          <p:cNvSpPr/>
          <p:nvPr/>
        </p:nvSpPr>
        <p:spPr>
          <a:xfrm>
            <a:off x="8742080" y="4520673"/>
            <a:ext cx="281636" cy="281636"/>
          </a:xfrm>
          <a:prstGeom prst="ellipse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cxnSp>
        <p:nvCxnSpPr>
          <p:cNvPr id="31" name="Straight Connector 183"/>
          <p:cNvCxnSpPr/>
          <p:nvPr/>
        </p:nvCxnSpPr>
        <p:spPr>
          <a:xfrm>
            <a:off x="7999647" y="4648066"/>
            <a:ext cx="437611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184"/>
          <p:cNvCxnSpPr/>
          <p:nvPr/>
        </p:nvCxnSpPr>
        <p:spPr>
          <a:xfrm>
            <a:off x="8130168" y="2368071"/>
            <a:ext cx="11484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85"/>
          <p:cNvCxnSpPr/>
          <p:nvPr/>
        </p:nvCxnSpPr>
        <p:spPr>
          <a:xfrm>
            <a:off x="8135573" y="2359312"/>
            <a:ext cx="0" cy="263711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186"/>
          <p:cNvSpPr/>
          <p:nvPr/>
        </p:nvSpPr>
        <p:spPr>
          <a:xfrm>
            <a:off x="4489265" y="2161970"/>
            <a:ext cx="628527" cy="628527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35" name="Oval 187"/>
          <p:cNvSpPr/>
          <p:nvPr/>
        </p:nvSpPr>
        <p:spPr>
          <a:xfrm>
            <a:off x="4662709" y="2335414"/>
            <a:ext cx="281636" cy="281636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cxnSp>
        <p:nvCxnSpPr>
          <p:cNvPr id="36" name="Straight Connector 188"/>
          <p:cNvCxnSpPr/>
          <p:nvPr/>
        </p:nvCxnSpPr>
        <p:spPr>
          <a:xfrm>
            <a:off x="3587380" y="1792513"/>
            <a:ext cx="1248233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189"/>
          <p:cNvCxnSpPr/>
          <p:nvPr/>
        </p:nvCxnSpPr>
        <p:spPr>
          <a:xfrm>
            <a:off x="4825946" y="1783754"/>
            <a:ext cx="0" cy="263711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194"/>
          <p:cNvGrpSpPr/>
          <p:nvPr/>
        </p:nvGrpSpPr>
        <p:grpSpPr>
          <a:xfrm>
            <a:off x="9487230" y="3096062"/>
            <a:ext cx="1440000" cy="218441"/>
            <a:chOff x="10033355" y="3334904"/>
            <a:chExt cx="1440000" cy="218441"/>
          </a:xfrm>
        </p:grpSpPr>
        <p:sp>
          <p:nvSpPr>
            <p:cNvPr id="75" name="Rectangle 195"/>
            <p:cNvSpPr/>
            <p:nvPr/>
          </p:nvSpPr>
          <p:spPr>
            <a:xfrm>
              <a:off x="10033355" y="3337345"/>
              <a:ext cx="1440000" cy="216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76" name="Rectangle 196"/>
            <p:cNvSpPr/>
            <p:nvPr/>
          </p:nvSpPr>
          <p:spPr>
            <a:xfrm>
              <a:off x="10033355" y="3334904"/>
              <a:ext cx="1034596" cy="216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grpSp>
        <p:nvGrpSpPr>
          <p:cNvPr id="39" name="Group 197"/>
          <p:cNvGrpSpPr/>
          <p:nvPr/>
        </p:nvGrpSpPr>
        <p:grpSpPr>
          <a:xfrm>
            <a:off x="1893524" y="2525954"/>
            <a:ext cx="1443873" cy="217595"/>
            <a:chOff x="665624" y="3327312"/>
            <a:chExt cx="1443873" cy="217595"/>
          </a:xfrm>
        </p:grpSpPr>
        <p:sp>
          <p:nvSpPr>
            <p:cNvPr id="73" name="Rectangle 198"/>
            <p:cNvSpPr/>
            <p:nvPr/>
          </p:nvSpPr>
          <p:spPr>
            <a:xfrm>
              <a:off x="669497" y="3328907"/>
              <a:ext cx="1440000" cy="216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74" name="Rectangle 199"/>
            <p:cNvSpPr/>
            <p:nvPr/>
          </p:nvSpPr>
          <p:spPr>
            <a:xfrm>
              <a:off x="665624" y="3327312"/>
              <a:ext cx="720000" cy="2149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grpSp>
        <p:nvGrpSpPr>
          <p:cNvPr id="40" name="Group 202"/>
          <p:cNvGrpSpPr/>
          <p:nvPr/>
        </p:nvGrpSpPr>
        <p:grpSpPr>
          <a:xfrm>
            <a:off x="6416614" y="5368795"/>
            <a:ext cx="1442082" cy="214976"/>
            <a:chOff x="6854374" y="5989692"/>
            <a:chExt cx="1442082" cy="214976"/>
          </a:xfrm>
        </p:grpSpPr>
        <p:sp>
          <p:nvSpPr>
            <p:cNvPr id="71" name="Rectangle 203"/>
            <p:cNvSpPr/>
            <p:nvPr/>
          </p:nvSpPr>
          <p:spPr>
            <a:xfrm>
              <a:off x="6856456" y="5989692"/>
              <a:ext cx="1440000" cy="21256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72" name="Rectangle 204"/>
            <p:cNvSpPr/>
            <p:nvPr/>
          </p:nvSpPr>
          <p:spPr>
            <a:xfrm>
              <a:off x="6854374" y="5989692"/>
              <a:ext cx="360000" cy="2149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sp>
        <p:nvSpPr>
          <p:cNvPr id="41" name="TextBox 205"/>
          <p:cNvSpPr txBox="1"/>
          <p:nvPr/>
        </p:nvSpPr>
        <p:spPr>
          <a:xfrm>
            <a:off x="2587051" y="2481692"/>
            <a:ext cx="543739" cy="307777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en-US" sz="1400" b="1">
                <a:solidFill>
                  <a:schemeClr val="accent1"/>
                </a:solidFill>
              </a:rPr>
              <a:t>50%</a:t>
            </a:r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42" name="TextBox 206"/>
          <p:cNvSpPr txBox="1"/>
          <p:nvPr/>
        </p:nvSpPr>
        <p:spPr>
          <a:xfrm>
            <a:off x="6730504" y="5319250"/>
            <a:ext cx="543739" cy="307777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en-US" sz="1400" b="1">
                <a:solidFill>
                  <a:schemeClr val="accent3"/>
                </a:solidFill>
              </a:rPr>
              <a:t>24%</a:t>
            </a:r>
            <a:endParaRPr lang="en-US" sz="1400" b="1">
              <a:solidFill>
                <a:schemeClr val="accent3"/>
              </a:solidFill>
            </a:endParaRPr>
          </a:p>
        </p:txBody>
      </p:sp>
      <p:sp>
        <p:nvSpPr>
          <p:cNvPr id="43" name="TextBox 207"/>
          <p:cNvSpPr txBox="1"/>
          <p:nvPr/>
        </p:nvSpPr>
        <p:spPr>
          <a:xfrm>
            <a:off x="9984179" y="3043354"/>
            <a:ext cx="543739" cy="307777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68%</a:t>
            </a:r>
            <a:endParaRPr lang="en-US" sz="1400" b="1">
              <a:solidFill>
                <a:schemeClr val="bg1"/>
              </a:solidFill>
            </a:endParaRPr>
          </a:p>
        </p:txBody>
      </p:sp>
      <p:grpSp>
        <p:nvGrpSpPr>
          <p:cNvPr id="44" name="Group 190"/>
          <p:cNvGrpSpPr/>
          <p:nvPr/>
        </p:nvGrpSpPr>
        <p:grpSpPr>
          <a:xfrm>
            <a:off x="1025431" y="1711844"/>
            <a:ext cx="2312673" cy="720710"/>
            <a:chOff x="1025431" y="2190986"/>
            <a:chExt cx="2312673" cy="720710"/>
          </a:xfrm>
        </p:grpSpPr>
        <p:sp>
          <p:nvSpPr>
            <p:cNvPr id="69" name="Rectangle 210"/>
            <p:cNvSpPr/>
            <p:nvPr/>
          </p:nvSpPr>
          <p:spPr>
            <a:xfrm>
              <a:off x="1025431" y="2384885"/>
              <a:ext cx="2312673" cy="526811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r">
                <a:lnSpc>
                  <a:spcPct val="120000"/>
                </a:lnSpc>
                <a:defRPr/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  <a:endParaRPr lang="zh-CN" altLang="en-US" sz="1000">
                <a:solidFill>
                  <a:schemeClr val="dk1">
                    <a:lumMod val="100000"/>
                  </a:schemeClr>
                </a:solidFill>
              </a:endParaRPr>
            </a:p>
          </p:txBody>
        </p:sp>
        <p:sp>
          <p:nvSpPr>
            <p:cNvPr id="70" name="TextBox 211"/>
            <p:cNvSpPr txBox="1"/>
            <p:nvPr/>
          </p:nvSpPr>
          <p:spPr bwMode="auto">
            <a:xfrm>
              <a:off x="2211193" y="2190986"/>
              <a:ext cx="1126911" cy="1938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normAutofit lnSpcReduction="10000"/>
            </a:bodyPr>
            <a:lstStyle/>
            <a:p>
              <a:pPr algn="r" latinLnBrk="0">
                <a:buClr>
                  <a:prstClr val="white"/>
                </a:buClr>
                <a:defRPr/>
              </a:pPr>
              <a:r>
                <a:rPr lang="zh-CN" altLang="en-US" sz="1400" b="1">
                  <a:solidFill>
                    <a:schemeClr val="accent1"/>
                  </a:solidFill>
                </a:rPr>
                <a:t>标题文本预设 </a:t>
              </a:r>
              <a:endParaRPr lang="zh-CN" altLang="en-US" sz="1400" b="1">
                <a:solidFill>
                  <a:schemeClr val="accent1"/>
                </a:solidFill>
              </a:endParaRPr>
            </a:p>
          </p:txBody>
        </p:sp>
      </p:grpSp>
      <p:grpSp>
        <p:nvGrpSpPr>
          <p:cNvPr id="45" name="Group 191"/>
          <p:cNvGrpSpPr/>
          <p:nvPr/>
        </p:nvGrpSpPr>
        <p:grpSpPr>
          <a:xfrm>
            <a:off x="5539345" y="4576202"/>
            <a:ext cx="2312673" cy="655564"/>
            <a:chOff x="4891083" y="4874882"/>
            <a:chExt cx="2312673" cy="655564"/>
          </a:xfrm>
        </p:grpSpPr>
        <p:sp>
          <p:nvSpPr>
            <p:cNvPr id="67" name="Rectangle 212"/>
            <p:cNvSpPr/>
            <p:nvPr/>
          </p:nvSpPr>
          <p:spPr>
            <a:xfrm>
              <a:off x="4891083" y="5068781"/>
              <a:ext cx="2312673" cy="461665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r">
                <a:lnSpc>
                  <a:spcPct val="120000"/>
                </a:lnSpc>
                <a:defRPr/>
              </a:pPr>
              <a:r>
                <a:rPr lang="zh-CN" altLang="en-US" sz="1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此部分内容作为文字排版占位显示 </a:t>
              </a:r>
              <a:br>
                <a:rPr lang="zh-CN" altLang="en-US" sz="1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zh-CN" altLang="en-US" sz="1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（建议使用主题字体）</a:t>
              </a:r>
              <a:endPara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8" name="TextBox 213"/>
            <p:cNvSpPr txBox="1"/>
            <p:nvPr/>
          </p:nvSpPr>
          <p:spPr bwMode="auto">
            <a:xfrm>
              <a:off x="4891083" y="4874882"/>
              <a:ext cx="2312673" cy="1938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normAutofit lnSpcReduction="10000"/>
            </a:bodyPr>
            <a:lstStyle/>
            <a:p>
              <a:pPr algn="r" latinLnBrk="0">
                <a:buClr>
                  <a:prstClr val="white"/>
                </a:buClr>
                <a:defRPr/>
              </a:pPr>
              <a:r>
                <a:rPr lang="zh-CN" altLang="en-US" sz="1400" b="1">
                  <a:solidFill>
                    <a:schemeClr val="accent3"/>
                  </a:solidFill>
                </a:rPr>
                <a:t>标题文本预设 </a:t>
              </a:r>
              <a:endParaRPr lang="zh-CN" altLang="en-US" sz="1400" b="1">
                <a:solidFill>
                  <a:schemeClr val="accent3"/>
                </a:solidFill>
              </a:endParaRPr>
            </a:p>
          </p:txBody>
        </p:sp>
      </p:grpSp>
      <p:grpSp>
        <p:nvGrpSpPr>
          <p:cNvPr id="46" name="Group 192"/>
          <p:cNvGrpSpPr/>
          <p:nvPr/>
        </p:nvGrpSpPr>
        <p:grpSpPr>
          <a:xfrm>
            <a:off x="9427308" y="2295759"/>
            <a:ext cx="2312673" cy="720710"/>
            <a:chOff x="8772354" y="2629836"/>
            <a:chExt cx="2312673" cy="720710"/>
          </a:xfrm>
        </p:grpSpPr>
        <p:sp>
          <p:nvSpPr>
            <p:cNvPr id="47" name="Rectangle 214"/>
            <p:cNvSpPr/>
            <p:nvPr/>
          </p:nvSpPr>
          <p:spPr>
            <a:xfrm>
              <a:off x="8772354" y="2823735"/>
              <a:ext cx="2312673" cy="526811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此部分内容作为文字排版占位显示 </a:t>
              </a:r>
              <a:br>
                <a:rPr lang="zh-CN" altLang="en-US" sz="1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zh-CN" altLang="en-US" sz="1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（建议使用主题字体）</a:t>
              </a:r>
              <a:endPara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8" name="TextBox 215"/>
            <p:cNvSpPr txBox="1"/>
            <p:nvPr/>
          </p:nvSpPr>
          <p:spPr bwMode="auto">
            <a:xfrm>
              <a:off x="8772354" y="2629836"/>
              <a:ext cx="2312673" cy="1938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normAutofit lnSpcReduction="10000"/>
            </a:bodyPr>
            <a:lstStyle/>
            <a:p>
              <a:pPr latinLnBrk="0">
                <a:buClr>
                  <a:prstClr val="white"/>
                </a:buClr>
                <a:defRPr/>
              </a:pPr>
              <a:r>
                <a:rPr lang="zh-CN" altLang="en-US" sz="1400" b="1">
                  <a:solidFill>
                    <a:schemeClr val="accent2"/>
                  </a:solidFill>
                </a:rPr>
                <a:t>标题文本预设 </a:t>
              </a:r>
              <a:endParaRPr lang="zh-CN" altLang="en-US" sz="1400" b="1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ferris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5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7" grpId="0" animBg="1"/>
      <p:bldP spid="28" grpId="0" animBg="1"/>
      <p:bldP spid="29" grpId="0" animBg="1"/>
      <p:bldP spid="30" grpId="0" animBg="1"/>
      <p:bldP spid="34" grpId="0" animBg="1"/>
      <p:bldP spid="35" grpId="0" animBg="1"/>
      <p:bldP spid="41" grpId="0"/>
      <p:bldP spid="42" grpId="0"/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56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57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27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grpSp>
        <p:nvGrpSpPr>
          <p:cNvPr id="73" name="Group 16"/>
          <p:cNvGrpSpPr/>
          <p:nvPr/>
        </p:nvGrpSpPr>
        <p:grpSpPr>
          <a:xfrm>
            <a:off x="3746379" y="2071581"/>
            <a:ext cx="2097901" cy="1100360"/>
            <a:chOff x="3433260" y="1508627"/>
            <a:chExt cx="2237290" cy="1173470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163" name="Freeform: Shape 17"/>
            <p:cNvSpPr/>
            <p:nvPr/>
          </p:nvSpPr>
          <p:spPr bwMode="auto">
            <a:xfrm>
              <a:off x="3433260" y="1508627"/>
              <a:ext cx="2237290" cy="743372"/>
            </a:xfrm>
            <a:custGeom>
              <a:avLst/>
              <a:gdLst>
                <a:gd name="T0" fmla="*/ 985 w 985"/>
                <a:gd name="T1" fmla="*/ 265 h 449"/>
                <a:gd name="T2" fmla="*/ 492 w 985"/>
                <a:gd name="T3" fmla="*/ 0 h 449"/>
                <a:gd name="T4" fmla="*/ 0 w 985"/>
                <a:gd name="T5" fmla="*/ 265 h 449"/>
                <a:gd name="T6" fmla="*/ 0 w 985"/>
                <a:gd name="T7" fmla="*/ 449 h 449"/>
                <a:gd name="T8" fmla="*/ 492 w 985"/>
                <a:gd name="T9" fmla="*/ 183 h 449"/>
                <a:gd name="T10" fmla="*/ 985 w 985"/>
                <a:gd name="T11" fmla="*/ 449 h 449"/>
                <a:gd name="T12" fmla="*/ 985 w 985"/>
                <a:gd name="T13" fmla="*/ 265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5" h="449">
                  <a:moveTo>
                    <a:pt x="985" y="265"/>
                  </a:moveTo>
                  <a:cubicBezTo>
                    <a:pt x="985" y="119"/>
                    <a:pt x="764" y="0"/>
                    <a:pt x="492" y="0"/>
                  </a:cubicBezTo>
                  <a:cubicBezTo>
                    <a:pt x="220" y="0"/>
                    <a:pt x="0" y="119"/>
                    <a:pt x="0" y="265"/>
                  </a:cubicBezTo>
                  <a:cubicBezTo>
                    <a:pt x="0" y="449"/>
                    <a:pt x="0" y="449"/>
                    <a:pt x="0" y="449"/>
                  </a:cubicBezTo>
                  <a:cubicBezTo>
                    <a:pt x="0" y="302"/>
                    <a:pt x="220" y="183"/>
                    <a:pt x="492" y="183"/>
                  </a:cubicBezTo>
                  <a:cubicBezTo>
                    <a:pt x="764" y="183"/>
                    <a:pt x="985" y="302"/>
                    <a:pt x="985" y="449"/>
                  </a:cubicBezTo>
                  <a:lnTo>
                    <a:pt x="985" y="26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64" name="Freeform: Shape 18"/>
            <p:cNvSpPr/>
            <p:nvPr/>
          </p:nvSpPr>
          <p:spPr bwMode="auto">
            <a:xfrm>
              <a:off x="3433260" y="1508627"/>
              <a:ext cx="2237290" cy="878760"/>
            </a:xfrm>
            <a:custGeom>
              <a:avLst/>
              <a:gdLst>
                <a:gd name="T0" fmla="*/ 492 w 985"/>
                <a:gd name="T1" fmla="*/ 60 h 531"/>
                <a:gd name="T2" fmla="*/ 925 w 985"/>
                <a:gd name="T3" fmla="*/ 265 h 531"/>
                <a:gd name="T4" fmla="*/ 492 w 985"/>
                <a:gd name="T5" fmla="*/ 471 h 531"/>
                <a:gd name="T6" fmla="*/ 60 w 985"/>
                <a:gd name="T7" fmla="*/ 265 h 531"/>
                <a:gd name="T8" fmla="*/ 492 w 985"/>
                <a:gd name="T9" fmla="*/ 60 h 531"/>
                <a:gd name="T10" fmla="*/ 492 w 985"/>
                <a:gd name="T11" fmla="*/ 0 h 531"/>
                <a:gd name="T12" fmla="*/ 0 w 985"/>
                <a:gd name="T13" fmla="*/ 265 h 531"/>
                <a:gd name="T14" fmla="*/ 492 w 985"/>
                <a:gd name="T15" fmla="*/ 531 h 531"/>
                <a:gd name="T16" fmla="*/ 985 w 985"/>
                <a:gd name="T17" fmla="*/ 265 h 531"/>
                <a:gd name="T18" fmla="*/ 492 w 985"/>
                <a:gd name="T1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5" h="531">
                  <a:moveTo>
                    <a:pt x="492" y="60"/>
                  </a:moveTo>
                  <a:cubicBezTo>
                    <a:pt x="747" y="60"/>
                    <a:pt x="925" y="168"/>
                    <a:pt x="925" y="265"/>
                  </a:cubicBezTo>
                  <a:cubicBezTo>
                    <a:pt x="925" y="362"/>
                    <a:pt x="747" y="471"/>
                    <a:pt x="492" y="471"/>
                  </a:cubicBezTo>
                  <a:cubicBezTo>
                    <a:pt x="237" y="471"/>
                    <a:pt x="60" y="362"/>
                    <a:pt x="60" y="265"/>
                  </a:cubicBezTo>
                  <a:cubicBezTo>
                    <a:pt x="60" y="168"/>
                    <a:pt x="237" y="60"/>
                    <a:pt x="492" y="60"/>
                  </a:cubicBezTo>
                  <a:moveTo>
                    <a:pt x="492" y="0"/>
                  </a:moveTo>
                  <a:cubicBezTo>
                    <a:pt x="220" y="0"/>
                    <a:pt x="0" y="119"/>
                    <a:pt x="0" y="265"/>
                  </a:cubicBezTo>
                  <a:cubicBezTo>
                    <a:pt x="0" y="412"/>
                    <a:pt x="220" y="531"/>
                    <a:pt x="492" y="531"/>
                  </a:cubicBezTo>
                  <a:cubicBezTo>
                    <a:pt x="764" y="531"/>
                    <a:pt x="985" y="412"/>
                    <a:pt x="985" y="265"/>
                  </a:cubicBezTo>
                  <a:cubicBezTo>
                    <a:pt x="985" y="119"/>
                    <a:pt x="764" y="0"/>
                    <a:pt x="492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3175"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65" name="Freeform: Shape 19"/>
            <p:cNvSpPr/>
            <p:nvPr/>
          </p:nvSpPr>
          <p:spPr bwMode="auto">
            <a:xfrm>
              <a:off x="3433260" y="1939566"/>
              <a:ext cx="2237290" cy="742531"/>
            </a:xfrm>
            <a:custGeom>
              <a:avLst/>
              <a:gdLst>
                <a:gd name="T0" fmla="*/ 985 w 985"/>
                <a:gd name="T1" fmla="*/ 184 h 449"/>
                <a:gd name="T2" fmla="*/ 492 w 985"/>
                <a:gd name="T3" fmla="*/ 449 h 449"/>
                <a:gd name="T4" fmla="*/ 0 w 985"/>
                <a:gd name="T5" fmla="*/ 184 h 449"/>
                <a:gd name="T6" fmla="*/ 0 w 985"/>
                <a:gd name="T7" fmla="*/ 0 h 449"/>
                <a:gd name="T8" fmla="*/ 492 w 985"/>
                <a:gd name="T9" fmla="*/ 266 h 449"/>
                <a:gd name="T10" fmla="*/ 985 w 985"/>
                <a:gd name="T11" fmla="*/ 0 h 449"/>
                <a:gd name="T12" fmla="*/ 985 w 985"/>
                <a:gd name="T13" fmla="*/ 18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5" h="449">
                  <a:moveTo>
                    <a:pt x="985" y="184"/>
                  </a:moveTo>
                  <a:cubicBezTo>
                    <a:pt x="985" y="330"/>
                    <a:pt x="764" y="449"/>
                    <a:pt x="492" y="449"/>
                  </a:cubicBezTo>
                  <a:cubicBezTo>
                    <a:pt x="220" y="449"/>
                    <a:pt x="0" y="330"/>
                    <a:pt x="0" y="1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7"/>
                    <a:pt x="220" y="266"/>
                    <a:pt x="492" y="266"/>
                  </a:cubicBezTo>
                  <a:cubicBezTo>
                    <a:pt x="764" y="266"/>
                    <a:pt x="985" y="147"/>
                    <a:pt x="985" y="0"/>
                  </a:cubicBezTo>
                  <a:lnTo>
                    <a:pt x="985" y="184"/>
                  </a:lnTo>
                  <a:close/>
                </a:path>
              </a:pathLst>
            </a:custGeom>
            <a:solidFill>
              <a:schemeClr val="accent3"/>
            </a:solidFill>
            <a:ln w="3175"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74" name="Group 32"/>
          <p:cNvGrpSpPr/>
          <p:nvPr/>
        </p:nvGrpSpPr>
        <p:grpSpPr>
          <a:xfrm>
            <a:off x="4501474" y="1687642"/>
            <a:ext cx="610706" cy="902427"/>
            <a:chOff x="4506707" y="2276159"/>
            <a:chExt cx="651753" cy="963081"/>
          </a:xfrm>
        </p:grpSpPr>
        <p:sp>
          <p:nvSpPr>
            <p:cNvPr id="156" name="Oval 33"/>
            <p:cNvSpPr/>
            <p:nvPr/>
          </p:nvSpPr>
          <p:spPr>
            <a:xfrm>
              <a:off x="4506707" y="2276159"/>
              <a:ext cx="651753" cy="65175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innerShdw dist="25400" dir="5400000">
                <a:schemeClr val="tx1">
                  <a:alpha val="15000"/>
                </a:schemeClr>
              </a:inn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</a:p>
          </p:txBody>
        </p:sp>
        <p:cxnSp>
          <p:nvCxnSpPr>
            <p:cNvPr id="157" name="Straight Connector 34"/>
            <p:cNvCxnSpPr/>
            <p:nvPr/>
          </p:nvCxnSpPr>
          <p:spPr>
            <a:xfrm flipH="1" flipV="1">
              <a:off x="4831448" y="2949672"/>
              <a:ext cx="2888" cy="289568"/>
            </a:xfrm>
            <a:prstGeom prst="line">
              <a:avLst/>
            </a:prstGeom>
            <a:ln w="6350">
              <a:solidFill>
                <a:schemeClr val="accent3"/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Group 35"/>
            <p:cNvGrpSpPr/>
            <p:nvPr/>
          </p:nvGrpSpPr>
          <p:grpSpPr bwMode="auto">
            <a:xfrm>
              <a:off x="4694785" y="2480818"/>
              <a:ext cx="283138" cy="285248"/>
              <a:chOff x="0" y="0"/>
              <a:chExt cx="578" cy="578"/>
            </a:xfrm>
            <a:solidFill>
              <a:schemeClr val="bg1"/>
            </a:solidFill>
          </p:grpSpPr>
          <p:sp>
            <p:nvSpPr>
              <p:cNvPr id="159" name="Freeform: Shape 36"/>
              <p:cNvSpPr/>
              <p:nvPr/>
            </p:nvSpPr>
            <p:spPr bwMode="auto">
              <a:xfrm>
                <a:off x="0" y="0"/>
                <a:ext cx="234" cy="23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600" h="21600">
                    <a:moveTo>
                      <a:pt x="15980" y="21600"/>
                    </a:moveTo>
                    <a:lnTo>
                      <a:pt x="21600" y="15977"/>
                    </a:lnTo>
                    <a:lnTo>
                      <a:pt x="11776" y="6145"/>
                    </a:lnTo>
                    <a:lnTo>
                      <a:pt x="17948" y="0"/>
                    </a:lnTo>
                    <a:lnTo>
                      <a:pt x="14" y="0"/>
                    </a:lnTo>
                    <a:lnTo>
                      <a:pt x="0" y="17918"/>
                    </a:lnTo>
                    <a:lnTo>
                      <a:pt x="6130" y="11744"/>
                    </a:lnTo>
                    <a:lnTo>
                      <a:pt x="15980" y="21600"/>
                    </a:lnTo>
                    <a:close/>
                    <a:moveTo>
                      <a:pt x="15980" y="21600"/>
                    </a:moveTo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0" name="Freeform: Shape 37"/>
              <p:cNvSpPr/>
              <p:nvPr/>
            </p:nvSpPr>
            <p:spPr bwMode="auto">
              <a:xfrm>
                <a:off x="344" y="344"/>
                <a:ext cx="234" cy="23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600" h="21600">
                    <a:moveTo>
                      <a:pt x="15470" y="9856"/>
                    </a:moveTo>
                    <a:lnTo>
                      <a:pt x="5620" y="0"/>
                    </a:lnTo>
                    <a:lnTo>
                      <a:pt x="0" y="5623"/>
                    </a:lnTo>
                    <a:lnTo>
                      <a:pt x="9824" y="15455"/>
                    </a:lnTo>
                    <a:lnTo>
                      <a:pt x="3652" y="21600"/>
                    </a:lnTo>
                    <a:lnTo>
                      <a:pt x="21586" y="21600"/>
                    </a:lnTo>
                    <a:lnTo>
                      <a:pt x="21600" y="3682"/>
                    </a:lnTo>
                    <a:lnTo>
                      <a:pt x="15470" y="9856"/>
                    </a:lnTo>
                    <a:close/>
                    <a:moveTo>
                      <a:pt x="15470" y="9856"/>
                    </a:moveTo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1" name="Freeform: Shape 38"/>
              <p:cNvSpPr/>
              <p:nvPr/>
            </p:nvSpPr>
            <p:spPr bwMode="auto">
              <a:xfrm>
                <a:off x="344" y="0"/>
                <a:ext cx="234" cy="23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600" h="21600">
                    <a:moveTo>
                      <a:pt x="5623" y="21600"/>
                    </a:moveTo>
                    <a:lnTo>
                      <a:pt x="15455" y="11776"/>
                    </a:lnTo>
                    <a:lnTo>
                      <a:pt x="21600" y="17948"/>
                    </a:lnTo>
                    <a:lnTo>
                      <a:pt x="21600" y="15"/>
                    </a:lnTo>
                    <a:lnTo>
                      <a:pt x="3682" y="0"/>
                    </a:lnTo>
                    <a:lnTo>
                      <a:pt x="9856" y="6130"/>
                    </a:lnTo>
                    <a:lnTo>
                      <a:pt x="0" y="15981"/>
                    </a:lnTo>
                    <a:lnTo>
                      <a:pt x="5623" y="21600"/>
                    </a:lnTo>
                    <a:close/>
                    <a:moveTo>
                      <a:pt x="5623" y="21600"/>
                    </a:moveTo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2" name="Freeform: Shape 39"/>
              <p:cNvSpPr/>
              <p:nvPr/>
            </p:nvSpPr>
            <p:spPr bwMode="auto">
              <a:xfrm>
                <a:off x="0" y="344"/>
                <a:ext cx="234" cy="23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600" h="21600">
                    <a:moveTo>
                      <a:pt x="15977" y="0"/>
                    </a:moveTo>
                    <a:lnTo>
                      <a:pt x="6145" y="9824"/>
                    </a:lnTo>
                    <a:lnTo>
                      <a:pt x="0" y="3652"/>
                    </a:lnTo>
                    <a:lnTo>
                      <a:pt x="0" y="21585"/>
                    </a:lnTo>
                    <a:lnTo>
                      <a:pt x="17918" y="21600"/>
                    </a:lnTo>
                    <a:lnTo>
                      <a:pt x="11744" y="15470"/>
                    </a:lnTo>
                    <a:lnTo>
                      <a:pt x="21600" y="5619"/>
                    </a:lnTo>
                    <a:lnTo>
                      <a:pt x="15977" y="0"/>
                    </a:lnTo>
                    <a:close/>
                    <a:moveTo>
                      <a:pt x="15977" y="0"/>
                    </a:moveTo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</p:grpSp>
      <p:sp>
        <p:nvSpPr>
          <p:cNvPr id="75" name="TextBox 50"/>
          <p:cNvSpPr txBox="1"/>
          <p:nvPr/>
        </p:nvSpPr>
        <p:spPr>
          <a:xfrm>
            <a:off x="4426025" y="3292569"/>
            <a:ext cx="738607" cy="415472"/>
          </a:xfrm>
          <a:prstGeom prst="rect">
            <a:avLst/>
          </a:prstGeom>
          <a:noFill/>
        </p:spPr>
        <p:txBody>
          <a:bodyPr wrap="none" lIns="137132" tIns="68567" rIns="137132" bIns="68567">
            <a:normAutofit/>
          </a:bodyPr>
          <a:lstStyle/>
          <a:p>
            <a:pPr algn="ctr" defTabSz="914400"/>
            <a:r>
              <a:rPr lang="zh-CN" altLang="en-US" sz="1200" b="1" kern="0">
                <a:solidFill>
                  <a:schemeClr val="accent3">
                    <a:lumMod val="100000"/>
                  </a:schemeClr>
                </a:solidFill>
              </a:rPr>
              <a:t>关键词</a:t>
            </a:r>
            <a:endParaRPr lang="zh-CN" altLang="en-US" sz="1200" b="1" kern="0">
              <a:solidFill>
                <a:schemeClr val="accent3">
                  <a:lumMod val="100000"/>
                </a:schemeClr>
              </a:solidFill>
            </a:endParaRPr>
          </a:p>
        </p:txBody>
      </p:sp>
      <p:grpSp>
        <p:nvGrpSpPr>
          <p:cNvPr id="76" name="Group 20"/>
          <p:cNvGrpSpPr/>
          <p:nvPr/>
        </p:nvGrpSpPr>
        <p:grpSpPr>
          <a:xfrm>
            <a:off x="6310426" y="2498169"/>
            <a:ext cx="2097901" cy="1100360"/>
            <a:chOff x="3433260" y="1508627"/>
            <a:chExt cx="2237290" cy="1173470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153" name="Freeform: Shape 21"/>
            <p:cNvSpPr/>
            <p:nvPr/>
          </p:nvSpPr>
          <p:spPr bwMode="auto">
            <a:xfrm>
              <a:off x="3433260" y="1508627"/>
              <a:ext cx="2237290" cy="743372"/>
            </a:xfrm>
            <a:custGeom>
              <a:avLst/>
              <a:gdLst>
                <a:gd name="T0" fmla="*/ 985 w 985"/>
                <a:gd name="T1" fmla="*/ 265 h 449"/>
                <a:gd name="T2" fmla="*/ 492 w 985"/>
                <a:gd name="T3" fmla="*/ 0 h 449"/>
                <a:gd name="T4" fmla="*/ 0 w 985"/>
                <a:gd name="T5" fmla="*/ 265 h 449"/>
                <a:gd name="T6" fmla="*/ 0 w 985"/>
                <a:gd name="T7" fmla="*/ 449 h 449"/>
                <a:gd name="T8" fmla="*/ 492 w 985"/>
                <a:gd name="T9" fmla="*/ 183 h 449"/>
                <a:gd name="T10" fmla="*/ 985 w 985"/>
                <a:gd name="T11" fmla="*/ 449 h 449"/>
                <a:gd name="T12" fmla="*/ 985 w 985"/>
                <a:gd name="T13" fmla="*/ 265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5" h="449">
                  <a:moveTo>
                    <a:pt x="985" y="265"/>
                  </a:moveTo>
                  <a:cubicBezTo>
                    <a:pt x="985" y="119"/>
                    <a:pt x="764" y="0"/>
                    <a:pt x="492" y="0"/>
                  </a:cubicBezTo>
                  <a:cubicBezTo>
                    <a:pt x="220" y="0"/>
                    <a:pt x="0" y="119"/>
                    <a:pt x="0" y="265"/>
                  </a:cubicBezTo>
                  <a:cubicBezTo>
                    <a:pt x="0" y="449"/>
                    <a:pt x="0" y="449"/>
                    <a:pt x="0" y="449"/>
                  </a:cubicBezTo>
                  <a:cubicBezTo>
                    <a:pt x="0" y="302"/>
                    <a:pt x="220" y="183"/>
                    <a:pt x="492" y="183"/>
                  </a:cubicBezTo>
                  <a:cubicBezTo>
                    <a:pt x="764" y="183"/>
                    <a:pt x="985" y="302"/>
                    <a:pt x="985" y="449"/>
                  </a:cubicBezTo>
                  <a:lnTo>
                    <a:pt x="985" y="26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3175"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54" name="Freeform: Shape 22"/>
            <p:cNvSpPr/>
            <p:nvPr/>
          </p:nvSpPr>
          <p:spPr bwMode="auto">
            <a:xfrm>
              <a:off x="3433260" y="1508627"/>
              <a:ext cx="2237290" cy="878760"/>
            </a:xfrm>
            <a:custGeom>
              <a:avLst/>
              <a:gdLst>
                <a:gd name="T0" fmla="*/ 492 w 985"/>
                <a:gd name="T1" fmla="*/ 60 h 531"/>
                <a:gd name="T2" fmla="*/ 925 w 985"/>
                <a:gd name="T3" fmla="*/ 265 h 531"/>
                <a:gd name="T4" fmla="*/ 492 w 985"/>
                <a:gd name="T5" fmla="*/ 471 h 531"/>
                <a:gd name="T6" fmla="*/ 60 w 985"/>
                <a:gd name="T7" fmla="*/ 265 h 531"/>
                <a:gd name="T8" fmla="*/ 492 w 985"/>
                <a:gd name="T9" fmla="*/ 60 h 531"/>
                <a:gd name="T10" fmla="*/ 492 w 985"/>
                <a:gd name="T11" fmla="*/ 0 h 531"/>
                <a:gd name="T12" fmla="*/ 0 w 985"/>
                <a:gd name="T13" fmla="*/ 265 h 531"/>
                <a:gd name="T14" fmla="*/ 492 w 985"/>
                <a:gd name="T15" fmla="*/ 531 h 531"/>
                <a:gd name="T16" fmla="*/ 985 w 985"/>
                <a:gd name="T17" fmla="*/ 265 h 531"/>
                <a:gd name="T18" fmla="*/ 492 w 985"/>
                <a:gd name="T1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5" h="531">
                  <a:moveTo>
                    <a:pt x="492" y="60"/>
                  </a:moveTo>
                  <a:cubicBezTo>
                    <a:pt x="747" y="60"/>
                    <a:pt x="925" y="168"/>
                    <a:pt x="925" y="265"/>
                  </a:cubicBezTo>
                  <a:cubicBezTo>
                    <a:pt x="925" y="362"/>
                    <a:pt x="747" y="471"/>
                    <a:pt x="492" y="471"/>
                  </a:cubicBezTo>
                  <a:cubicBezTo>
                    <a:pt x="237" y="471"/>
                    <a:pt x="60" y="362"/>
                    <a:pt x="60" y="265"/>
                  </a:cubicBezTo>
                  <a:cubicBezTo>
                    <a:pt x="60" y="168"/>
                    <a:pt x="237" y="60"/>
                    <a:pt x="492" y="60"/>
                  </a:cubicBezTo>
                  <a:moveTo>
                    <a:pt x="492" y="0"/>
                  </a:moveTo>
                  <a:cubicBezTo>
                    <a:pt x="220" y="0"/>
                    <a:pt x="0" y="119"/>
                    <a:pt x="0" y="265"/>
                  </a:cubicBezTo>
                  <a:cubicBezTo>
                    <a:pt x="0" y="412"/>
                    <a:pt x="220" y="531"/>
                    <a:pt x="492" y="531"/>
                  </a:cubicBezTo>
                  <a:cubicBezTo>
                    <a:pt x="764" y="531"/>
                    <a:pt x="985" y="412"/>
                    <a:pt x="985" y="265"/>
                  </a:cubicBezTo>
                  <a:cubicBezTo>
                    <a:pt x="985" y="119"/>
                    <a:pt x="764" y="0"/>
                    <a:pt x="492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3175"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55" name="Freeform: Shape 23"/>
            <p:cNvSpPr/>
            <p:nvPr/>
          </p:nvSpPr>
          <p:spPr bwMode="auto">
            <a:xfrm>
              <a:off x="3433260" y="1939566"/>
              <a:ext cx="2237290" cy="742531"/>
            </a:xfrm>
            <a:custGeom>
              <a:avLst/>
              <a:gdLst>
                <a:gd name="T0" fmla="*/ 985 w 985"/>
                <a:gd name="T1" fmla="*/ 184 h 449"/>
                <a:gd name="T2" fmla="*/ 492 w 985"/>
                <a:gd name="T3" fmla="*/ 449 h 449"/>
                <a:gd name="T4" fmla="*/ 0 w 985"/>
                <a:gd name="T5" fmla="*/ 184 h 449"/>
                <a:gd name="T6" fmla="*/ 0 w 985"/>
                <a:gd name="T7" fmla="*/ 0 h 449"/>
                <a:gd name="T8" fmla="*/ 492 w 985"/>
                <a:gd name="T9" fmla="*/ 266 h 449"/>
                <a:gd name="T10" fmla="*/ 985 w 985"/>
                <a:gd name="T11" fmla="*/ 0 h 449"/>
                <a:gd name="T12" fmla="*/ 985 w 985"/>
                <a:gd name="T13" fmla="*/ 18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5" h="449">
                  <a:moveTo>
                    <a:pt x="985" y="184"/>
                  </a:moveTo>
                  <a:cubicBezTo>
                    <a:pt x="985" y="330"/>
                    <a:pt x="764" y="449"/>
                    <a:pt x="492" y="449"/>
                  </a:cubicBezTo>
                  <a:cubicBezTo>
                    <a:pt x="220" y="449"/>
                    <a:pt x="0" y="330"/>
                    <a:pt x="0" y="1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7"/>
                    <a:pt x="220" y="266"/>
                    <a:pt x="492" y="266"/>
                  </a:cubicBezTo>
                  <a:cubicBezTo>
                    <a:pt x="764" y="266"/>
                    <a:pt x="985" y="147"/>
                    <a:pt x="985" y="0"/>
                  </a:cubicBezTo>
                  <a:lnTo>
                    <a:pt x="985" y="184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77" name="Group 44"/>
          <p:cNvGrpSpPr/>
          <p:nvPr/>
        </p:nvGrpSpPr>
        <p:grpSpPr>
          <a:xfrm>
            <a:off x="7065521" y="2111877"/>
            <a:ext cx="610706" cy="902427"/>
            <a:chOff x="7058082" y="2728908"/>
            <a:chExt cx="651753" cy="963081"/>
          </a:xfrm>
        </p:grpSpPr>
        <p:sp>
          <p:nvSpPr>
            <p:cNvPr id="150" name="Oval 45"/>
            <p:cNvSpPr/>
            <p:nvPr/>
          </p:nvSpPr>
          <p:spPr>
            <a:xfrm>
              <a:off x="7058082" y="2728908"/>
              <a:ext cx="651753" cy="65175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dist="25400" dir="5400000">
                <a:schemeClr val="tx1">
                  <a:alpha val="15000"/>
                </a:schemeClr>
              </a:inn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</a:p>
          </p:txBody>
        </p:sp>
        <p:cxnSp>
          <p:nvCxnSpPr>
            <p:cNvPr id="151" name="Straight Connector 46"/>
            <p:cNvCxnSpPr/>
            <p:nvPr/>
          </p:nvCxnSpPr>
          <p:spPr>
            <a:xfrm flipH="1" flipV="1">
              <a:off x="7382823" y="3402421"/>
              <a:ext cx="2888" cy="289568"/>
            </a:xfrm>
            <a:prstGeom prst="line">
              <a:avLst/>
            </a:prstGeom>
            <a:ln w="6350">
              <a:solidFill>
                <a:schemeClr val="accent2"/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Freeform: Shape 47"/>
            <p:cNvSpPr/>
            <p:nvPr/>
          </p:nvSpPr>
          <p:spPr bwMode="auto">
            <a:xfrm>
              <a:off x="7228576" y="2890867"/>
              <a:ext cx="308493" cy="297928"/>
            </a:xfrm>
            <a:custGeom>
              <a:avLst/>
              <a:gdLst>
                <a:gd name="T0" fmla="*/ 231364898 w 21600"/>
                <a:gd name="T1" fmla="*/ 129866258 h 21600"/>
                <a:gd name="T2" fmla="*/ 286355233 w 21600"/>
                <a:gd name="T3" fmla="*/ 129866258 h 21600"/>
                <a:gd name="T4" fmla="*/ 143243764 w 21600"/>
                <a:gd name="T5" fmla="*/ 0 h 21600"/>
                <a:gd name="T6" fmla="*/ 0 w 21600"/>
                <a:gd name="T7" fmla="*/ 129866258 h 21600"/>
                <a:gd name="T8" fmla="*/ 53227311 w 21600"/>
                <a:gd name="T9" fmla="*/ 129866258 h 21600"/>
                <a:gd name="T10" fmla="*/ 53227311 w 21600"/>
                <a:gd name="T11" fmla="*/ 249100149 h 21600"/>
                <a:gd name="T12" fmla="*/ 116781980 w 21600"/>
                <a:gd name="T13" fmla="*/ 249100149 h 21600"/>
                <a:gd name="T14" fmla="*/ 116781980 w 21600"/>
                <a:gd name="T15" fmla="*/ 175027129 h 21600"/>
                <a:gd name="T16" fmla="*/ 169837617 w 21600"/>
                <a:gd name="T17" fmla="*/ 175027129 h 21600"/>
                <a:gd name="T18" fmla="*/ 169837617 w 21600"/>
                <a:gd name="T19" fmla="*/ 249100149 h 21600"/>
                <a:gd name="T20" fmla="*/ 231364898 w 21600"/>
                <a:gd name="T21" fmla="*/ 249100149 h 21600"/>
                <a:gd name="T22" fmla="*/ 231364898 w 21600"/>
                <a:gd name="T23" fmla="*/ 129866258 h 21600"/>
                <a:gd name="T24" fmla="*/ 231364898 w 21600"/>
                <a:gd name="T25" fmla="*/ 129866258 h 216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600" h="21600">
                  <a:moveTo>
                    <a:pt x="17452" y="11261"/>
                  </a:moveTo>
                  <a:lnTo>
                    <a:pt x="21600" y="11261"/>
                  </a:lnTo>
                  <a:lnTo>
                    <a:pt x="10805" y="0"/>
                  </a:lnTo>
                  <a:lnTo>
                    <a:pt x="0" y="11261"/>
                  </a:lnTo>
                  <a:lnTo>
                    <a:pt x="4015" y="11261"/>
                  </a:lnTo>
                  <a:lnTo>
                    <a:pt x="4015" y="21600"/>
                  </a:lnTo>
                  <a:lnTo>
                    <a:pt x="8809" y="21600"/>
                  </a:lnTo>
                  <a:lnTo>
                    <a:pt x="8809" y="15177"/>
                  </a:lnTo>
                  <a:lnTo>
                    <a:pt x="12811" y="15177"/>
                  </a:lnTo>
                  <a:lnTo>
                    <a:pt x="12811" y="21600"/>
                  </a:lnTo>
                  <a:lnTo>
                    <a:pt x="17452" y="21600"/>
                  </a:lnTo>
                  <a:lnTo>
                    <a:pt x="17452" y="11261"/>
                  </a:lnTo>
                  <a:close/>
                  <a:moveTo>
                    <a:pt x="17452" y="11261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78" name="TextBox 51"/>
          <p:cNvSpPr txBox="1"/>
          <p:nvPr/>
        </p:nvSpPr>
        <p:spPr>
          <a:xfrm>
            <a:off x="6990071" y="3722052"/>
            <a:ext cx="738607" cy="415472"/>
          </a:xfrm>
          <a:prstGeom prst="rect">
            <a:avLst/>
          </a:prstGeom>
          <a:noFill/>
        </p:spPr>
        <p:txBody>
          <a:bodyPr wrap="none" lIns="137132" tIns="68567" rIns="137132" bIns="68567">
            <a:normAutofit/>
          </a:bodyPr>
          <a:lstStyle/>
          <a:p>
            <a:pPr algn="ctr" defTabSz="914400"/>
            <a:r>
              <a:rPr lang="zh-CN" altLang="en-US" sz="1200" b="1" kern="0">
                <a:solidFill>
                  <a:schemeClr val="accent2">
                    <a:lumMod val="100000"/>
                  </a:schemeClr>
                </a:solidFill>
              </a:rPr>
              <a:t>关键词</a:t>
            </a:r>
            <a:endParaRPr lang="zh-CN" altLang="en-US" sz="1200" b="1" kern="0">
              <a:solidFill>
                <a:schemeClr val="accent2">
                  <a:lumMod val="100000"/>
                </a:schemeClr>
              </a:solidFill>
            </a:endParaRPr>
          </a:p>
        </p:txBody>
      </p:sp>
      <p:sp>
        <p:nvSpPr>
          <p:cNvPr id="120" name="TextBox 52"/>
          <p:cNvSpPr txBox="1"/>
          <p:nvPr/>
        </p:nvSpPr>
        <p:spPr>
          <a:xfrm>
            <a:off x="9559816" y="4155722"/>
            <a:ext cx="738607" cy="415472"/>
          </a:xfrm>
          <a:prstGeom prst="rect">
            <a:avLst/>
          </a:prstGeom>
          <a:noFill/>
        </p:spPr>
        <p:txBody>
          <a:bodyPr wrap="none" lIns="137132" tIns="68567" rIns="137132" bIns="68567">
            <a:normAutofit/>
          </a:bodyPr>
          <a:lstStyle/>
          <a:p>
            <a:pPr algn="ctr" defTabSz="914400"/>
            <a:r>
              <a:rPr lang="zh-CN" altLang="en-US" sz="1200" b="1" kern="0">
                <a:solidFill>
                  <a:schemeClr val="accent4">
                    <a:lumMod val="100000"/>
                  </a:schemeClr>
                </a:solidFill>
              </a:rPr>
              <a:t>关键词</a:t>
            </a:r>
            <a:endParaRPr lang="zh-CN" altLang="en-US" sz="1200" b="1" kern="0">
              <a:solidFill>
                <a:schemeClr val="accent4">
                  <a:lumMod val="100000"/>
                </a:schemeClr>
              </a:solidFill>
            </a:endParaRPr>
          </a:p>
        </p:txBody>
      </p:sp>
      <p:grpSp>
        <p:nvGrpSpPr>
          <p:cNvPr id="121" name="Group 77"/>
          <p:cNvGrpSpPr/>
          <p:nvPr/>
        </p:nvGrpSpPr>
        <p:grpSpPr>
          <a:xfrm>
            <a:off x="8874470" y="2913485"/>
            <a:ext cx="2097901" cy="1100358"/>
            <a:chOff x="3433260" y="1508627"/>
            <a:chExt cx="2237290" cy="1173468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147" name="Freeform: Shape 78"/>
            <p:cNvSpPr/>
            <p:nvPr/>
          </p:nvSpPr>
          <p:spPr bwMode="auto">
            <a:xfrm>
              <a:off x="3433260" y="1508627"/>
              <a:ext cx="2237290" cy="743372"/>
            </a:xfrm>
            <a:custGeom>
              <a:avLst/>
              <a:gdLst>
                <a:gd name="T0" fmla="*/ 985 w 985"/>
                <a:gd name="T1" fmla="*/ 265 h 449"/>
                <a:gd name="T2" fmla="*/ 492 w 985"/>
                <a:gd name="T3" fmla="*/ 0 h 449"/>
                <a:gd name="T4" fmla="*/ 0 w 985"/>
                <a:gd name="T5" fmla="*/ 265 h 449"/>
                <a:gd name="T6" fmla="*/ 0 w 985"/>
                <a:gd name="T7" fmla="*/ 449 h 449"/>
                <a:gd name="T8" fmla="*/ 492 w 985"/>
                <a:gd name="T9" fmla="*/ 183 h 449"/>
                <a:gd name="T10" fmla="*/ 985 w 985"/>
                <a:gd name="T11" fmla="*/ 449 h 449"/>
                <a:gd name="T12" fmla="*/ 985 w 985"/>
                <a:gd name="T13" fmla="*/ 265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5" h="449">
                  <a:moveTo>
                    <a:pt x="985" y="265"/>
                  </a:moveTo>
                  <a:cubicBezTo>
                    <a:pt x="985" y="119"/>
                    <a:pt x="764" y="0"/>
                    <a:pt x="492" y="0"/>
                  </a:cubicBezTo>
                  <a:cubicBezTo>
                    <a:pt x="220" y="0"/>
                    <a:pt x="0" y="119"/>
                    <a:pt x="0" y="265"/>
                  </a:cubicBezTo>
                  <a:cubicBezTo>
                    <a:pt x="0" y="449"/>
                    <a:pt x="0" y="449"/>
                    <a:pt x="0" y="449"/>
                  </a:cubicBezTo>
                  <a:cubicBezTo>
                    <a:pt x="0" y="302"/>
                    <a:pt x="220" y="183"/>
                    <a:pt x="492" y="183"/>
                  </a:cubicBezTo>
                  <a:cubicBezTo>
                    <a:pt x="764" y="183"/>
                    <a:pt x="985" y="302"/>
                    <a:pt x="985" y="449"/>
                  </a:cubicBezTo>
                  <a:lnTo>
                    <a:pt x="985" y="26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3175"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48" name="Freeform: Shape 79"/>
            <p:cNvSpPr/>
            <p:nvPr/>
          </p:nvSpPr>
          <p:spPr bwMode="auto">
            <a:xfrm>
              <a:off x="3433260" y="1508627"/>
              <a:ext cx="2237290" cy="878760"/>
            </a:xfrm>
            <a:custGeom>
              <a:avLst/>
              <a:gdLst>
                <a:gd name="T0" fmla="*/ 492 w 985"/>
                <a:gd name="T1" fmla="*/ 60 h 531"/>
                <a:gd name="T2" fmla="*/ 925 w 985"/>
                <a:gd name="T3" fmla="*/ 265 h 531"/>
                <a:gd name="T4" fmla="*/ 492 w 985"/>
                <a:gd name="T5" fmla="*/ 471 h 531"/>
                <a:gd name="T6" fmla="*/ 60 w 985"/>
                <a:gd name="T7" fmla="*/ 265 h 531"/>
                <a:gd name="T8" fmla="*/ 492 w 985"/>
                <a:gd name="T9" fmla="*/ 60 h 531"/>
                <a:gd name="T10" fmla="*/ 492 w 985"/>
                <a:gd name="T11" fmla="*/ 0 h 531"/>
                <a:gd name="T12" fmla="*/ 0 w 985"/>
                <a:gd name="T13" fmla="*/ 265 h 531"/>
                <a:gd name="T14" fmla="*/ 492 w 985"/>
                <a:gd name="T15" fmla="*/ 531 h 531"/>
                <a:gd name="T16" fmla="*/ 985 w 985"/>
                <a:gd name="T17" fmla="*/ 265 h 531"/>
                <a:gd name="T18" fmla="*/ 492 w 985"/>
                <a:gd name="T1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5" h="531">
                  <a:moveTo>
                    <a:pt x="492" y="60"/>
                  </a:moveTo>
                  <a:cubicBezTo>
                    <a:pt x="747" y="60"/>
                    <a:pt x="925" y="168"/>
                    <a:pt x="925" y="265"/>
                  </a:cubicBezTo>
                  <a:cubicBezTo>
                    <a:pt x="925" y="362"/>
                    <a:pt x="747" y="471"/>
                    <a:pt x="492" y="471"/>
                  </a:cubicBezTo>
                  <a:cubicBezTo>
                    <a:pt x="237" y="471"/>
                    <a:pt x="60" y="362"/>
                    <a:pt x="60" y="265"/>
                  </a:cubicBezTo>
                  <a:cubicBezTo>
                    <a:pt x="60" y="168"/>
                    <a:pt x="237" y="60"/>
                    <a:pt x="492" y="60"/>
                  </a:cubicBezTo>
                  <a:moveTo>
                    <a:pt x="492" y="0"/>
                  </a:moveTo>
                  <a:cubicBezTo>
                    <a:pt x="220" y="0"/>
                    <a:pt x="0" y="119"/>
                    <a:pt x="0" y="265"/>
                  </a:cubicBezTo>
                  <a:cubicBezTo>
                    <a:pt x="0" y="412"/>
                    <a:pt x="220" y="531"/>
                    <a:pt x="492" y="531"/>
                  </a:cubicBezTo>
                  <a:cubicBezTo>
                    <a:pt x="764" y="531"/>
                    <a:pt x="985" y="412"/>
                    <a:pt x="985" y="265"/>
                  </a:cubicBezTo>
                  <a:cubicBezTo>
                    <a:pt x="985" y="119"/>
                    <a:pt x="764" y="0"/>
                    <a:pt x="492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3175"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49" name="Freeform: Shape 80"/>
            <p:cNvSpPr/>
            <p:nvPr/>
          </p:nvSpPr>
          <p:spPr bwMode="auto">
            <a:xfrm>
              <a:off x="3433260" y="1939565"/>
              <a:ext cx="2237290" cy="742530"/>
            </a:xfrm>
            <a:custGeom>
              <a:avLst/>
              <a:gdLst>
                <a:gd name="T0" fmla="*/ 985 w 985"/>
                <a:gd name="T1" fmla="*/ 184 h 449"/>
                <a:gd name="T2" fmla="*/ 492 w 985"/>
                <a:gd name="T3" fmla="*/ 449 h 449"/>
                <a:gd name="T4" fmla="*/ 0 w 985"/>
                <a:gd name="T5" fmla="*/ 184 h 449"/>
                <a:gd name="T6" fmla="*/ 0 w 985"/>
                <a:gd name="T7" fmla="*/ 0 h 449"/>
                <a:gd name="T8" fmla="*/ 492 w 985"/>
                <a:gd name="T9" fmla="*/ 266 h 449"/>
                <a:gd name="T10" fmla="*/ 985 w 985"/>
                <a:gd name="T11" fmla="*/ 0 h 449"/>
                <a:gd name="T12" fmla="*/ 985 w 985"/>
                <a:gd name="T13" fmla="*/ 18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5" h="449">
                  <a:moveTo>
                    <a:pt x="985" y="184"/>
                  </a:moveTo>
                  <a:cubicBezTo>
                    <a:pt x="985" y="330"/>
                    <a:pt x="764" y="449"/>
                    <a:pt x="492" y="449"/>
                  </a:cubicBezTo>
                  <a:cubicBezTo>
                    <a:pt x="220" y="449"/>
                    <a:pt x="0" y="330"/>
                    <a:pt x="0" y="1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7"/>
                    <a:pt x="220" y="266"/>
                    <a:pt x="492" y="266"/>
                  </a:cubicBezTo>
                  <a:cubicBezTo>
                    <a:pt x="764" y="266"/>
                    <a:pt x="985" y="147"/>
                    <a:pt x="985" y="0"/>
                  </a:cubicBezTo>
                  <a:lnTo>
                    <a:pt x="985" y="184"/>
                  </a:lnTo>
                  <a:close/>
                </a:path>
              </a:pathLst>
            </a:custGeom>
            <a:solidFill>
              <a:schemeClr val="accent4"/>
            </a:solidFill>
            <a:ln w="3175"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122" name="Group 81"/>
          <p:cNvGrpSpPr/>
          <p:nvPr/>
        </p:nvGrpSpPr>
        <p:grpSpPr>
          <a:xfrm>
            <a:off x="9618066" y="2566490"/>
            <a:ext cx="610707" cy="846723"/>
            <a:chOff x="1943061" y="1860330"/>
            <a:chExt cx="651753" cy="903633"/>
          </a:xfrm>
        </p:grpSpPr>
        <p:sp>
          <p:nvSpPr>
            <p:cNvPr id="144" name="Oval 82"/>
            <p:cNvSpPr/>
            <p:nvPr/>
          </p:nvSpPr>
          <p:spPr>
            <a:xfrm>
              <a:off x="1943061" y="1860330"/>
              <a:ext cx="651753" cy="65175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innerShdw dist="25400" dir="5400000">
                <a:schemeClr val="tx1">
                  <a:alpha val="15000"/>
                </a:schemeClr>
              </a:inn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45" name="Freeform: Shape 83"/>
            <p:cNvSpPr/>
            <p:nvPr/>
          </p:nvSpPr>
          <p:spPr bwMode="auto">
            <a:xfrm>
              <a:off x="2067805" y="1977408"/>
              <a:ext cx="356548" cy="354123"/>
            </a:xfrm>
            <a:custGeom>
              <a:avLst/>
              <a:gdLst>
                <a:gd name="T0" fmla="*/ 294279076 w 21600"/>
                <a:gd name="T1" fmla="*/ 0 h 21600"/>
                <a:gd name="T2" fmla="*/ 294265182 w 21600"/>
                <a:gd name="T3" fmla="*/ 13585 h 21600"/>
                <a:gd name="T4" fmla="*/ 0 w 21600"/>
                <a:gd name="T5" fmla="*/ 286341649 h 21600"/>
                <a:gd name="T6" fmla="*/ 0 w 21600"/>
                <a:gd name="T7" fmla="*/ 286355233 h 21600"/>
                <a:gd name="T8" fmla="*/ 294238691 w 21600"/>
                <a:gd name="T9" fmla="*/ 286341649 h 21600"/>
                <a:gd name="T10" fmla="*/ 294279076 w 21600"/>
                <a:gd name="T11" fmla="*/ 0 h 21600"/>
                <a:gd name="T12" fmla="*/ 232316495 w 21600"/>
                <a:gd name="T13" fmla="*/ 74876716 h 21600"/>
                <a:gd name="T14" fmla="*/ 246635598 w 21600"/>
                <a:gd name="T15" fmla="*/ 88797005 h 21600"/>
                <a:gd name="T16" fmla="*/ 238461554 w 21600"/>
                <a:gd name="T17" fmla="*/ 96751094 h 21600"/>
                <a:gd name="T18" fmla="*/ 224142451 w 21600"/>
                <a:gd name="T19" fmla="*/ 82830805 h 21600"/>
                <a:gd name="T20" fmla="*/ 232316495 w 21600"/>
                <a:gd name="T21" fmla="*/ 74876716 h 21600"/>
                <a:gd name="T22" fmla="*/ 207780479 w 21600"/>
                <a:gd name="T23" fmla="*/ 98738994 h 21600"/>
                <a:gd name="T24" fmla="*/ 233693579 w 21600"/>
                <a:gd name="T25" fmla="*/ 123955309 h 21600"/>
                <a:gd name="T26" fmla="*/ 225518249 w 21600"/>
                <a:gd name="T27" fmla="*/ 131909398 h 21600"/>
                <a:gd name="T28" fmla="*/ 199605150 w 21600"/>
                <a:gd name="T29" fmla="*/ 106694230 h 21600"/>
                <a:gd name="T30" fmla="*/ 207780479 w 21600"/>
                <a:gd name="T31" fmla="*/ 98738994 h 21600"/>
                <a:gd name="T32" fmla="*/ 183256942 w 21600"/>
                <a:gd name="T33" fmla="*/ 122616003 h 21600"/>
                <a:gd name="T34" fmla="*/ 197562281 w 21600"/>
                <a:gd name="T35" fmla="*/ 136548610 h 21600"/>
                <a:gd name="T36" fmla="*/ 189388118 w 21600"/>
                <a:gd name="T37" fmla="*/ 144503858 h 21600"/>
                <a:gd name="T38" fmla="*/ 175082909 w 21600"/>
                <a:gd name="T39" fmla="*/ 130570092 h 21600"/>
                <a:gd name="T40" fmla="*/ 183256942 w 21600"/>
                <a:gd name="T41" fmla="*/ 122616003 h 21600"/>
                <a:gd name="T42" fmla="*/ 158719641 w 21600"/>
                <a:gd name="T43" fmla="*/ 146491865 h 21600"/>
                <a:gd name="T44" fmla="*/ 184618858 w 21600"/>
                <a:gd name="T45" fmla="*/ 171693330 h 21600"/>
                <a:gd name="T46" fmla="*/ 176444814 w 21600"/>
                <a:gd name="T47" fmla="*/ 179661003 h 21600"/>
                <a:gd name="T48" fmla="*/ 150531714 w 21600"/>
                <a:gd name="T49" fmla="*/ 154445836 h 21600"/>
                <a:gd name="T50" fmla="*/ 158719641 w 21600"/>
                <a:gd name="T51" fmla="*/ 146491865 h 21600"/>
                <a:gd name="T52" fmla="*/ 134183625 w 21600"/>
                <a:gd name="T53" fmla="*/ 170367609 h 21600"/>
                <a:gd name="T54" fmla="*/ 148501454 w 21600"/>
                <a:gd name="T55" fmla="*/ 184287897 h 21600"/>
                <a:gd name="T56" fmla="*/ 140327409 w 21600"/>
                <a:gd name="T57" fmla="*/ 192241879 h 21600"/>
                <a:gd name="T58" fmla="*/ 126008306 w 21600"/>
                <a:gd name="T59" fmla="*/ 178322964 h 21600"/>
                <a:gd name="T60" fmla="*/ 134183625 w 21600"/>
                <a:gd name="T61" fmla="*/ 170367609 h 21600"/>
                <a:gd name="T62" fmla="*/ 109646205 w 21600"/>
                <a:gd name="T63" fmla="*/ 194231034 h 21600"/>
                <a:gd name="T64" fmla="*/ 135559316 w 21600"/>
                <a:gd name="T65" fmla="*/ 219446083 h 21600"/>
                <a:gd name="T66" fmla="*/ 127383986 w 21600"/>
                <a:gd name="T67" fmla="*/ 227400172 h 21600"/>
                <a:gd name="T68" fmla="*/ 101472172 w 21600"/>
                <a:gd name="T69" fmla="*/ 202185123 h 21600"/>
                <a:gd name="T70" fmla="*/ 109646205 w 21600"/>
                <a:gd name="T71" fmla="*/ 194231034 h 21600"/>
                <a:gd name="T72" fmla="*/ 91253974 w 21600"/>
                <a:gd name="T73" fmla="*/ 239994750 h 21600"/>
                <a:gd name="T74" fmla="*/ 76934860 w 21600"/>
                <a:gd name="T75" fmla="*/ 226074569 h 21600"/>
                <a:gd name="T76" fmla="*/ 85122798 w 21600"/>
                <a:gd name="T77" fmla="*/ 218106896 h 21600"/>
                <a:gd name="T78" fmla="*/ 99428018 w 21600"/>
                <a:gd name="T79" fmla="*/ 232027077 h 21600"/>
                <a:gd name="T80" fmla="*/ 91253974 w 21600"/>
                <a:gd name="T81" fmla="*/ 239994750 h 21600"/>
                <a:gd name="T82" fmla="*/ 245137479 w 21600"/>
                <a:gd name="T83" fmla="*/ 238549279 h 21600"/>
                <a:gd name="T84" fmla="*/ 147261858 w 21600"/>
                <a:gd name="T85" fmla="*/ 238549279 h 21600"/>
                <a:gd name="T86" fmla="*/ 245137479 w 21600"/>
                <a:gd name="T87" fmla="*/ 143310431 h 21600"/>
                <a:gd name="T88" fmla="*/ 245137479 w 21600"/>
                <a:gd name="T89" fmla="*/ 238549279 h 21600"/>
                <a:gd name="T90" fmla="*/ 245137479 w 21600"/>
                <a:gd name="T91" fmla="*/ 238549279 h 2160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21599" y="1"/>
                  </a:lnTo>
                  <a:lnTo>
                    <a:pt x="0" y="21599"/>
                  </a:lnTo>
                  <a:lnTo>
                    <a:pt x="0" y="21600"/>
                  </a:lnTo>
                  <a:lnTo>
                    <a:pt x="21597" y="21599"/>
                  </a:lnTo>
                  <a:lnTo>
                    <a:pt x="21600" y="0"/>
                  </a:lnTo>
                  <a:close/>
                  <a:moveTo>
                    <a:pt x="17052" y="5648"/>
                  </a:moveTo>
                  <a:lnTo>
                    <a:pt x="18103" y="6698"/>
                  </a:lnTo>
                  <a:lnTo>
                    <a:pt x="17503" y="7298"/>
                  </a:lnTo>
                  <a:lnTo>
                    <a:pt x="16452" y="6248"/>
                  </a:lnTo>
                  <a:lnTo>
                    <a:pt x="17052" y="5648"/>
                  </a:lnTo>
                  <a:close/>
                  <a:moveTo>
                    <a:pt x="15251" y="7448"/>
                  </a:moveTo>
                  <a:lnTo>
                    <a:pt x="17153" y="9350"/>
                  </a:lnTo>
                  <a:lnTo>
                    <a:pt x="16553" y="9950"/>
                  </a:lnTo>
                  <a:lnTo>
                    <a:pt x="14651" y="8048"/>
                  </a:lnTo>
                  <a:lnTo>
                    <a:pt x="15251" y="7448"/>
                  </a:lnTo>
                  <a:close/>
                  <a:moveTo>
                    <a:pt x="13451" y="9249"/>
                  </a:moveTo>
                  <a:lnTo>
                    <a:pt x="14501" y="10300"/>
                  </a:lnTo>
                  <a:lnTo>
                    <a:pt x="13901" y="10900"/>
                  </a:lnTo>
                  <a:lnTo>
                    <a:pt x="12851" y="9849"/>
                  </a:lnTo>
                  <a:lnTo>
                    <a:pt x="13451" y="9249"/>
                  </a:lnTo>
                  <a:close/>
                  <a:moveTo>
                    <a:pt x="11650" y="11050"/>
                  </a:moveTo>
                  <a:lnTo>
                    <a:pt x="13551" y="12951"/>
                  </a:lnTo>
                  <a:lnTo>
                    <a:pt x="12951" y="13552"/>
                  </a:lnTo>
                  <a:lnTo>
                    <a:pt x="11049" y="11650"/>
                  </a:lnTo>
                  <a:lnTo>
                    <a:pt x="11650" y="11050"/>
                  </a:lnTo>
                  <a:close/>
                  <a:moveTo>
                    <a:pt x="9849" y="12851"/>
                  </a:moveTo>
                  <a:lnTo>
                    <a:pt x="10900" y="13901"/>
                  </a:lnTo>
                  <a:lnTo>
                    <a:pt x="10300" y="14501"/>
                  </a:lnTo>
                  <a:lnTo>
                    <a:pt x="9249" y="13451"/>
                  </a:lnTo>
                  <a:lnTo>
                    <a:pt x="9849" y="12851"/>
                  </a:lnTo>
                  <a:close/>
                  <a:moveTo>
                    <a:pt x="8048" y="14651"/>
                  </a:moveTo>
                  <a:lnTo>
                    <a:pt x="9950" y="16553"/>
                  </a:lnTo>
                  <a:lnTo>
                    <a:pt x="9350" y="17153"/>
                  </a:lnTo>
                  <a:lnTo>
                    <a:pt x="7448" y="15251"/>
                  </a:lnTo>
                  <a:lnTo>
                    <a:pt x="8048" y="14651"/>
                  </a:lnTo>
                  <a:close/>
                  <a:moveTo>
                    <a:pt x="6698" y="18103"/>
                  </a:moveTo>
                  <a:lnTo>
                    <a:pt x="5647" y="17053"/>
                  </a:lnTo>
                  <a:lnTo>
                    <a:pt x="6248" y="16452"/>
                  </a:lnTo>
                  <a:lnTo>
                    <a:pt x="7298" y="17502"/>
                  </a:lnTo>
                  <a:lnTo>
                    <a:pt x="6698" y="18103"/>
                  </a:lnTo>
                  <a:close/>
                  <a:moveTo>
                    <a:pt x="17993" y="17994"/>
                  </a:moveTo>
                  <a:lnTo>
                    <a:pt x="10809" y="17994"/>
                  </a:lnTo>
                  <a:lnTo>
                    <a:pt x="17993" y="10810"/>
                  </a:lnTo>
                  <a:lnTo>
                    <a:pt x="17993" y="17994"/>
                  </a:lnTo>
                  <a:close/>
                  <a:moveTo>
                    <a:pt x="17993" y="17994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cxnSp>
          <p:nvCxnSpPr>
            <p:cNvPr id="146" name="Straight Connector 84"/>
            <p:cNvCxnSpPr/>
            <p:nvPr/>
          </p:nvCxnSpPr>
          <p:spPr>
            <a:xfrm flipH="1" flipV="1">
              <a:off x="2267802" y="2474395"/>
              <a:ext cx="2888" cy="289568"/>
            </a:xfrm>
            <a:prstGeom prst="line">
              <a:avLst/>
            </a:prstGeom>
            <a:ln w="6350">
              <a:solidFill>
                <a:schemeClr val="accent4"/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TextBox 48"/>
          <p:cNvSpPr txBox="1"/>
          <p:nvPr/>
        </p:nvSpPr>
        <p:spPr>
          <a:xfrm>
            <a:off x="1861980" y="2860184"/>
            <a:ext cx="738607" cy="415472"/>
          </a:xfrm>
          <a:prstGeom prst="rect">
            <a:avLst/>
          </a:prstGeom>
          <a:noFill/>
        </p:spPr>
        <p:txBody>
          <a:bodyPr wrap="none" lIns="137132" tIns="68567" rIns="137132" bIns="68567">
            <a:normAutofit/>
          </a:bodyPr>
          <a:lstStyle/>
          <a:p>
            <a:pPr algn="ctr" defTabSz="914400"/>
            <a:r>
              <a:rPr lang="zh-CN" altLang="en-US" sz="1200" b="1" kern="0">
                <a:solidFill>
                  <a:schemeClr val="accent1">
                    <a:lumMod val="100000"/>
                  </a:schemeClr>
                </a:solidFill>
              </a:rPr>
              <a:t>关键词</a:t>
            </a:r>
            <a:endParaRPr lang="zh-CN" altLang="en-US" sz="1200" b="1" kern="0">
              <a:solidFill>
                <a:schemeClr val="accent1">
                  <a:lumMod val="100000"/>
                </a:schemeClr>
              </a:solidFill>
            </a:endParaRPr>
          </a:p>
        </p:txBody>
      </p:sp>
      <p:grpSp>
        <p:nvGrpSpPr>
          <p:cNvPr id="124" name="Group 85"/>
          <p:cNvGrpSpPr/>
          <p:nvPr/>
        </p:nvGrpSpPr>
        <p:grpSpPr>
          <a:xfrm>
            <a:off x="1182333" y="1668284"/>
            <a:ext cx="2097901" cy="1100360"/>
            <a:chOff x="3433260" y="1508627"/>
            <a:chExt cx="2237290" cy="1173470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141" name="Freeform: Shape 86"/>
            <p:cNvSpPr/>
            <p:nvPr/>
          </p:nvSpPr>
          <p:spPr bwMode="auto">
            <a:xfrm>
              <a:off x="3433260" y="1508627"/>
              <a:ext cx="2237290" cy="743372"/>
            </a:xfrm>
            <a:custGeom>
              <a:avLst/>
              <a:gdLst>
                <a:gd name="T0" fmla="*/ 985 w 985"/>
                <a:gd name="T1" fmla="*/ 265 h 449"/>
                <a:gd name="T2" fmla="*/ 492 w 985"/>
                <a:gd name="T3" fmla="*/ 0 h 449"/>
                <a:gd name="T4" fmla="*/ 0 w 985"/>
                <a:gd name="T5" fmla="*/ 265 h 449"/>
                <a:gd name="T6" fmla="*/ 0 w 985"/>
                <a:gd name="T7" fmla="*/ 449 h 449"/>
                <a:gd name="T8" fmla="*/ 492 w 985"/>
                <a:gd name="T9" fmla="*/ 183 h 449"/>
                <a:gd name="T10" fmla="*/ 985 w 985"/>
                <a:gd name="T11" fmla="*/ 449 h 449"/>
                <a:gd name="T12" fmla="*/ 985 w 985"/>
                <a:gd name="T13" fmla="*/ 265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5" h="449">
                  <a:moveTo>
                    <a:pt x="985" y="265"/>
                  </a:moveTo>
                  <a:cubicBezTo>
                    <a:pt x="985" y="119"/>
                    <a:pt x="764" y="0"/>
                    <a:pt x="492" y="0"/>
                  </a:cubicBezTo>
                  <a:cubicBezTo>
                    <a:pt x="220" y="0"/>
                    <a:pt x="0" y="119"/>
                    <a:pt x="0" y="265"/>
                  </a:cubicBezTo>
                  <a:cubicBezTo>
                    <a:pt x="0" y="449"/>
                    <a:pt x="0" y="449"/>
                    <a:pt x="0" y="449"/>
                  </a:cubicBezTo>
                  <a:cubicBezTo>
                    <a:pt x="0" y="302"/>
                    <a:pt x="220" y="183"/>
                    <a:pt x="492" y="183"/>
                  </a:cubicBezTo>
                  <a:cubicBezTo>
                    <a:pt x="764" y="183"/>
                    <a:pt x="985" y="302"/>
                    <a:pt x="985" y="449"/>
                  </a:cubicBezTo>
                  <a:lnTo>
                    <a:pt x="985" y="26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3175"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42" name="Freeform: Shape 87"/>
            <p:cNvSpPr/>
            <p:nvPr/>
          </p:nvSpPr>
          <p:spPr bwMode="auto">
            <a:xfrm>
              <a:off x="3433260" y="1508627"/>
              <a:ext cx="2237290" cy="878760"/>
            </a:xfrm>
            <a:custGeom>
              <a:avLst/>
              <a:gdLst>
                <a:gd name="T0" fmla="*/ 492 w 985"/>
                <a:gd name="T1" fmla="*/ 60 h 531"/>
                <a:gd name="T2" fmla="*/ 925 w 985"/>
                <a:gd name="T3" fmla="*/ 265 h 531"/>
                <a:gd name="T4" fmla="*/ 492 w 985"/>
                <a:gd name="T5" fmla="*/ 471 h 531"/>
                <a:gd name="T6" fmla="*/ 60 w 985"/>
                <a:gd name="T7" fmla="*/ 265 h 531"/>
                <a:gd name="T8" fmla="*/ 492 w 985"/>
                <a:gd name="T9" fmla="*/ 60 h 531"/>
                <a:gd name="T10" fmla="*/ 492 w 985"/>
                <a:gd name="T11" fmla="*/ 0 h 531"/>
                <a:gd name="T12" fmla="*/ 0 w 985"/>
                <a:gd name="T13" fmla="*/ 265 h 531"/>
                <a:gd name="T14" fmla="*/ 492 w 985"/>
                <a:gd name="T15" fmla="*/ 531 h 531"/>
                <a:gd name="T16" fmla="*/ 985 w 985"/>
                <a:gd name="T17" fmla="*/ 265 h 531"/>
                <a:gd name="T18" fmla="*/ 492 w 985"/>
                <a:gd name="T1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5" h="531">
                  <a:moveTo>
                    <a:pt x="492" y="60"/>
                  </a:moveTo>
                  <a:cubicBezTo>
                    <a:pt x="747" y="60"/>
                    <a:pt x="925" y="168"/>
                    <a:pt x="925" y="265"/>
                  </a:cubicBezTo>
                  <a:cubicBezTo>
                    <a:pt x="925" y="362"/>
                    <a:pt x="747" y="471"/>
                    <a:pt x="492" y="471"/>
                  </a:cubicBezTo>
                  <a:cubicBezTo>
                    <a:pt x="237" y="471"/>
                    <a:pt x="60" y="362"/>
                    <a:pt x="60" y="265"/>
                  </a:cubicBezTo>
                  <a:cubicBezTo>
                    <a:pt x="60" y="168"/>
                    <a:pt x="237" y="60"/>
                    <a:pt x="492" y="60"/>
                  </a:cubicBezTo>
                  <a:moveTo>
                    <a:pt x="492" y="0"/>
                  </a:moveTo>
                  <a:cubicBezTo>
                    <a:pt x="220" y="0"/>
                    <a:pt x="0" y="119"/>
                    <a:pt x="0" y="265"/>
                  </a:cubicBezTo>
                  <a:cubicBezTo>
                    <a:pt x="0" y="412"/>
                    <a:pt x="220" y="531"/>
                    <a:pt x="492" y="531"/>
                  </a:cubicBezTo>
                  <a:cubicBezTo>
                    <a:pt x="764" y="531"/>
                    <a:pt x="985" y="412"/>
                    <a:pt x="985" y="265"/>
                  </a:cubicBezTo>
                  <a:cubicBezTo>
                    <a:pt x="985" y="119"/>
                    <a:pt x="764" y="0"/>
                    <a:pt x="49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43" name="Freeform: Shape 88"/>
            <p:cNvSpPr/>
            <p:nvPr/>
          </p:nvSpPr>
          <p:spPr bwMode="auto">
            <a:xfrm>
              <a:off x="3433260" y="1939566"/>
              <a:ext cx="2237290" cy="742531"/>
            </a:xfrm>
            <a:custGeom>
              <a:avLst/>
              <a:gdLst>
                <a:gd name="T0" fmla="*/ 985 w 985"/>
                <a:gd name="T1" fmla="*/ 184 h 449"/>
                <a:gd name="T2" fmla="*/ 492 w 985"/>
                <a:gd name="T3" fmla="*/ 449 h 449"/>
                <a:gd name="T4" fmla="*/ 0 w 985"/>
                <a:gd name="T5" fmla="*/ 184 h 449"/>
                <a:gd name="T6" fmla="*/ 0 w 985"/>
                <a:gd name="T7" fmla="*/ 0 h 449"/>
                <a:gd name="T8" fmla="*/ 492 w 985"/>
                <a:gd name="T9" fmla="*/ 266 h 449"/>
                <a:gd name="T10" fmla="*/ 985 w 985"/>
                <a:gd name="T11" fmla="*/ 0 h 449"/>
                <a:gd name="T12" fmla="*/ 985 w 985"/>
                <a:gd name="T13" fmla="*/ 18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5" h="449">
                  <a:moveTo>
                    <a:pt x="985" y="184"/>
                  </a:moveTo>
                  <a:cubicBezTo>
                    <a:pt x="985" y="330"/>
                    <a:pt x="764" y="449"/>
                    <a:pt x="492" y="449"/>
                  </a:cubicBezTo>
                  <a:cubicBezTo>
                    <a:pt x="220" y="449"/>
                    <a:pt x="0" y="330"/>
                    <a:pt x="0" y="1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7"/>
                    <a:pt x="220" y="266"/>
                    <a:pt x="492" y="266"/>
                  </a:cubicBezTo>
                  <a:cubicBezTo>
                    <a:pt x="764" y="266"/>
                    <a:pt x="985" y="147"/>
                    <a:pt x="985" y="0"/>
                  </a:cubicBezTo>
                  <a:lnTo>
                    <a:pt x="985" y="184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125" name="Group 89"/>
          <p:cNvGrpSpPr/>
          <p:nvPr/>
        </p:nvGrpSpPr>
        <p:grpSpPr>
          <a:xfrm>
            <a:off x="1937428" y="1304764"/>
            <a:ext cx="610706" cy="902427"/>
            <a:chOff x="9609457" y="3208468"/>
            <a:chExt cx="651753" cy="963081"/>
          </a:xfrm>
        </p:grpSpPr>
        <p:sp>
          <p:nvSpPr>
            <p:cNvPr id="138" name="Oval 90"/>
            <p:cNvSpPr/>
            <p:nvPr/>
          </p:nvSpPr>
          <p:spPr>
            <a:xfrm>
              <a:off x="9609457" y="3208468"/>
              <a:ext cx="651753" cy="6517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dist="25400" dir="5400000">
                <a:schemeClr val="tx1">
                  <a:alpha val="15000"/>
                </a:schemeClr>
              </a:inn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</a:p>
          </p:txBody>
        </p:sp>
        <p:cxnSp>
          <p:nvCxnSpPr>
            <p:cNvPr id="139" name="Straight Connector 91"/>
            <p:cNvCxnSpPr/>
            <p:nvPr/>
          </p:nvCxnSpPr>
          <p:spPr>
            <a:xfrm flipH="1" flipV="1">
              <a:off x="9934198" y="3881981"/>
              <a:ext cx="2888" cy="289568"/>
            </a:xfrm>
            <a:prstGeom prst="line">
              <a:avLst/>
            </a:prstGeom>
            <a:ln w="6350">
              <a:solidFill>
                <a:schemeClr val="accent1"/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Freeform: Shape 92"/>
            <p:cNvSpPr/>
            <p:nvPr/>
          </p:nvSpPr>
          <p:spPr bwMode="auto">
            <a:xfrm>
              <a:off x="9819041" y="3389973"/>
              <a:ext cx="230314" cy="308493"/>
            </a:xfrm>
            <a:custGeom>
              <a:avLst/>
              <a:gdLst>
                <a:gd name="T0" fmla="*/ 77224192 w 21600"/>
                <a:gd name="T1" fmla="*/ 125025245 h 21599"/>
                <a:gd name="T2" fmla="*/ 77224192 w 21600"/>
                <a:gd name="T3" fmla="*/ 78033134 h 21599"/>
                <a:gd name="T4" fmla="*/ 44921634 w 21600"/>
                <a:gd name="T5" fmla="*/ 13585 h 21599"/>
                <a:gd name="T6" fmla="*/ 44320615 w 21600"/>
                <a:gd name="T7" fmla="*/ 0 h 21599"/>
                <a:gd name="T8" fmla="*/ 43731413 w 21600"/>
                <a:gd name="T9" fmla="*/ 25904 h 21599"/>
                <a:gd name="T10" fmla="*/ 11433478 w 21600"/>
                <a:gd name="T11" fmla="*/ 78046720 h 21599"/>
                <a:gd name="T12" fmla="*/ 11433478 w 21600"/>
                <a:gd name="T13" fmla="*/ 125025245 h 21599"/>
                <a:gd name="T14" fmla="*/ 0 w 21600"/>
                <a:gd name="T15" fmla="*/ 125025245 h 21599"/>
                <a:gd name="T16" fmla="*/ 0 w 21600"/>
                <a:gd name="T17" fmla="*/ 286394996 h 21599"/>
                <a:gd name="T18" fmla="*/ 88962056 w 21600"/>
                <a:gd name="T19" fmla="*/ 286394996 h 21599"/>
                <a:gd name="T20" fmla="*/ 88962056 w 21600"/>
                <a:gd name="T21" fmla="*/ 125025245 h 21599"/>
                <a:gd name="T22" fmla="*/ 77224192 w 21600"/>
                <a:gd name="T23" fmla="*/ 125025245 h 21599"/>
                <a:gd name="T24" fmla="*/ 54575753 w 21600"/>
                <a:gd name="T25" fmla="*/ 256813289 h 21599"/>
                <a:gd name="T26" fmla="*/ 34402734 w 21600"/>
                <a:gd name="T27" fmla="*/ 256813289 h 21599"/>
                <a:gd name="T28" fmla="*/ 39340846 w 21600"/>
                <a:gd name="T29" fmla="*/ 204648719 h 21599"/>
                <a:gd name="T30" fmla="*/ 34402734 w 21600"/>
                <a:gd name="T31" fmla="*/ 183712973 h 21599"/>
                <a:gd name="T32" fmla="*/ 44489207 w 21600"/>
                <a:gd name="T33" fmla="*/ 159340789 h 21599"/>
                <a:gd name="T34" fmla="*/ 54575753 w 21600"/>
                <a:gd name="T35" fmla="*/ 183712973 h 21599"/>
                <a:gd name="T36" fmla="*/ 49600606 w 21600"/>
                <a:gd name="T37" fmla="*/ 204701804 h 21599"/>
                <a:gd name="T38" fmla="*/ 54575753 w 21600"/>
                <a:gd name="T39" fmla="*/ 256813289 h 21599"/>
                <a:gd name="T40" fmla="*/ 61062386 w 21600"/>
                <a:gd name="T41" fmla="*/ 125025245 h 21599"/>
                <a:gd name="T42" fmla="*/ 27590661 w 21600"/>
                <a:gd name="T43" fmla="*/ 125025245 h 21599"/>
                <a:gd name="T44" fmla="*/ 27590661 w 21600"/>
                <a:gd name="T45" fmla="*/ 78046720 h 21599"/>
                <a:gd name="T46" fmla="*/ 43727311 w 21600"/>
                <a:gd name="T47" fmla="*/ 39062860 h 21599"/>
                <a:gd name="T48" fmla="*/ 44518023 w 21600"/>
                <a:gd name="T49" fmla="*/ 39036945 h 21599"/>
                <a:gd name="T50" fmla="*/ 44921634 w 21600"/>
                <a:gd name="T51" fmla="*/ 39062860 h 21599"/>
                <a:gd name="T52" fmla="*/ 61062386 w 21600"/>
                <a:gd name="T53" fmla="*/ 78033134 h 21599"/>
                <a:gd name="T54" fmla="*/ 61062386 w 21600"/>
                <a:gd name="T55" fmla="*/ 125025245 h 21599"/>
                <a:gd name="T56" fmla="*/ 61062386 w 21600"/>
                <a:gd name="T57" fmla="*/ 125025245 h 2159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1600" h="21599">
                  <a:moveTo>
                    <a:pt x="18750" y="9429"/>
                  </a:moveTo>
                  <a:lnTo>
                    <a:pt x="18750" y="5885"/>
                  </a:lnTo>
                  <a:cubicBezTo>
                    <a:pt x="18750" y="2636"/>
                    <a:pt x="15238" y="1"/>
                    <a:pt x="10907" y="1"/>
                  </a:cubicBezTo>
                  <a:cubicBezTo>
                    <a:pt x="10853" y="1"/>
                    <a:pt x="10814" y="-1"/>
                    <a:pt x="10761" y="0"/>
                  </a:cubicBezTo>
                  <a:cubicBezTo>
                    <a:pt x="10718" y="0"/>
                    <a:pt x="10662" y="2"/>
                    <a:pt x="10618" y="2"/>
                  </a:cubicBezTo>
                  <a:cubicBezTo>
                    <a:pt x="6286" y="2"/>
                    <a:pt x="2776" y="2636"/>
                    <a:pt x="2776" y="5886"/>
                  </a:cubicBezTo>
                  <a:lnTo>
                    <a:pt x="2776" y="9429"/>
                  </a:lnTo>
                  <a:lnTo>
                    <a:pt x="0" y="9429"/>
                  </a:lnTo>
                  <a:lnTo>
                    <a:pt x="0" y="21599"/>
                  </a:lnTo>
                  <a:lnTo>
                    <a:pt x="21600" y="21599"/>
                  </a:lnTo>
                  <a:lnTo>
                    <a:pt x="21600" y="9429"/>
                  </a:lnTo>
                  <a:lnTo>
                    <a:pt x="18750" y="9429"/>
                  </a:lnTo>
                  <a:close/>
                  <a:moveTo>
                    <a:pt x="13251" y="19368"/>
                  </a:moveTo>
                  <a:lnTo>
                    <a:pt x="8353" y="19368"/>
                  </a:lnTo>
                  <a:lnTo>
                    <a:pt x="9552" y="15434"/>
                  </a:lnTo>
                  <a:cubicBezTo>
                    <a:pt x="8835" y="15113"/>
                    <a:pt x="8353" y="14527"/>
                    <a:pt x="8353" y="13855"/>
                  </a:cubicBezTo>
                  <a:cubicBezTo>
                    <a:pt x="8353" y="12840"/>
                    <a:pt x="9449" y="12017"/>
                    <a:pt x="10802" y="12017"/>
                  </a:cubicBezTo>
                  <a:cubicBezTo>
                    <a:pt x="12154" y="12017"/>
                    <a:pt x="13251" y="12840"/>
                    <a:pt x="13251" y="13855"/>
                  </a:cubicBezTo>
                  <a:cubicBezTo>
                    <a:pt x="13251" y="14530"/>
                    <a:pt x="12765" y="15118"/>
                    <a:pt x="12043" y="15438"/>
                  </a:cubicBezTo>
                  <a:lnTo>
                    <a:pt x="13251" y="19368"/>
                  </a:lnTo>
                  <a:close/>
                  <a:moveTo>
                    <a:pt x="14826" y="9429"/>
                  </a:moveTo>
                  <a:lnTo>
                    <a:pt x="6699" y="9429"/>
                  </a:lnTo>
                  <a:lnTo>
                    <a:pt x="6699" y="5886"/>
                  </a:lnTo>
                  <a:cubicBezTo>
                    <a:pt x="6699" y="4265"/>
                    <a:pt x="8457" y="2946"/>
                    <a:pt x="10617" y="2946"/>
                  </a:cubicBezTo>
                  <a:cubicBezTo>
                    <a:pt x="10679" y="2946"/>
                    <a:pt x="10809" y="2944"/>
                    <a:pt x="10809" y="2944"/>
                  </a:cubicBezTo>
                  <a:cubicBezTo>
                    <a:pt x="10809" y="2944"/>
                    <a:pt x="10874" y="2946"/>
                    <a:pt x="10907" y="2946"/>
                  </a:cubicBezTo>
                  <a:cubicBezTo>
                    <a:pt x="13067" y="2946"/>
                    <a:pt x="14826" y="4264"/>
                    <a:pt x="14826" y="5885"/>
                  </a:cubicBezTo>
                  <a:lnTo>
                    <a:pt x="14826" y="9429"/>
                  </a:lnTo>
                  <a:close/>
                  <a:moveTo>
                    <a:pt x="14826" y="9429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126" name="Group 3"/>
          <p:cNvGrpSpPr/>
          <p:nvPr/>
        </p:nvGrpSpPr>
        <p:grpSpPr>
          <a:xfrm>
            <a:off x="1139673" y="3442088"/>
            <a:ext cx="2259944" cy="939296"/>
            <a:chOff x="1139673" y="3660828"/>
            <a:chExt cx="2259944" cy="939296"/>
          </a:xfrm>
        </p:grpSpPr>
        <p:sp>
          <p:nvSpPr>
            <p:cNvPr id="136" name="TextBox 12"/>
            <p:cNvSpPr txBox="1"/>
            <p:nvPr/>
          </p:nvSpPr>
          <p:spPr>
            <a:xfrm>
              <a:off x="1139673" y="4122493"/>
              <a:ext cx="2259944" cy="477631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ctr" defTabSz="913765">
                <a:lnSpc>
                  <a:spcPct val="120000"/>
                </a:lnSpc>
                <a:defRPr/>
              </a:pPr>
              <a:r>
                <a:rPr lang="zh-CN" altLang="en-US" sz="1100" kern="0"/>
                <a:t>此部分内容作为文字排版占位显示（建议使用主题字体）</a:t>
              </a:r>
              <a:endParaRPr lang="zh-CN" altLang="en-US" sz="1100" kern="0"/>
            </a:p>
          </p:txBody>
        </p:sp>
        <p:sp>
          <p:nvSpPr>
            <p:cNvPr id="137" name="Rectangle 2"/>
            <p:cNvSpPr/>
            <p:nvPr/>
          </p:nvSpPr>
          <p:spPr>
            <a:xfrm>
              <a:off x="1139673" y="3660828"/>
              <a:ext cx="2259944" cy="461665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lvl="0" algn="ctr" defTabSz="913765">
                <a:defRPr/>
              </a:pPr>
              <a:r>
                <a:rPr lang="zh-CN" altLang="en-US" sz="1600" b="1" kern="0">
                  <a:solidFill>
                    <a:schemeClr val="accent1"/>
                  </a:solidFill>
                </a:rPr>
                <a:t>标题文本预设</a:t>
              </a:r>
              <a:endParaRPr lang="zh-CN" altLang="en-US" sz="1600" b="1" kern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27" name="Group 53"/>
          <p:cNvGrpSpPr/>
          <p:nvPr/>
        </p:nvGrpSpPr>
        <p:grpSpPr>
          <a:xfrm>
            <a:off x="3601439" y="3856319"/>
            <a:ext cx="2259944" cy="939296"/>
            <a:chOff x="1139673" y="3660828"/>
            <a:chExt cx="2259944" cy="939296"/>
          </a:xfrm>
        </p:grpSpPr>
        <p:sp>
          <p:nvSpPr>
            <p:cNvPr id="134" name="TextBox 54"/>
            <p:cNvSpPr txBox="1"/>
            <p:nvPr/>
          </p:nvSpPr>
          <p:spPr>
            <a:xfrm>
              <a:off x="1139673" y="4122493"/>
              <a:ext cx="2259944" cy="477631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ctr" defTabSz="913765">
                <a:lnSpc>
                  <a:spcPct val="120000"/>
                </a:lnSpc>
                <a:defRPr/>
              </a:pPr>
              <a:r>
                <a:rPr lang="zh-CN" altLang="en-US" sz="1100" kern="0"/>
                <a:t>此部分内容作为文字排版占位显示（建议使用主题字体）</a:t>
              </a:r>
              <a:endParaRPr lang="zh-CN" altLang="en-US" sz="1100" kern="0"/>
            </a:p>
          </p:txBody>
        </p:sp>
        <p:sp>
          <p:nvSpPr>
            <p:cNvPr id="135" name="Rectangle 55"/>
            <p:cNvSpPr/>
            <p:nvPr/>
          </p:nvSpPr>
          <p:spPr>
            <a:xfrm>
              <a:off x="1139673" y="3660828"/>
              <a:ext cx="2259944" cy="461665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lvl="0" algn="ctr" defTabSz="913765">
                <a:defRPr/>
              </a:pPr>
              <a:r>
                <a:rPr lang="zh-CN" altLang="en-US" sz="1600" b="1" kern="0">
                  <a:solidFill>
                    <a:schemeClr val="accent3"/>
                  </a:solidFill>
                </a:rPr>
                <a:t>标题文本预设</a:t>
              </a:r>
              <a:endParaRPr lang="zh-CN" altLang="en-US" sz="1600" b="1" kern="0">
                <a:solidFill>
                  <a:schemeClr val="accent3"/>
                </a:solidFill>
              </a:endParaRPr>
            </a:p>
          </p:txBody>
        </p:sp>
      </p:grpSp>
      <p:grpSp>
        <p:nvGrpSpPr>
          <p:cNvPr id="128" name="Group 56"/>
          <p:cNvGrpSpPr/>
          <p:nvPr/>
        </p:nvGrpSpPr>
        <p:grpSpPr>
          <a:xfrm>
            <a:off x="6229403" y="4270550"/>
            <a:ext cx="2259944" cy="939296"/>
            <a:chOff x="1139673" y="3660828"/>
            <a:chExt cx="2259944" cy="939296"/>
          </a:xfrm>
        </p:grpSpPr>
        <p:sp>
          <p:nvSpPr>
            <p:cNvPr id="132" name="TextBox 57"/>
            <p:cNvSpPr txBox="1"/>
            <p:nvPr/>
          </p:nvSpPr>
          <p:spPr>
            <a:xfrm>
              <a:off x="1139673" y="4122493"/>
              <a:ext cx="2259944" cy="477631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ctr" defTabSz="913765">
                <a:lnSpc>
                  <a:spcPct val="120000"/>
                </a:lnSpc>
                <a:defRPr/>
              </a:pPr>
              <a:r>
                <a:rPr lang="zh-CN" altLang="en-US" sz="1100" kern="0"/>
                <a:t>此部分内容作为文字排版占位显示（建议使用主题字体）</a:t>
              </a:r>
              <a:endParaRPr lang="zh-CN" altLang="en-US" sz="1100" kern="0"/>
            </a:p>
          </p:txBody>
        </p:sp>
        <p:sp>
          <p:nvSpPr>
            <p:cNvPr id="133" name="Rectangle 58"/>
            <p:cNvSpPr/>
            <p:nvPr/>
          </p:nvSpPr>
          <p:spPr>
            <a:xfrm>
              <a:off x="1139673" y="3660828"/>
              <a:ext cx="2259944" cy="461665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lvl="0" algn="ctr" defTabSz="913765">
                <a:defRPr/>
              </a:pPr>
              <a:r>
                <a:rPr lang="zh-CN" altLang="en-US" sz="1600" b="1" kern="0">
                  <a:solidFill>
                    <a:schemeClr val="accent2"/>
                  </a:solidFill>
                </a:rPr>
                <a:t>标题文本预设</a:t>
              </a:r>
              <a:endParaRPr lang="zh-CN" altLang="en-US" sz="1600" b="1" kern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29" name="Group 59"/>
          <p:cNvGrpSpPr/>
          <p:nvPr/>
        </p:nvGrpSpPr>
        <p:grpSpPr>
          <a:xfrm>
            <a:off x="8792384" y="4684781"/>
            <a:ext cx="2259944" cy="939296"/>
            <a:chOff x="1139673" y="3660828"/>
            <a:chExt cx="2259944" cy="939296"/>
          </a:xfrm>
        </p:grpSpPr>
        <p:sp>
          <p:nvSpPr>
            <p:cNvPr id="130" name="TextBox 60"/>
            <p:cNvSpPr txBox="1"/>
            <p:nvPr/>
          </p:nvSpPr>
          <p:spPr>
            <a:xfrm>
              <a:off x="1139673" y="4122493"/>
              <a:ext cx="2259944" cy="477631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ctr" defTabSz="913765">
                <a:lnSpc>
                  <a:spcPct val="120000"/>
                </a:lnSpc>
                <a:defRPr/>
              </a:pPr>
              <a:r>
                <a:rPr lang="zh-CN" altLang="en-US" sz="1100" kern="0"/>
                <a:t>此部分内容作为文字排版占位显示（建议使用主题字体）</a:t>
              </a:r>
              <a:endParaRPr lang="zh-CN" altLang="en-US" sz="1100" kern="0"/>
            </a:p>
          </p:txBody>
        </p:sp>
        <p:sp>
          <p:nvSpPr>
            <p:cNvPr id="131" name="Rectangle 61"/>
            <p:cNvSpPr/>
            <p:nvPr/>
          </p:nvSpPr>
          <p:spPr>
            <a:xfrm>
              <a:off x="1139673" y="3660828"/>
              <a:ext cx="2259944" cy="461665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lvl="0" algn="ctr" defTabSz="913765">
                <a:defRPr/>
              </a:pPr>
              <a:r>
                <a:rPr lang="zh-CN" altLang="en-US" sz="1600" b="1" kern="0">
                  <a:solidFill>
                    <a:schemeClr val="accent4"/>
                  </a:solidFill>
                </a:rPr>
                <a:t>标题文本预设</a:t>
              </a:r>
              <a:endParaRPr lang="zh-CN" altLang="en-US" sz="1600" b="1" kern="0">
                <a:solidFill>
                  <a:schemeClr val="accent4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500"/>
                            </p:stCondLst>
                            <p:childTnLst>
                              <p:par>
                                <p:cTn id="1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75" grpId="0"/>
      <p:bldP spid="78" grpId="0"/>
      <p:bldP spid="120" grpId="0"/>
      <p:bldP spid="1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54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55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31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23" name="Freeform: Shape 3"/>
          <p:cNvSpPr/>
          <p:nvPr/>
        </p:nvSpPr>
        <p:spPr bwMode="auto">
          <a:xfrm rot="13500000">
            <a:off x="7614645" y="3277620"/>
            <a:ext cx="2139941" cy="2139940"/>
          </a:xfrm>
          <a:custGeom>
            <a:avLst/>
            <a:gdLst>
              <a:gd name="T0" fmla="*/ 107 w 728"/>
              <a:gd name="T1" fmla="*/ 621 h 727"/>
              <a:gd name="T2" fmla="*/ 364 w 728"/>
              <a:gd name="T3" fmla="*/ 727 h 727"/>
              <a:gd name="T4" fmla="*/ 364 w 728"/>
              <a:gd name="T5" fmla="*/ 556 h 727"/>
              <a:gd name="T6" fmla="*/ 228 w 728"/>
              <a:gd name="T7" fmla="*/ 499 h 727"/>
              <a:gd name="T8" fmla="*/ 172 w 728"/>
              <a:gd name="T9" fmla="*/ 363 h 727"/>
              <a:gd name="T10" fmla="*/ 228 w 728"/>
              <a:gd name="T11" fmla="*/ 227 h 727"/>
              <a:gd name="T12" fmla="*/ 364 w 728"/>
              <a:gd name="T13" fmla="*/ 171 h 727"/>
              <a:gd name="T14" fmla="*/ 500 w 728"/>
              <a:gd name="T15" fmla="*/ 227 h 727"/>
              <a:gd name="T16" fmla="*/ 556 w 728"/>
              <a:gd name="T17" fmla="*/ 363 h 727"/>
              <a:gd name="T18" fmla="*/ 728 w 728"/>
              <a:gd name="T19" fmla="*/ 363 h 727"/>
              <a:gd name="T20" fmla="*/ 621 w 728"/>
              <a:gd name="T21" fmla="*/ 106 h 727"/>
              <a:gd name="T22" fmla="*/ 364 w 728"/>
              <a:gd name="T23" fmla="*/ 0 h 727"/>
              <a:gd name="T24" fmla="*/ 107 w 728"/>
              <a:gd name="T25" fmla="*/ 106 h 727"/>
              <a:gd name="T26" fmla="*/ 0 w 728"/>
              <a:gd name="T27" fmla="*/ 363 h 727"/>
              <a:gd name="T28" fmla="*/ 107 w 728"/>
              <a:gd name="T29" fmla="*/ 621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8" h="727">
                <a:moveTo>
                  <a:pt x="107" y="621"/>
                </a:moveTo>
                <a:cubicBezTo>
                  <a:pt x="176" y="689"/>
                  <a:pt x="267" y="727"/>
                  <a:pt x="364" y="727"/>
                </a:cubicBezTo>
                <a:cubicBezTo>
                  <a:pt x="364" y="556"/>
                  <a:pt x="364" y="556"/>
                  <a:pt x="364" y="556"/>
                </a:cubicBezTo>
                <a:cubicBezTo>
                  <a:pt x="313" y="556"/>
                  <a:pt x="264" y="536"/>
                  <a:pt x="228" y="499"/>
                </a:cubicBezTo>
                <a:cubicBezTo>
                  <a:pt x="192" y="463"/>
                  <a:pt x="172" y="415"/>
                  <a:pt x="172" y="363"/>
                </a:cubicBezTo>
                <a:cubicBezTo>
                  <a:pt x="172" y="312"/>
                  <a:pt x="192" y="264"/>
                  <a:pt x="228" y="227"/>
                </a:cubicBezTo>
                <a:cubicBezTo>
                  <a:pt x="264" y="191"/>
                  <a:pt x="313" y="171"/>
                  <a:pt x="364" y="171"/>
                </a:cubicBezTo>
                <a:cubicBezTo>
                  <a:pt x="415" y="171"/>
                  <a:pt x="464" y="191"/>
                  <a:pt x="500" y="227"/>
                </a:cubicBezTo>
                <a:cubicBezTo>
                  <a:pt x="536" y="264"/>
                  <a:pt x="556" y="312"/>
                  <a:pt x="556" y="363"/>
                </a:cubicBezTo>
                <a:cubicBezTo>
                  <a:pt x="728" y="363"/>
                  <a:pt x="728" y="363"/>
                  <a:pt x="728" y="363"/>
                </a:cubicBezTo>
                <a:cubicBezTo>
                  <a:pt x="728" y="266"/>
                  <a:pt x="690" y="175"/>
                  <a:pt x="621" y="106"/>
                </a:cubicBezTo>
                <a:cubicBezTo>
                  <a:pt x="553" y="38"/>
                  <a:pt x="461" y="0"/>
                  <a:pt x="364" y="0"/>
                </a:cubicBezTo>
                <a:cubicBezTo>
                  <a:pt x="267" y="0"/>
                  <a:pt x="176" y="38"/>
                  <a:pt x="107" y="106"/>
                </a:cubicBezTo>
                <a:cubicBezTo>
                  <a:pt x="38" y="175"/>
                  <a:pt x="0" y="266"/>
                  <a:pt x="0" y="363"/>
                </a:cubicBezTo>
                <a:cubicBezTo>
                  <a:pt x="0" y="461"/>
                  <a:pt x="38" y="552"/>
                  <a:pt x="107" y="6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24" name="Freeform: Shape 4"/>
          <p:cNvSpPr/>
          <p:nvPr/>
        </p:nvSpPr>
        <p:spPr bwMode="auto">
          <a:xfrm rot="13500000">
            <a:off x="9951180" y="3277621"/>
            <a:ext cx="2139941" cy="2139940"/>
          </a:xfrm>
          <a:custGeom>
            <a:avLst/>
            <a:gdLst>
              <a:gd name="T0" fmla="*/ 107 w 728"/>
              <a:gd name="T1" fmla="*/ 621 h 727"/>
              <a:gd name="T2" fmla="*/ 364 w 728"/>
              <a:gd name="T3" fmla="*/ 727 h 727"/>
              <a:gd name="T4" fmla="*/ 364 w 728"/>
              <a:gd name="T5" fmla="*/ 556 h 727"/>
              <a:gd name="T6" fmla="*/ 228 w 728"/>
              <a:gd name="T7" fmla="*/ 499 h 727"/>
              <a:gd name="T8" fmla="*/ 172 w 728"/>
              <a:gd name="T9" fmla="*/ 363 h 727"/>
              <a:gd name="T10" fmla="*/ 228 w 728"/>
              <a:gd name="T11" fmla="*/ 227 h 727"/>
              <a:gd name="T12" fmla="*/ 364 w 728"/>
              <a:gd name="T13" fmla="*/ 171 h 727"/>
              <a:gd name="T14" fmla="*/ 500 w 728"/>
              <a:gd name="T15" fmla="*/ 227 h 727"/>
              <a:gd name="T16" fmla="*/ 556 w 728"/>
              <a:gd name="T17" fmla="*/ 363 h 727"/>
              <a:gd name="T18" fmla="*/ 728 w 728"/>
              <a:gd name="T19" fmla="*/ 363 h 727"/>
              <a:gd name="T20" fmla="*/ 621 w 728"/>
              <a:gd name="T21" fmla="*/ 106 h 727"/>
              <a:gd name="T22" fmla="*/ 364 w 728"/>
              <a:gd name="T23" fmla="*/ 0 h 727"/>
              <a:gd name="T24" fmla="*/ 107 w 728"/>
              <a:gd name="T25" fmla="*/ 106 h 727"/>
              <a:gd name="T26" fmla="*/ 0 w 728"/>
              <a:gd name="T27" fmla="*/ 363 h 727"/>
              <a:gd name="T28" fmla="*/ 107 w 728"/>
              <a:gd name="T29" fmla="*/ 621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8" h="727">
                <a:moveTo>
                  <a:pt x="107" y="621"/>
                </a:moveTo>
                <a:cubicBezTo>
                  <a:pt x="176" y="689"/>
                  <a:pt x="267" y="727"/>
                  <a:pt x="364" y="727"/>
                </a:cubicBezTo>
                <a:cubicBezTo>
                  <a:pt x="364" y="556"/>
                  <a:pt x="364" y="556"/>
                  <a:pt x="364" y="556"/>
                </a:cubicBezTo>
                <a:cubicBezTo>
                  <a:pt x="313" y="556"/>
                  <a:pt x="264" y="536"/>
                  <a:pt x="228" y="499"/>
                </a:cubicBezTo>
                <a:cubicBezTo>
                  <a:pt x="192" y="463"/>
                  <a:pt x="172" y="415"/>
                  <a:pt x="172" y="363"/>
                </a:cubicBezTo>
                <a:cubicBezTo>
                  <a:pt x="172" y="312"/>
                  <a:pt x="192" y="264"/>
                  <a:pt x="228" y="227"/>
                </a:cubicBezTo>
                <a:cubicBezTo>
                  <a:pt x="264" y="191"/>
                  <a:pt x="313" y="171"/>
                  <a:pt x="364" y="171"/>
                </a:cubicBezTo>
                <a:cubicBezTo>
                  <a:pt x="415" y="171"/>
                  <a:pt x="464" y="191"/>
                  <a:pt x="500" y="227"/>
                </a:cubicBezTo>
                <a:cubicBezTo>
                  <a:pt x="536" y="264"/>
                  <a:pt x="556" y="312"/>
                  <a:pt x="556" y="363"/>
                </a:cubicBezTo>
                <a:cubicBezTo>
                  <a:pt x="728" y="363"/>
                  <a:pt x="728" y="363"/>
                  <a:pt x="728" y="363"/>
                </a:cubicBezTo>
                <a:cubicBezTo>
                  <a:pt x="728" y="266"/>
                  <a:pt x="690" y="175"/>
                  <a:pt x="621" y="106"/>
                </a:cubicBezTo>
                <a:cubicBezTo>
                  <a:pt x="553" y="38"/>
                  <a:pt x="461" y="0"/>
                  <a:pt x="364" y="0"/>
                </a:cubicBezTo>
                <a:cubicBezTo>
                  <a:pt x="267" y="0"/>
                  <a:pt x="176" y="38"/>
                  <a:pt x="107" y="106"/>
                </a:cubicBezTo>
                <a:cubicBezTo>
                  <a:pt x="38" y="175"/>
                  <a:pt x="0" y="266"/>
                  <a:pt x="0" y="363"/>
                </a:cubicBezTo>
                <a:cubicBezTo>
                  <a:pt x="0" y="461"/>
                  <a:pt x="38" y="552"/>
                  <a:pt x="107" y="62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25" name="Freeform: Shape 5"/>
          <p:cNvSpPr/>
          <p:nvPr/>
        </p:nvSpPr>
        <p:spPr bwMode="auto">
          <a:xfrm rot="2700000">
            <a:off x="8779640" y="2138516"/>
            <a:ext cx="2139941" cy="2139941"/>
          </a:xfrm>
          <a:custGeom>
            <a:avLst/>
            <a:gdLst>
              <a:gd name="T0" fmla="*/ 107 w 728"/>
              <a:gd name="T1" fmla="*/ 621 h 727"/>
              <a:gd name="T2" fmla="*/ 364 w 728"/>
              <a:gd name="T3" fmla="*/ 727 h 727"/>
              <a:gd name="T4" fmla="*/ 364 w 728"/>
              <a:gd name="T5" fmla="*/ 556 h 727"/>
              <a:gd name="T6" fmla="*/ 228 w 728"/>
              <a:gd name="T7" fmla="*/ 499 h 727"/>
              <a:gd name="T8" fmla="*/ 172 w 728"/>
              <a:gd name="T9" fmla="*/ 363 h 727"/>
              <a:gd name="T10" fmla="*/ 228 w 728"/>
              <a:gd name="T11" fmla="*/ 227 h 727"/>
              <a:gd name="T12" fmla="*/ 364 w 728"/>
              <a:gd name="T13" fmla="*/ 171 h 727"/>
              <a:gd name="T14" fmla="*/ 500 w 728"/>
              <a:gd name="T15" fmla="*/ 227 h 727"/>
              <a:gd name="T16" fmla="*/ 556 w 728"/>
              <a:gd name="T17" fmla="*/ 363 h 727"/>
              <a:gd name="T18" fmla="*/ 728 w 728"/>
              <a:gd name="T19" fmla="*/ 363 h 727"/>
              <a:gd name="T20" fmla="*/ 621 w 728"/>
              <a:gd name="T21" fmla="*/ 106 h 727"/>
              <a:gd name="T22" fmla="*/ 364 w 728"/>
              <a:gd name="T23" fmla="*/ 0 h 727"/>
              <a:gd name="T24" fmla="*/ 107 w 728"/>
              <a:gd name="T25" fmla="*/ 106 h 727"/>
              <a:gd name="T26" fmla="*/ 0 w 728"/>
              <a:gd name="T27" fmla="*/ 363 h 727"/>
              <a:gd name="T28" fmla="*/ 107 w 728"/>
              <a:gd name="T29" fmla="*/ 621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8" h="727">
                <a:moveTo>
                  <a:pt x="107" y="621"/>
                </a:moveTo>
                <a:cubicBezTo>
                  <a:pt x="176" y="689"/>
                  <a:pt x="267" y="727"/>
                  <a:pt x="364" y="727"/>
                </a:cubicBezTo>
                <a:cubicBezTo>
                  <a:pt x="364" y="556"/>
                  <a:pt x="364" y="556"/>
                  <a:pt x="364" y="556"/>
                </a:cubicBezTo>
                <a:cubicBezTo>
                  <a:pt x="313" y="556"/>
                  <a:pt x="264" y="536"/>
                  <a:pt x="228" y="499"/>
                </a:cubicBezTo>
                <a:cubicBezTo>
                  <a:pt x="192" y="463"/>
                  <a:pt x="172" y="415"/>
                  <a:pt x="172" y="363"/>
                </a:cubicBezTo>
                <a:cubicBezTo>
                  <a:pt x="172" y="312"/>
                  <a:pt x="192" y="264"/>
                  <a:pt x="228" y="227"/>
                </a:cubicBezTo>
                <a:cubicBezTo>
                  <a:pt x="264" y="191"/>
                  <a:pt x="313" y="171"/>
                  <a:pt x="364" y="171"/>
                </a:cubicBezTo>
                <a:cubicBezTo>
                  <a:pt x="415" y="171"/>
                  <a:pt x="464" y="191"/>
                  <a:pt x="500" y="227"/>
                </a:cubicBezTo>
                <a:cubicBezTo>
                  <a:pt x="536" y="264"/>
                  <a:pt x="556" y="312"/>
                  <a:pt x="556" y="363"/>
                </a:cubicBezTo>
                <a:cubicBezTo>
                  <a:pt x="728" y="363"/>
                  <a:pt x="728" y="363"/>
                  <a:pt x="728" y="363"/>
                </a:cubicBezTo>
                <a:cubicBezTo>
                  <a:pt x="728" y="266"/>
                  <a:pt x="690" y="175"/>
                  <a:pt x="621" y="106"/>
                </a:cubicBezTo>
                <a:cubicBezTo>
                  <a:pt x="553" y="38"/>
                  <a:pt x="461" y="0"/>
                  <a:pt x="364" y="0"/>
                </a:cubicBezTo>
                <a:cubicBezTo>
                  <a:pt x="267" y="0"/>
                  <a:pt x="176" y="38"/>
                  <a:pt x="107" y="106"/>
                </a:cubicBezTo>
                <a:cubicBezTo>
                  <a:pt x="38" y="175"/>
                  <a:pt x="0" y="266"/>
                  <a:pt x="0" y="363"/>
                </a:cubicBezTo>
                <a:cubicBezTo>
                  <a:pt x="0" y="461"/>
                  <a:pt x="38" y="552"/>
                  <a:pt x="107" y="62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26" name="Freeform: Shape 6"/>
          <p:cNvSpPr/>
          <p:nvPr/>
        </p:nvSpPr>
        <p:spPr>
          <a:xfrm rot="10800000">
            <a:off x="11127011" y="2138687"/>
            <a:ext cx="1064989" cy="1826383"/>
          </a:xfrm>
          <a:custGeom>
            <a:avLst/>
            <a:gdLst>
              <a:gd name="connsiteX0" fmla="*/ 825115 w 1169415"/>
              <a:gd name="connsiteY0" fmla="*/ 0 h 2005467"/>
              <a:gd name="connsiteX1" fmla="*/ 1169415 w 1169415"/>
              <a:gd name="connsiteY1" fmla="*/ 828820 h 2005467"/>
              <a:gd name="connsiteX2" fmla="*/ 823972 w 1169415"/>
              <a:gd name="connsiteY2" fmla="*/ 1662681 h 2005467"/>
              <a:gd name="connsiteX3" fmla="*/ 109526 w 1169415"/>
              <a:gd name="connsiteY3" fmla="*/ 2000123 h 2005467"/>
              <a:gd name="connsiteX4" fmla="*/ 0 w 1169415"/>
              <a:gd name="connsiteY4" fmla="*/ 2005467 h 2005467"/>
              <a:gd name="connsiteX5" fmla="*/ 0 w 1169415"/>
              <a:gd name="connsiteY5" fmla="*/ 1452354 h 2005467"/>
              <a:gd name="connsiteX6" fmla="*/ 115260 w 1169415"/>
              <a:gd name="connsiteY6" fmla="*/ 1439917 h 2005467"/>
              <a:gd name="connsiteX7" fmla="*/ 431411 w 1169415"/>
              <a:gd name="connsiteY7" fmla="*/ 1270120 h 2005467"/>
              <a:gd name="connsiteX8" fmla="*/ 614425 w 1169415"/>
              <a:gd name="connsiteY8" fmla="*/ 831485 h 2005467"/>
              <a:gd name="connsiteX9" fmla="*/ 434299 w 1169415"/>
              <a:gd name="connsiteY9" fmla="*/ 390816 h 2005467"/>
              <a:gd name="connsiteX10" fmla="*/ 825115 w 1169415"/>
              <a:gd name="connsiteY10" fmla="*/ 0 h 200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9415" h="2005467">
                <a:moveTo>
                  <a:pt x="825115" y="0"/>
                </a:moveTo>
                <a:cubicBezTo>
                  <a:pt x="1046501" y="221386"/>
                  <a:pt x="1167346" y="515926"/>
                  <a:pt x="1169415" y="828820"/>
                </a:cubicBezTo>
                <a:cubicBezTo>
                  <a:pt x="1169198" y="1143998"/>
                  <a:pt x="1047949" y="1438705"/>
                  <a:pt x="823972" y="1662681"/>
                </a:cubicBezTo>
                <a:cubicBezTo>
                  <a:pt x="629993" y="1856661"/>
                  <a:pt x="380111" y="1973740"/>
                  <a:pt x="109526" y="2000123"/>
                </a:cubicBezTo>
                <a:lnTo>
                  <a:pt x="0" y="2005467"/>
                </a:lnTo>
                <a:lnTo>
                  <a:pt x="0" y="1452354"/>
                </a:lnTo>
                <a:lnTo>
                  <a:pt x="115260" y="1439917"/>
                </a:lnTo>
                <a:cubicBezTo>
                  <a:pt x="234753" y="1415426"/>
                  <a:pt x="343992" y="1357539"/>
                  <a:pt x="431411" y="1270120"/>
                </a:cubicBezTo>
                <a:cubicBezTo>
                  <a:pt x="550256" y="1151275"/>
                  <a:pt x="614312" y="995926"/>
                  <a:pt x="614425" y="831485"/>
                </a:cubicBezTo>
                <a:cubicBezTo>
                  <a:pt x="616823" y="664759"/>
                  <a:pt x="550698" y="507215"/>
                  <a:pt x="434299" y="390816"/>
                </a:cubicBezTo>
                <a:cubicBezTo>
                  <a:pt x="434299" y="390816"/>
                  <a:pt x="434299" y="390816"/>
                  <a:pt x="8251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27" name="Oval 8"/>
          <p:cNvSpPr/>
          <p:nvPr/>
        </p:nvSpPr>
        <p:spPr>
          <a:xfrm rot="2700000">
            <a:off x="7882236" y="3464708"/>
            <a:ext cx="492388" cy="492388"/>
          </a:xfrm>
          <a:prstGeom prst="ellipse">
            <a:avLst/>
          </a:prstGeom>
          <a:solidFill>
            <a:srgbClr val="F9F9F9"/>
          </a:solidFill>
          <a:ln w="1333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28" name="TextBox 9"/>
          <p:cNvSpPr txBox="1"/>
          <p:nvPr/>
        </p:nvSpPr>
        <p:spPr>
          <a:xfrm>
            <a:off x="7915226" y="3536805"/>
            <a:ext cx="441146" cy="369332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/>
            <a:r>
              <a:rPr lang="id-ID" b="1">
                <a:solidFill>
                  <a:schemeClr val="tx1">
                    <a:lumMod val="75000"/>
                    <a:lumOff val="25000"/>
                  </a:schemeClr>
                </a:solidFill>
              </a:rPr>
              <a:t>01</a:t>
            </a:r>
            <a:endParaRPr lang="id-ID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Oval 11"/>
          <p:cNvSpPr/>
          <p:nvPr/>
        </p:nvSpPr>
        <p:spPr>
          <a:xfrm rot="2700000">
            <a:off x="9603416" y="1955599"/>
            <a:ext cx="492388" cy="492388"/>
          </a:xfrm>
          <a:prstGeom prst="ellipse">
            <a:avLst/>
          </a:prstGeom>
          <a:solidFill>
            <a:schemeClr val="bg1"/>
          </a:solidFill>
          <a:ln w="133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32" name="TextBox 12"/>
          <p:cNvSpPr txBox="1"/>
          <p:nvPr/>
        </p:nvSpPr>
        <p:spPr>
          <a:xfrm>
            <a:off x="9624641" y="2019602"/>
            <a:ext cx="441146" cy="369332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/>
            <a:r>
              <a:rPr lang="id-ID" b="1">
                <a:solidFill>
                  <a:schemeClr val="tx1">
                    <a:lumMod val="75000"/>
                    <a:lumOff val="25000"/>
                  </a:schemeClr>
                </a:solidFill>
              </a:rPr>
              <a:t>02</a:t>
            </a:r>
            <a:endParaRPr lang="id-ID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Oval 14"/>
          <p:cNvSpPr/>
          <p:nvPr/>
        </p:nvSpPr>
        <p:spPr>
          <a:xfrm rot="2700000">
            <a:off x="10774955" y="5108091"/>
            <a:ext cx="492388" cy="492388"/>
          </a:xfrm>
          <a:prstGeom prst="ellipse">
            <a:avLst/>
          </a:prstGeom>
          <a:solidFill>
            <a:srgbClr val="F9F9F9"/>
          </a:solidFill>
          <a:ln w="133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9" name="TextBox 15"/>
          <p:cNvSpPr txBox="1"/>
          <p:nvPr/>
        </p:nvSpPr>
        <p:spPr>
          <a:xfrm>
            <a:off x="10795828" y="5178591"/>
            <a:ext cx="441146" cy="369332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/>
            <a:r>
              <a:rPr lang="id-ID" b="1">
                <a:solidFill>
                  <a:schemeClr val="tx1">
                    <a:lumMod val="75000"/>
                    <a:lumOff val="25000"/>
                  </a:schemeClr>
                </a:solidFill>
              </a:rPr>
              <a:t>03</a:t>
            </a:r>
            <a:endParaRPr lang="id-ID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Freeform: Shape 16"/>
          <p:cNvSpPr/>
          <p:nvPr/>
        </p:nvSpPr>
        <p:spPr bwMode="auto">
          <a:xfrm>
            <a:off x="9615894" y="2942819"/>
            <a:ext cx="458640" cy="442874"/>
          </a:xfrm>
          <a:custGeom>
            <a:avLst/>
            <a:gdLst>
              <a:gd name="T0" fmla="*/ 94 w 132"/>
              <a:gd name="T1" fmla="*/ 0 h 128"/>
              <a:gd name="T2" fmla="*/ 56 w 132"/>
              <a:gd name="T3" fmla="*/ 27 h 128"/>
              <a:gd name="T4" fmla="*/ 55 w 132"/>
              <a:gd name="T5" fmla="*/ 27 h 128"/>
              <a:gd name="T6" fmla="*/ 14 w 132"/>
              <a:gd name="T7" fmla="*/ 69 h 128"/>
              <a:gd name="T8" fmla="*/ 1 w 132"/>
              <a:gd name="T9" fmla="*/ 110 h 128"/>
              <a:gd name="T10" fmla="*/ 14 w 132"/>
              <a:gd name="T11" fmla="*/ 128 h 128"/>
              <a:gd name="T12" fmla="*/ 53 w 132"/>
              <a:gd name="T13" fmla="*/ 118 h 128"/>
              <a:gd name="T14" fmla="*/ 120 w 132"/>
              <a:gd name="T15" fmla="*/ 53 h 128"/>
              <a:gd name="T16" fmla="*/ 64 w 132"/>
              <a:gd name="T17" fmla="*/ 95 h 128"/>
              <a:gd name="T18" fmla="*/ 99 w 132"/>
              <a:gd name="T19" fmla="*/ 47 h 128"/>
              <a:gd name="T20" fmla="*/ 95 w 132"/>
              <a:gd name="T21" fmla="*/ 67 h 128"/>
              <a:gd name="T22" fmla="*/ 64 w 132"/>
              <a:gd name="T23" fmla="*/ 98 h 128"/>
              <a:gd name="T24" fmla="*/ 59 w 132"/>
              <a:gd name="T25" fmla="*/ 81 h 128"/>
              <a:gd name="T26" fmla="*/ 46 w 132"/>
              <a:gd name="T27" fmla="*/ 68 h 128"/>
              <a:gd name="T28" fmla="*/ 92 w 132"/>
              <a:gd name="T29" fmla="*/ 36 h 128"/>
              <a:gd name="T30" fmla="*/ 59 w 132"/>
              <a:gd name="T31" fmla="*/ 81 h 128"/>
              <a:gd name="T32" fmla="*/ 30 w 132"/>
              <a:gd name="T33" fmla="*/ 64 h 128"/>
              <a:gd name="T34" fmla="*/ 80 w 132"/>
              <a:gd name="T35" fmla="*/ 29 h 128"/>
              <a:gd name="T36" fmla="*/ 17 w 132"/>
              <a:gd name="T37" fmla="*/ 119 h 128"/>
              <a:gd name="T38" fmla="*/ 8 w 132"/>
              <a:gd name="T39" fmla="*/ 114 h 128"/>
              <a:gd name="T40" fmla="*/ 13 w 132"/>
              <a:gd name="T41" fmla="*/ 96 h 128"/>
              <a:gd name="T42" fmla="*/ 32 w 132"/>
              <a:gd name="T43" fmla="*/ 116 h 128"/>
              <a:gd name="T44" fmla="*/ 35 w 132"/>
              <a:gd name="T45" fmla="*/ 115 h 128"/>
              <a:gd name="T46" fmla="*/ 14 w 132"/>
              <a:gd name="T47" fmla="*/ 92 h 128"/>
              <a:gd name="T48" fmla="*/ 19 w 132"/>
              <a:gd name="T49" fmla="*/ 75 h 128"/>
              <a:gd name="T50" fmla="*/ 52 w 132"/>
              <a:gd name="T51" fmla="*/ 110 h 128"/>
              <a:gd name="T52" fmla="*/ 35 w 132"/>
              <a:gd name="T53" fmla="*/ 115 h 128"/>
              <a:gd name="T54" fmla="*/ 108 w 132"/>
              <a:gd name="T55" fmla="*/ 54 h 128"/>
              <a:gd name="T56" fmla="*/ 98 w 132"/>
              <a:gd name="T57" fmla="*/ 30 h 128"/>
              <a:gd name="T58" fmla="*/ 81 w 132"/>
              <a:gd name="T59" fmla="*/ 13 h 128"/>
              <a:gd name="T60" fmla="*/ 112 w 132"/>
              <a:gd name="T61" fmla="*/ 16 h 128"/>
              <a:gd name="T62" fmla="*/ 115 w 132"/>
              <a:gd name="T63" fmla="*/ 4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2" h="128">
                <a:moveTo>
                  <a:pt x="118" y="10"/>
                </a:moveTo>
                <a:cubicBezTo>
                  <a:pt x="111" y="4"/>
                  <a:pt x="102" y="0"/>
                  <a:pt x="94" y="0"/>
                </a:cubicBezTo>
                <a:cubicBezTo>
                  <a:pt x="87" y="0"/>
                  <a:pt x="80" y="3"/>
                  <a:pt x="75" y="8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71"/>
                  <a:pt x="11" y="73"/>
                  <a:pt x="10" y="76"/>
                </a:cubicBezTo>
                <a:cubicBezTo>
                  <a:pt x="1" y="110"/>
                  <a:pt x="1" y="110"/>
                  <a:pt x="1" y="110"/>
                </a:cubicBezTo>
                <a:cubicBezTo>
                  <a:pt x="1" y="110"/>
                  <a:pt x="0" y="113"/>
                  <a:pt x="0" y="114"/>
                </a:cubicBezTo>
                <a:cubicBezTo>
                  <a:pt x="0" y="122"/>
                  <a:pt x="6" y="128"/>
                  <a:pt x="14" y="128"/>
                </a:cubicBezTo>
                <a:cubicBezTo>
                  <a:pt x="16" y="128"/>
                  <a:pt x="19" y="127"/>
                  <a:pt x="19" y="127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5" y="118"/>
                  <a:pt x="57" y="116"/>
                  <a:pt x="59" y="114"/>
                </a:cubicBezTo>
                <a:cubicBezTo>
                  <a:pt x="120" y="53"/>
                  <a:pt x="120" y="53"/>
                  <a:pt x="120" y="53"/>
                </a:cubicBezTo>
                <a:cubicBezTo>
                  <a:pt x="132" y="42"/>
                  <a:pt x="130" y="23"/>
                  <a:pt x="118" y="10"/>
                </a:cubicBezTo>
                <a:close/>
                <a:moveTo>
                  <a:pt x="64" y="95"/>
                </a:moveTo>
                <a:cubicBezTo>
                  <a:pt x="64" y="92"/>
                  <a:pt x="63" y="88"/>
                  <a:pt x="61" y="85"/>
                </a:cubicBezTo>
                <a:cubicBezTo>
                  <a:pt x="99" y="47"/>
                  <a:pt x="99" y="47"/>
                  <a:pt x="99" y="47"/>
                </a:cubicBezTo>
                <a:cubicBezTo>
                  <a:pt x="101" y="54"/>
                  <a:pt x="100" y="62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64" y="98"/>
                  <a:pt x="64" y="98"/>
                  <a:pt x="64" y="98"/>
                </a:cubicBezTo>
                <a:cubicBezTo>
                  <a:pt x="64" y="97"/>
                  <a:pt x="64" y="96"/>
                  <a:pt x="64" y="95"/>
                </a:cubicBezTo>
                <a:close/>
                <a:moveTo>
                  <a:pt x="59" y="81"/>
                </a:moveTo>
                <a:cubicBezTo>
                  <a:pt x="58" y="79"/>
                  <a:pt x="56" y="76"/>
                  <a:pt x="54" y="74"/>
                </a:cubicBezTo>
                <a:cubicBezTo>
                  <a:pt x="51" y="72"/>
                  <a:pt x="49" y="70"/>
                  <a:pt x="46" y="68"/>
                </a:cubicBezTo>
                <a:cubicBezTo>
                  <a:pt x="84" y="30"/>
                  <a:pt x="84" y="30"/>
                  <a:pt x="84" y="30"/>
                </a:cubicBezTo>
                <a:cubicBezTo>
                  <a:pt x="87" y="31"/>
                  <a:pt x="90" y="33"/>
                  <a:pt x="92" y="36"/>
                </a:cubicBezTo>
                <a:cubicBezTo>
                  <a:pt x="94" y="38"/>
                  <a:pt x="96" y="40"/>
                  <a:pt x="97" y="43"/>
                </a:cubicBezTo>
                <a:lnTo>
                  <a:pt x="59" y="81"/>
                </a:lnTo>
                <a:close/>
                <a:moveTo>
                  <a:pt x="42" y="66"/>
                </a:moveTo>
                <a:cubicBezTo>
                  <a:pt x="38" y="65"/>
                  <a:pt x="34" y="64"/>
                  <a:pt x="30" y="64"/>
                </a:cubicBezTo>
                <a:cubicBezTo>
                  <a:pt x="61" y="33"/>
                  <a:pt x="61" y="33"/>
                  <a:pt x="61" y="33"/>
                </a:cubicBezTo>
                <a:cubicBezTo>
                  <a:pt x="66" y="28"/>
                  <a:pt x="73" y="27"/>
                  <a:pt x="80" y="29"/>
                </a:cubicBezTo>
                <a:lnTo>
                  <a:pt x="42" y="66"/>
                </a:lnTo>
                <a:close/>
                <a:moveTo>
                  <a:pt x="17" y="119"/>
                </a:moveTo>
                <a:cubicBezTo>
                  <a:pt x="16" y="120"/>
                  <a:pt x="15" y="120"/>
                  <a:pt x="14" y="120"/>
                </a:cubicBezTo>
                <a:cubicBezTo>
                  <a:pt x="11" y="120"/>
                  <a:pt x="8" y="117"/>
                  <a:pt x="8" y="114"/>
                </a:cubicBezTo>
                <a:cubicBezTo>
                  <a:pt x="8" y="113"/>
                  <a:pt x="8" y="112"/>
                  <a:pt x="8" y="112"/>
                </a:cubicBezTo>
                <a:cubicBezTo>
                  <a:pt x="13" y="96"/>
                  <a:pt x="13" y="96"/>
                  <a:pt x="13" y="96"/>
                </a:cubicBezTo>
                <a:cubicBezTo>
                  <a:pt x="17" y="96"/>
                  <a:pt x="22" y="98"/>
                  <a:pt x="26" y="102"/>
                </a:cubicBezTo>
                <a:cubicBezTo>
                  <a:pt x="30" y="106"/>
                  <a:pt x="32" y="111"/>
                  <a:pt x="32" y="116"/>
                </a:cubicBezTo>
                <a:lnTo>
                  <a:pt x="17" y="119"/>
                </a:lnTo>
                <a:close/>
                <a:moveTo>
                  <a:pt x="35" y="115"/>
                </a:moveTo>
                <a:cubicBezTo>
                  <a:pt x="35" y="109"/>
                  <a:pt x="33" y="104"/>
                  <a:pt x="29" y="99"/>
                </a:cubicBezTo>
                <a:cubicBezTo>
                  <a:pt x="25" y="95"/>
                  <a:pt x="19" y="93"/>
                  <a:pt x="14" y="92"/>
                </a:cubicBezTo>
                <a:cubicBezTo>
                  <a:pt x="18" y="78"/>
                  <a:pt x="18" y="78"/>
                  <a:pt x="18" y="78"/>
                </a:cubicBezTo>
                <a:cubicBezTo>
                  <a:pt x="18" y="77"/>
                  <a:pt x="19" y="76"/>
                  <a:pt x="19" y="75"/>
                </a:cubicBezTo>
                <a:cubicBezTo>
                  <a:pt x="27" y="69"/>
                  <a:pt x="40" y="71"/>
                  <a:pt x="48" y="80"/>
                </a:cubicBezTo>
                <a:cubicBezTo>
                  <a:pt x="57" y="89"/>
                  <a:pt x="59" y="102"/>
                  <a:pt x="52" y="110"/>
                </a:cubicBezTo>
                <a:cubicBezTo>
                  <a:pt x="51" y="110"/>
                  <a:pt x="51" y="111"/>
                  <a:pt x="50" y="111"/>
                </a:cubicBezTo>
                <a:lnTo>
                  <a:pt x="35" y="115"/>
                </a:lnTo>
                <a:close/>
                <a:moveTo>
                  <a:pt x="115" y="47"/>
                </a:moveTo>
                <a:cubicBezTo>
                  <a:pt x="108" y="54"/>
                  <a:pt x="108" y="54"/>
                  <a:pt x="108" y="54"/>
                </a:cubicBezTo>
                <a:cubicBezTo>
                  <a:pt x="108" y="53"/>
                  <a:pt x="108" y="52"/>
                  <a:pt x="108" y="51"/>
                </a:cubicBezTo>
                <a:cubicBezTo>
                  <a:pt x="107" y="43"/>
                  <a:pt x="104" y="36"/>
                  <a:pt x="98" y="30"/>
                </a:cubicBezTo>
                <a:cubicBezTo>
                  <a:pt x="91" y="24"/>
                  <a:pt x="83" y="20"/>
                  <a:pt x="74" y="20"/>
                </a:cubicBezTo>
                <a:cubicBezTo>
                  <a:pt x="81" y="13"/>
                  <a:pt x="81" y="13"/>
                  <a:pt x="81" y="13"/>
                </a:cubicBezTo>
                <a:cubicBezTo>
                  <a:pt x="84" y="10"/>
                  <a:pt x="89" y="8"/>
                  <a:pt x="94" y="8"/>
                </a:cubicBezTo>
                <a:cubicBezTo>
                  <a:pt x="100" y="8"/>
                  <a:pt x="107" y="11"/>
                  <a:pt x="112" y="16"/>
                </a:cubicBezTo>
                <a:cubicBezTo>
                  <a:pt x="117" y="21"/>
                  <a:pt x="120" y="27"/>
                  <a:pt x="120" y="33"/>
                </a:cubicBezTo>
                <a:cubicBezTo>
                  <a:pt x="120" y="38"/>
                  <a:pt x="118" y="43"/>
                  <a:pt x="115" y="4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51" name="Freeform: Shape 17"/>
          <p:cNvSpPr/>
          <p:nvPr/>
        </p:nvSpPr>
        <p:spPr bwMode="auto">
          <a:xfrm>
            <a:off x="8457324" y="4252000"/>
            <a:ext cx="442875" cy="335381"/>
          </a:xfrm>
          <a:custGeom>
            <a:avLst/>
            <a:gdLst>
              <a:gd name="T0" fmla="*/ 105 w 128"/>
              <a:gd name="T1" fmla="*/ 2 h 96"/>
              <a:gd name="T2" fmla="*/ 28 w 128"/>
              <a:gd name="T3" fmla="*/ 0 h 96"/>
              <a:gd name="T4" fmla="*/ 2 w 128"/>
              <a:gd name="T5" fmla="*/ 23 h 96"/>
              <a:gd name="T6" fmla="*/ 2 w 128"/>
              <a:gd name="T7" fmla="*/ 34 h 96"/>
              <a:gd name="T8" fmla="*/ 64 w 128"/>
              <a:gd name="T9" fmla="*/ 96 h 96"/>
              <a:gd name="T10" fmla="*/ 126 w 128"/>
              <a:gd name="T11" fmla="*/ 34 h 96"/>
              <a:gd name="T12" fmla="*/ 126 w 128"/>
              <a:gd name="T13" fmla="*/ 23 h 96"/>
              <a:gd name="T14" fmla="*/ 55 w 128"/>
              <a:gd name="T15" fmla="*/ 28 h 96"/>
              <a:gd name="T16" fmla="*/ 73 w 128"/>
              <a:gd name="T17" fmla="*/ 28 h 96"/>
              <a:gd name="T18" fmla="*/ 78 w 128"/>
              <a:gd name="T19" fmla="*/ 9 h 96"/>
              <a:gd name="T20" fmla="*/ 76 w 128"/>
              <a:gd name="T21" fmla="*/ 25 h 96"/>
              <a:gd name="T22" fmla="*/ 52 w 128"/>
              <a:gd name="T23" fmla="*/ 25 h 96"/>
              <a:gd name="T24" fmla="*/ 50 w 128"/>
              <a:gd name="T25" fmla="*/ 9 h 96"/>
              <a:gd name="T26" fmla="*/ 52 w 128"/>
              <a:gd name="T27" fmla="*/ 25 h 96"/>
              <a:gd name="T28" fmla="*/ 64 w 128"/>
              <a:gd name="T29" fmla="*/ 82 h 96"/>
              <a:gd name="T30" fmla="*/ 74 w 128"/>
              <a:gd name="T31" fmla="*/ 32 h 96"/>
              <a:gd name="T32" fmla="*/ 98 w 128"/>
              <a:gd name="T33" fmla="*/ 32 h 96"/>
              <a:gd name="T34" fmla="*/ 78 w 128"/>
              <a:gd name="T35" fmla="*/ 32 h 96"/>
              <a:gd name="T36" fmla="*/ 89 w 128"/>
              <a:gd name="T37" fmla="*/ 20 h 96"/>
              <a:gd name="T38" fmla="*/ 79 w 128"/>
              <a:gd name="T39" fmla="*/ 28 h 96"/>
              <a:gd name="T40" fmla="*/ 97 w 128"/>
              <a:gd name="T41" fmla="*/ 8 h 96"/>
              <a:gd name="T42" fmla="*/ 83 w 128"/>
              <a:gd name="T43" fmla="*/ 8 h 96"/>
              <a:gd name="T44" fmla="*/ 55 w 128"/>
              <a:gd name="T45" fmla="*/ 8 h 96"/>
              <a:gd name="T46" fmla="*/ 64 w 128"/>
              <a:gd name="T47" fmla="*/ 15 h 96"/>
              <a:gd name="T48" fmla="*/ 31 w 128"/>
              <a:gd name="T49" fmla="*/ 8 h 96"/>
              <a:gd name="T50" fmla="*/ 39 w 128"/>
              <a:gd name="T51" fmla="*/ 14 h 96"/>
              <a:gd name="T52" fmla="*/ 49 w 128"/>
              <a:gd name="T53" fmla="*/ 28 h 96"/>
              <a:gd name="T54" fmla="*/ 39 w 128"/>
              <a:gd name="T55" fmla="*/ 20 h 96"/>
              <a:gd name="T56" fmla="*/ 60 w 128"/>
              <a:gd name="T57" fmla="*/ 81 h 96"/>
              <a:gd name="T58" fmla="*/ 50 w 128"/>
              <a:gd name="T59" fmla="*/ 32 h 96"/>
              <a:gd name="T60" fmla="*/ 11 w 128"/>
              <a:gd name="T61" fmla="*/ 32 h 96"/>
              <a:gd name="T62" fmla="*/ 51 w 128"/>
              <a:gd name="T63" fmla="*/ 74 h 96"/>
              <a:gd name="T64" fmla="*/ 117 w 128"/>
              <a:gd name="T65" fmla="*/ 32 h 96"/>
              <a:gd name="T66" fmla="*/ 102 w 128"/>
              <a:gd name="T67" fmla="*/ 32 h 96"/>
              <a:gd name="T68" fmla="*/ 92 w 128"/>
              <a:gd name="T69" fmla="*/ 17 h 96"/>
              <a:gd name="T70" fmla="*/ 120 w 128"/>
              <a:gd name="T71" fmla="*/ 28 h 96"/>
              <a:gd name="T72" fmla="*/ 27 w 128"/>
              <a:gd name="T73" fmla="*/ 10 h 96"/>
              <a:gd name="T74" fmla="*/ 25 w 128"/>
              <a:gd name="T75" fmla="*/ 28 h 96"/>
              <a:gd name="T76" fmla="*/ 27 w 128"/>
              <a:gd name="T77" fmla="*/ 1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" h="96">
                <a:moveTo>
                  <a:pt x="126" y="23"/>
                </a:moveTo>
                <a:cubicBezTo>
                  <a:pt x="105" y="2"/>
                  <a:pt x="105" y="2"/>
                  <a:pt x="105" y="2"/>
                </a:cubicBezTo>
                <a:cubicBezTo>
                  <a:pt x="104" y="1"/>
                  <a:pt x="102" y="0"/>
                  <a:pt x="100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6" y="0"/>
                  <a:pt x="24" y="1"/>
                  <a:pt x="23" y="2"/>
                </a:cubicBezTo>
                <a:cubicBezTo>
                  <a:pt x="2" y="23"/>
                  <a:pt x="2" y="23"/>
                  <a:pt x="2" y="23"/>
                </a:cubicBezTo>
                <a:cubicBezTo>
                  <a:pt x="1" y="24"/>
                  <a:pt x="0" y="26"/>
                  <a:pt x="0" y="28"/>
                </a:cubicBezTo>
                <a:cubicBezTo>
                  <a:pt x="0" y="30"/>
                  <a:pt x="1" y="32"/>
                  <a:pt x="2" y="34"/>
                </a:cubicBezTo>
                <a:cubicBezTo>
                  <a:pt x="58" y="93"/>
                  <a:pt x="58" y="93"/>
                  <a:pt x="58" y="93"/>
                </a:cubicBezTo>
                <a:cubicBezTo>
                  <a:pt x="60" y="95"/>
                  <a:pt x="62" y="96"/>
                  <a:pt x="64" y="96"/>
                </a:cubicBezTo>
                <a:cubicBezTo>
                  <a:pt x="66" y="96"/>
                  <a:pt x="68" y="95"/>
                  <a:pt x="70" y="93"/>
                </a:cubicBezTo>
                <a:cubicBezTo>
                  <a:pt x="126" y="34"/>
                  <a:pt x="126" y="34"/>
                  <a:pt x="126" y="34"/>
                </a:cubicBezTo>
                <a:cubicBezTo>
                  <a:pt x="127" y="32"/>
                  <a:pt x="128" y="30"/>
                  <a:pt x="128" y="28"/>
                </a:cubicBezTo>
                <a:cubicBezTo>
                  <a:pt x="128" y="26"/>
                  <a:pt x="127" y="24"/>
                  <a:pt x="126" y="23"/>
                </a:cubicBezTo>
                <a:close/>
                <a:moveTo>
                  <a:pt x="73" y="28"/>
                </a:moveTo>
                <a:cubicBezTo>
                  <a:pt x="55" y="28"/>
                  <a:pt x="55" y="28"/>
                  <a:pt x="55" y="28"/>
                </a:cubicBezTo>
                <a:cubicBezTo>
                  <a:pt x="64" y="21"/>
                  <a:pt x="64" y="21"/>
                  <a:pt x="64" y="21"/>
                </a:cubicBezTo>
                <a:lnTo>
                  <a:pt x="73" y="28"/>
                </a:lnTo>
                <a:close/>
                <a:moveTo>
                  <a:pt x="67" y="18"/>
                </a:moveTo>
                <a:cubicBezTo>
                  <a:pt x="78" y="9"/>
                  <a:pt x="78" y="9"/>
                  <a:pt x="78" y="9"/>
                </a:cubicBezTo>
                <a:cubicBezTo>
                  <a:pt x="86" y="17"/>
                  <a:pt x="86" y="17"/>
                  <a:pt x="86" y="17"/>
                </a:cubicBezTo>
                <a:cubicBezTo>
                  <a:pt x="76" y="25"/>
                  <a:pt x="76" y="25"/>
                  <a:pt x="76" y="25"/>
                </a:cubicBezTo>
                <a:lnTo>
                  <a:pt x="67" y="18"/>
                </a:lnTo>
                <a:close/>
                <a:moveTo>
                  <a:pt x="52" y="25"/>
                </a:moveTo>
                <a:cubicBezTo>
                  <a:pt x="42" y="17"/>
                  <a:pt x="42" y="17"/>
                  <a:pt x="42" y="17"/>
                </a:cubicBezTo>
                <a:cubicBezTo>
                  <a:pt x="50" y="9"/>
                  <a:pt x="50" y="9"/>
                  <a:pt x="50" y="9"/>
                </a:cubicBezTo>
                <a:cubicBezTo>
                  <a:pt x="61" y="18"/>
                  <a:pt x="61" y="18"/>
                  <a:pt x="61" y="18"/>
                </a:cubicBezTo>
                <a:lnTo>
                  <a:pt x="52" y="25"/>
                </a:lnTo>
                <a:close/>
                <a:moveTo>
                  <a:pt x="74" y="32"/>
                </a:moveTo>
                <a:cubicBezTo>
                  <a:pt x="64" y="82"/>
                  <a:pt x="64" y="82"/>
                  <a:pt x="64" y="82"/>
                </a:cubicBezTo>
                <a:cubicBezTo>
                  <a:pt x="54" y="32"/>
                  <a:pt x="54" y="32"/>
                  <a:pt x="54" y="32"/>
                </a:cubicBezTo>
                <a:lnTo>
                  <a:pt x="74" y="32"/>
                </a:lnTo>
                <a:close/>
                <a:moveTo>
                  <a:pt x="78" y="32"/>
                </a:moveTo>
                <a:cubicBezTo>
                  <a:pt x="98" y="32"/>
                  <a:pt x="98" y="32"/>
                  <a:pt x="98" y="32"/>
                </a:cubicBezTo>
                <a:cubicBezTo>
                  <a:pt x="68" y="81"/>
                  <a:pt x="68" y="81"/>
                  <a:pt x="68" y="81"/>
                </a:cubicBezTo>
                <a:lnTo>
                  <a:pt x="78" y="32"/>
                </a:lnTo>
                <a:close/>
                <a:moveTo>
                  <a:pt x="79" y="28"/>
                </a:moveTo>
                <a:cubicBezTo>
                  <a:pt x="89" y="20"/>
                  <a:pt x="89" y="20"/>
                  <a:pt x="89" y="20"/>
                </a:cubicBezTo>
                <a:cubicBezTo>
                  <a:pt x="97" y="28"/>
                  <a:pt x="97" y="28"/>
                  <a:pt x="97" y="28"/>
                </a:cubicBezTo>
                <a:lnTo>
                  <a:pt x="79" y="28"/>
                </a:lnTo>
                <a:close/>
                <a:moveTo>
                  <a:pt x="83" y="8"/>
                </a:moveTo>
                <a:cubicBezTo>
                  <a:pt x="97" y="8"/>
                  <a:pt x="97" y="8"/>
                  <a:pt x="97" y="8"/>
                </a:cubicBezTo>
                <a:cubicBezTo>
                  <a:pt x="89" y="14"/>
                  <a:pt x="89" y="14"/>
                  <a:pt x="89" y="14"/>
                </a:cubicBezTo>
                <a:lnTo>
                  <a:pt x="83" y="8"/>
                </a:lnTo>
                <a:close/>
                <a:moveTo>
                  <a:pt x="64" y="15"/>
                </a:moveTo>
                <a:cubicBezTo>
                  <a:pt x="55" y="8"/>
                  <a:pt x="55" y="8"/>
                  <a:pt x="55" y="8"/>
                </a:cubicBezTo>
                <a:cubicBezTo>
                  <a:pt x="73" y="8"/>
                  <a:pt x="73" y="8"/>
                  <a:pt x="73" y="8"/>
                </a:cubicBezTo>
                <a:lnTo>
                  <a:pt x="64" y="15"/>
                </a:lnTo>
                <a:close/>
                <a:moveTo>
                  <a:pt x="39" y="14"/>
                </a:moveTo>
                <a:cubicBezTo>
                  <a:pt x="31" y="8"/>
                  <a:pt x="31" y="8"/>
                  <a:pt x="31" y="8"/>
                </a:cubicBezTo>
                <a:cubicBezTo>
                  <a:pt x="45" y="8"/>
                  <a:pt x="45" y="8"/>
                  <a:pt x="45" y="8"/>
                </a:cubicBezTo>
                <a:lnTo>
                  <a:pt x="39" y="14"/>
                </a:lnTo>
                <a:close/>
                <a:moveTo>
                  <a:pt x="39" y="20"/>
                </a:moveTo>
                <a:cubicBezTo>
                  <a:pt x="49" y="28"/>
                  <a:pt x="49" y="28"/>
                  <a:pt x="49" y="28"/>
                </a:cubicBezTo>
                <a:cubicBezTo>
                  <a:pt x="31" y="28"/>
                  <a:pt x="31" y="28"/>
                  <a:pt x="31" y="28"/>
                </a:cubicBezTo>
                <a:lnTo>
                  <a:pt x="39" y="20"/>
                </a:lnTo>
                <a:close/>
                <a:moveTo>
                  <a:pt x="50" y="32"/>
                </a:moveTo>
                <a:cubicBezTo>
                  <a:pt x="60" y="81"/>
                  <a:pt x="60" y="81"/>
                  <a:pt x="60" y="81"/>
                </a:cubicBezTo>
                <a:cubicBezTo>
                  <a:pt x="30" y="32"/>
                  <a:pt x="30" y="32"/>
                  <a:pt x="30" y="32"/>
                </a:cubicBezTo>
                <a:lnTo>
                  <a:pt x="50" y="32"/>
                </a:lnTo>
                <a:close/>
                <a:moveTo>
                  <a:pt x="51" y="74"/>
                </a:moveTo>
                <a:cubicBezTo>
                  <a:pt x="11" y="32"/>
                  <a:pt x="11" y="32"/>
                  <a:pt x="11" y="32"/>
                </a:cubicBezTo>
                <a:cubicBezTo>
                  <a:pt x="26" y="32"/>
                  <a:pt x="26" y="32"/>
                  <a:pt x="26" y="32"/>
                </a:cubicBezTo>
                <a:lnTo>
                  <a:pt x="51" y="74"/>
                </a:lnTo>
                <a:close/>
                <a:moveTo>
                  <a:pt x="102" y="32"/>
                </a:moveTo>
                <a:cubicBezTo>
                  <a:pt x="117" y="32"/>
                  <a:pt x="117" y="32"/>
                  <a:pt x="117" y="32"/>
                </a:cubicBezTo>
                <a:cubicBezTo>
                  <a:pt x="77" y="74"/>
                  <a:pt x="77" y="74"/>
                  <a:pt x="77" y="74"/>
                </a:cubicBezTo>
                <a:lnTo>
                  <a:pt x="102" y="32"/>
                </a:lnTo>
                <a:close/>
                <a:moveTo>
                  <a:pt x="103" y="28"/>
                </a:moveTo>
                <a:cubicBezTo>
                  <a:pt x="92" y="17"/>
                  <a:pt x="92" y="17"/>
                  <a:pt x="92" y="17"/>
                </a:cubicBezTo>
                <a:cubicBezTo>
                  <a:pt x="101" y="10"/>
                  <a:pt x="101" y="10"/>
                  <a:pt x="101" y="10"/>
                </a:cubicBezTo>
                <a:cubicBezTo>
                  <a:pt x="120" y="28"/>
                  <a:pt x="120" y="28"/>
                  <a:pt x="120" y="28"/>
                </a:cubicBezTo>
                <a:lnTo>
                  <a:pt x="103" y="28"/>
                </a:lnTo>
                <a:close/>
                <a:moveTo>
                  <a:pt x="27" y="10"/>
                </a:moveTo>
                <a:cubicBezTo>
                  <a:pt x="36" y="17"/>
                  <a:pt x="36" y="17"/>
                  <a:pt x="36" y="17"/>
                </a:cubicBezTo>
                <a:cubicBezTo>
                  <a:pt x="25" y="28"/>
                  <a:pt x="25" y="28"/>
                  <a:pt x="25" y="28"/>
                </a:cubicBezTo>
                <a:cubicBezTo>
                  <a:pt x="8" y="28"/>
                  <a:pt x="8" y="28"/>
                  <a:pt x="8" y="28"/>
                </a:cubicBezTo>
                <a:lnTo>
                  <a:pt x="27" y="1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grpSp>
        <p:nvGrpSpPr>
          <p:cNvPr id="52" name="Group 18"/>
          <p:cNvGrpSpPr/>
          <p:nvPr/>
        </p:nvGrpSpPr>
        <p:grpSpPr>
          <a:xfrm>
            <a:off x="10790664" y="4196737"/>
            <a:ext cx="451474" cy="442875"/>
            <a:chOff x="6786562" y="796925"/>
            <a:chExt cx="500063" cy="490538"/>
          </a:xfrm>
          <a:solidFill>
            <a:schemeClr val="bg1">
              <a:lumMod val="65000"/>
            </a:schemeClr>
          </a:solidFill>
        </p:grpSpPr>
        <p:sp>
          <p:nvSpPr>
            <p:cNvPr id="62" name="Freeform: Shape 19"/>
            <p:cNvSpPr/>
            <p:nvPr/>
          </p:nvSpPr>
          <p:spPr bwMode="auto">
            <a:xfrm>
              <a:off x="6786562" y="796925"/>
              <a:ext cx="500063" cy="490538"/>
            </a:xfrm>
            <a:custGeom>
              <a:avLst/>
              <a:gdLst>
                <a:gd name="T0" fmla="*/ 127 w 130"/>
                <a:gd name="T1" fmla="*/ 42 h 128"/>
                <a:gd name="T2" fmla="*/ 87 w 130"/>
                <a:gd name="T3" fmla="*/ 2 h 128"/>
                <a:gd name="T4" fmla="*/ 79 w 130"/>
                <a:gd name="T5" fmla="*/ 0 h 128"/>
                <a:gd name="T6" fmla="*/ 75 w 130"/>
                <a:gd name="T7" fmla="*/ 2 h 128"/>
                <a:gd name="T8" fmla="*/ 73 w 130"/>
                <a:gd name="T9" fmla="*/ 6 h 128"/>
                <a:gd name="T10" fmla="*/ 64 w 130"/>
                <a:gd name="T11" fmla="*/ 21 h 128"/>
                <a:gd name="T12" fmla="*/ 41 w 130"/>
                <a:gd name="T13" fmla="*/ 37 h 128"/>
                <a:gd name="T14" fmla="*/ 15 w 130"/>
                <a:gd name="T15" fmla="*/ 55 h 128"/>
                <a:gd name="T16" fmla="*/ 1 w 130"/>
                <a:gd name="T17" fmla="*/ 78 h 128"/>
                <a:gd name="T18" fmla="*/ 3 w 130"/>
                <a:gd name="T19" fmla="*/ 86 h 128"/>
                <a:gd name="T20" fmla="*/ 43 w 130"/>
                <a:gd name="T21" fmla="*/ 126 h 128"/>
                <a:gd name="T22" fmla="*/ 51 w 130"/>
                <a:gd name="T23" fmla="*/ 128 h 128"/>
                <a:gd name="T24" fmla="*/ 55 w 130"/>
                <a:gd name="T25" fmla="*/ 126 h 128"/>
                <a:gd name="T26" fmla="*/ 57 w 130"/>
                <a:gd name="T27" fmla="*/ 122 h 128"/>
                <a:gd name="T28" fmla="*/ 66 w 130"/>
                <a:gd name="T29" fmla="*/ 107 h 128"/>
                <a:gd name="T30" fmla="*/ 89 w 130"/>
                <a:gd name="T31" fmla="*/ 91 h 128"/>
                <a:gd name="T32" fmla="*/ 115 w 130"/>
                <a:gd name="T33" fmla="*/ 73 h 128"/>
                <a:gd name="T34" fmla="*/ 129 w 130"/>
                <a:gd name="T35" fmla="*/ 50 h 128"/>
                <a:gd name="T36" fmla="*/ 127 w 130"/>
                <a:gd name="T37" fmla="*/ 42 h 128"/>
                <a:gd name="T38" fmla="*/ 49 w 130"/>
                <a:gd name="T39" fmla="*/ 120 h 128"/>
                <a:gd name="T40" fmla="*/ 9 w 130"/>
                <a:gd name="T41" fmla="*/ 80 h 128"/>
                <a:gd name="T42" fmla="*/ 81 w 130"/>
                <a:gd name="T43" fmla="*/ 8 h 128"/>
                <a:gd name="T44" fmla="*/ 121 w 130"/>
                <a:gd name="T45" fmla="*/ 48 h 128"/>
                <a:gd name="T46" fmla="*/ 49 w 130"/>
                <a:gd name="T47" fmla="*/ 12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0" h="128">
                  <a:moveTo>
                    <a:pt x="127" y="42"/>
                  </a:moveTo>
                  <a:cubicBezTo>
                    <a:pt x="87" y="2"/>
                    <a:pt x="87" y="2"/>
                    <a:pt x="87" y="2"/>
                  </a:cubicBezTo>
                  <a:cubicBezTo>
                    <a:pt x="85" y="0"/>
                    <a:pt x="82" y="0"/>
                    <a:pt x="79" y="0"/>
                  </a:cubicBezTo>
                  <a:cubicBezTo>
                    <a:pt x="78" y="1"/>
                    <a:pt x="76" y="1"/>
                    <a:pt x="75" y="2"/>
                  </a:cubicBezTo>
                  <a:cubicBezTo>
                    <a:pt x="74" y="3"/>
                    <a:pt x="74" y="4"/>
                    <a:pt x="73" y="6"/>
                  </a:cubicBezTo>
                  <a:cubicBezTo>
                    <a:pt x="72" y="12"/>
                    <a:pt x="68" y="17"/>
                    <a:pt x="64" y="21"/>
                  </a:cubicBezTo>
                  <a:cubicBezTo>
                    <a:pt x="58" y="27"/>
                    <a:pt x="50" y="32"/>
                    <a:pt x="41" y="37"/>
                  </a:cubicBezTo>
                  <a:cubicBezTo>
                    <a:pt x="32" y="42"/>
                    <a:pt x="23" y="48"/>
                    <a:pt x="15" y="55"/>
                  </a:cubicBezTo>
                  <a:cubicBezTo>
                    <a:pt x="8" y="62"/>
                    <a:pt x="4" y="69"/>
                    <a:pt x="1" y="78"/>
                  </a:cubicBezTo>
                  <a:cubicBezTo>
                    <a:pt x="0" y="80"/>
                    <a:pt x="1" y="84"/>
                    <a:pt x="3" y="8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5" y="128"/>
                    <a:pt x="48" y="128"/>
                    <a:pt x="51" y="128"/>
                  </a:cubicBezTo>
                  <a:cubicBezTo>
                    <a:pt x="52" y="127"/>
                    <a:pt x="54" y="127"/>
                    <a:pt x="55" y="126"/>
                  </a:cubicBezTo>
                  <a:cubicBezTo>
                    <a:pt x="56" y="125"/>
                    <a:pt x="56" y="124"/>
                    <a:pt x="57" y="122"/>
                  </a:cubicBezTo>
                  <a:cubicBezTo>
                    <a:pt x="58" y="116"/>
                    <a:pt x="62" y="111"/>
                    <a:pt x="66" y="107"/>
                  </a:cubicBezTo>
                  <a:cubicBezTo>
                    <a:pt x="72" y="101"/>
                    <a:pt x="80" y="96"/>
                    <a:pt x="89" y="91"/>
                  </a:cubicBezTo>
                  <a:cubicBezTo>
                    <a:pt x="98" y="86"/>
                    <a:pt x="107" y="80"/>
                    <a:pt x="115" y="73"/>
                  </a:cubicBezTo>
                  <a:cubicBezTo>
                    <a:pt x="122" y="66"/>
                    <a:pt x="126" y="59"/>
                    <a:pt x="129" y="50"/>
                  </a:cubicBezTo>
                  <a:cubicBezTo>
                    <a:pt x="130" y="48"/>
                    <a:pt x="129" y="44"/>
                    <a:pt x="127" y="42"/>
                  </a:cubicBezTo>
                  <a:close/>
                  <a:moveTo>
                    <a:pt x="49" y="120"/>
                  </a:moveTo>
                  <a:cubicBezTo>
                    <a:pt x="36" y="107"/>
                    <a:pt x="22" y="93"/>
                    <a:pt x="9" y="80"/>
                  </a:cubicBezTo>
                  <a:cubicBezTo>
                    <a:pt x="20" y="43"/>
                    <a:pt x="70" y="45"/>
                    <a:pt x="81" y="8"/>
                  </a:cubicBezTo>
                  <a:cubicBezTo>
                    <a:pt x="94" y="21"/>
                    <a:pt x="108" y="35"/>
                    <a:pt x="121" y="48"/>
                  </a:cubicBezTo>
                  <a:cubicBezTo>
                    <a:pt x="110" y="85"/>
                    <a:pt x="60" y="83"/>
                    <a:pt x="49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3" name="Freeform: Shape 20"/>
            <p:cNvSpPr/>
            <p:nvPr/>
          </p:nvSpPr>
          <p:spPr bwMode="auto">
            <a:xfrm>
              <a:off x="6967538" y="969963"/>
              <a:ext cx="134938" cy="138113"/>
            </a:xfrm>
            <a:custGeom>
              <a:avLst/>
              <a:gdLst>
                <a:gd name="T0" fmla="*/ 28 w 35"/>
                <a:gd name="T1" fmla="*/ 12 h 36"/>
                <a:gd name="T2" fmla="*/ 20 w 35"/>
                <a:gd name="T3" fmla="*/ 13 h 36"/>
                <a:gd name="T4" fmla="*/ 10 w 35"/>
                <a:gd name="T5" fmla="*/ 7 h 36"/>
                <a:gd name="T6" fmla="*/ 15 w 35"/>
                <a:gd name="T7" fmla="*/ 6 h 36"/>
                <a:gd name="T8" fmla="*/ 19 w 35"/>
                <a:gd name="T9" fmla="*/ 6 h 36"/>
                <a:gd name="T10" fmla="*/ 20 w 35"/>
                <a:gd name="T11" fmla="*/ 2 h 36"/>
                <a:gd name="T12" fmla="*/ 13 w 35"/>
                <a:gd name="T13" fmla="*/ 1 h 36"/>
                <a:gd name="T14" fmla="*/ 6 w 35"/>
                <a:gd name="T15" fmla="*/ 4 h 36"/>
                <a:gd name="T16" fmla="*/ 5 w 35"/>
                <a:gd name="T17" fmla="*/ 3 h 36"/>
                <a:gd name="T18" fmla="*/ 3 w 35"/>
                <a:gd name="T19" fmla="*/ 5 h 36"/>
                <a:gd name="T20" fmla="*/ 4 w 35"/>
                <a:gd name="T21" fmla="*/ 6 h 36"/>
                <a:gd name="T22" fmla="*/ 1 w 35"/>
                <a:gd name="T23" fmla="*/ 15 h 36"/>
                <a:gd name="T24" fmla="*/ 3 w 35"/>
                <a:gd name="T25" fmla="*/ 22 h 36"/>
                <a:gd name="T26" fmla="*/ 18 w 35"/>
                <a:gd name="T27" fmla="*/ 21 h 36"/>
                <a:gd name="T28" fmla="*/ 23 w 35"/>
                <a:gd name="T29" fmla="*/ 31 h 36"/>
                <a:gd name="T30" fmla="*/ 19 w 35"/>
                <a:gd name="T31" fmla="*/ 30 h 36"/>
                <a:gd name="T32" fmla="*/ 16 w 35"/>
                <a:gd name="T33" fmla="*/ 28 h 36"/>
                <a:gd name="T34" fmla="*/ 13 w 35"/>
                <a:gd name="T35" fmla="*/ 31 h 36"/>
                <a:gd name="T36" fmla="*/ 17 w 35"/>
                <a:gd name="T37" fmla="*/ 35 h 36"/>
                <a:gd name="T38" fmla="*/ 25 w 35"/>
                <a:gd name="T39" fmla="*/ 36 h 36"/>
                <a:gd name="T40" fmla="*/ 31 w 35"/>
                <a:gd name="T41" fmla="*/ 35 h 36"/>
                <a:gd name="T42" fmla="*/ 33 w 35"/>
                <a:gd name="T43" fmla="*/ 34 h 36"/>
                <a:gd name="T44" fmla="*/ 33 w 35"/>
                <a:gd name="T45" fmla="*/ 32 h 36"/>
                <a:gd name="T46" fmla="*/ 34 w 35"/>
                <a:gd name="T47" fmla="*/ 26 h 36"/>
                <a:gd name="T48" fmla="*/ 35 w 35"/>
                <a:gd name="T49" fmla="*/ 18 h 36"/>
                <a:gd name="T50" fmla="*/ 10 w 35"/>
                <a:gd name="T51" fmla="*/ 17 h 36"/>
                <a:gd name="T52" fmla="*/ 6 w 35"/>
                <a:gd name="T53" fmla="*/ 15 h 36"/>
                <a:gd name="T54" fmla="*/ 7 w 35"/>
                <a:gd name="T55" fmla="*/ 11 h 36"/>
                <a:gd name="T56" fmla="*/ 14 w 35"/>
                <a:gd name="T57" fmla="*/ 16 h 36"/>
                <a:gd name="T58" fmla="*/ 29 w 35"/>
                <a:gd name="T59" fmla="*/ 25 h 36"/>
                <a:gd name="T60" fmla="*/ 21 w 35"/>
                <a:gd name="T61" fmla="*/ 20 h 36"/>
                <a:gd name="T62" fmla="*/ 25 w 35"/>
                <a:gd name="T63" fmla="*/ 18 h 36"/>
                <a:gd name="T64" fmla="*/ 28 w 35"/>
                <a:gd name="T65" fmla="*/ 20 h 36"/>
                <a:gd name="T66" fmla="*/ 29 w 35"/>
                <a:gd name="T67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36">
                  <a:moveTo>
                    <a:pt x="32" y="15"/>
                  </a:moveTo>
                  <a:cubicBezTo>
                    <a:pt x="31" y="14"/>
                    <a:pt x="30" y="13"/>
                    <a:pt x="28" y="12"/>
                  </a:cubicBezTo>
                  <a:cubicBezTo>
                    <a:pt x="27" y="12"/>
                    <a:pt x="26" y="12"/>
                    <a:pt x="24" y="12"/>
                  </a:cubicBezTo>
                  <a:cubicBezTo>
                    <a:pt x="23" y="12"/>
                    <a:pt x="22" y="12"/>
                    <a:pt x="20" y="13"/>
                  </a:cubicBezTo>
                  <a:cubicBezTo>
                    <a:pt x="19" y="13"/>
                    <a:pt x="18" y="14"/>
                    <a:pt x="16" y="15"/>
                  </a:cubicBezTo>
                  <a:cubicBezTo>
                    <a:pt x="14" y="12"/>
                    <a:pt x="12" y="10"/>
                    <a:pt x="10" y="7"/>
                  </a:cubicBezTo>
                  <a:cubicBezTo>
                    <a:pt x="11" y="7"/>
                    <a:pt x="12" y="6"/>
                    <a:pt x="13" y="6"/>
                  </a:cubicBezTo>
                  <a:cubicBezTo>
                    <a:pt x="14" y="6"/>
                    <a:pt x="14" y="6"/>
                    <a:pt x="15" y="6"/>
                  </a:cubicBezTo>
                  <a:cubicBezTo>
                    <a:pt x="16" y="7"/>
                    <a:pt x="17" y="7"/>
                    <a:pt x="18" y="7"/>
                  </a:cubicBezTo>
                  <a:cubicBezTo>
                    <a:pt x="18" y="7"/>
                    <a:pt x="19" y="7"/>
                    <a:pt x="19" y="6"/>
                  </a:cubicBezTo>
                  <a:cubicBezTo>
                    <a:pt x="20" y="6"/>
                    <a:pt x="20" y="5"/>
                    <a:pt x="20" y="5"/>
                  </a:cubicBezTo>
                  <a:cubicBezTo>
                    <a:pt x="20" y="4"/>
                    <a:pt x="20" y="3"/>
                    <a:pt x="20" y="2"/>
                  </a:cubicBezTo>
                  <a:cubicBezTo>
                    <a:pt x="19" y="1"/>
                    <a:pt x="18" y="1"/>
                    <a:pt x="16" y="0"/>
                  </a:cubicBezTo>
                  <a:cubicBezTo>
                    <a:pt x="15" y="0"/>
                    <a:pt x="14" y="0"/>
                    <a:pt x="13" y="1"/>
                  </a:cubicBezTo>
                  <a:cubicBezTo>
                    <a:pt x="11" y="1"/>
                    <a:pt x="10" y="1"/>
                    <a:pt x="9" y="2"/>
                  </a:cubicBezTo>
                  <a:cubicBezTo>
                    <a:pt x="8" y="3"/>
                    <a:pt x="7" y="3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5"/>
                    <a:pt x="3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2" y="9"/>
                    <a:pt x="2" y="10"/>
                  </a:cubicBezTo>
                  <a:cubicBezTo>
                    <a:pt x="1" y="12"/>
                    <a:pt x="1" y="13"/>
                    <a:pt x="1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1" y="20"/>
                    <a:pt x="2" y="21"/>
                    <a:pt x="3" y="22"/>
                  </a:cubicBezTo>
                  <a:cubicBezTo>
                    <a:pt x="5" y="23"/>
                    <a:pt x="8" y="24"/>
                    <a:pt x="10" y="24"/>
                  </a:cubicBezTo>
                  <a:cubicBezTo>
                    <a:pt x="13" y="23"/>
                    <a:pt x="15" y="23"/>
                    <a:pt x="18" y="21"/>
                  </a:cubicBezTo>
                  <a:cubicBezTo>
                    <a:pt x="21" y="24"/>
                    <a:pt x="23" y="27"/>
                    <a:pt x="25" y="29"/>
                  </a:cubicBezTo>
                  <a:cubicBezTo>
                    <a:pt x="24" y="30"/>
                    <a:pt x="24" y="30"/>
                    <a:pt x="23" y="31"/>
                  </a:cubicBezTo>
                  <a:cubicBezTo>
                    <a:pt x="22" y="31"/>
                    <a:pt x="21" y="31"/>
                    <a:pt x="21" y="31"/>
                  </a:cubicBezTo>
                  <a:cubicBezTo>
                    <a:pt x="20" y="30"/>
                    <a:pt x="20" y="30"/>
                    <a:pt x="19" y="30"/>
                  </a:cubicBezTo>
                  <a:cubicBezTo>
                    <a:pt x="18" y="29"/>
                    <a:pt x="18" y="29"/>
                    <a:pt x="17" y="29"/>
                  </a:cubicBezTo>
                  <a:cubicBezTo>
                    <a:pt x="17" y="28"/>
                    <a:pt x="16" y="28"/>
                    <a:pt x="16" y="28"/>
                  </a:cubicBezTo>
                  <a:cubicBezTo>
                    <a:pt x="15" y="28"/>
                    <a:pt x="15" y="29"/>
                    <a:pt x="14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32"/>
                    <a:pt x="13" y="33"/>
                    <a:pt x="14" y="33"/>
                  </a:cubicBezTo>
                  <a:cubicBezTo>
                    <a:pt x="15" y="34"/>
                    <a:pt x="16" y="35"/>
                    <a:pt x="17" y="35"/>
                  </a:cubicBezTo>
                  <a:cubicBezTo>
                    <a:pt x="18" y="36"/>
                    <a:pt x="19" y="36"/>
                    <a:pt x="20" y="36"/>
                  </a:cubicBezTo>
                  <a:cubicBezTo>
                    <a:pt x="22" y="36"/>
                    <a:pt x="23" y="36"/>
                    <a:pt x="25" y="36"/>
                  </a:cubicBezTo>
                  <a:cubicBezTo>
                    <a:pt x="26" y="35"/>
                    <a:pt x="27" y="34"/>
                    <a:pt x="29" y="33"/>
                  </a:cubicBezTo>
                  <a:cubicBezTo>
                    <a:pt x="30" y="33"/>
                    <a:pt x="30" y="34"/>
                    <a:pt x="31" y="35"/>
                  </a:cubicBezTo>
                  <a:cubicBezTo>
                    <a:pt x="31" y="35"/>
                    <a:pt x="32" y="35"/>
                    <a:pt x="32" y="35"/>
                  </a:cubicBezTo>
                  <a:cubicBezTo>
                    <a:pt x="33" y="35"/>
                    <a:pt x="33" y="35"/>
                    <a:pt x="33" y="34"/>
                  </a:cubicBezTo>
                  <a:cubicBezTo>
                    <a:pt x="33" y="34"/>
                    <a:pt x="34" y="34"/>
                    <a:pt x="34" y="33"/>
                  </a:cubicBezTo>
                  <a:cubicBezTo>
                    <a:pt x="34" y="33"/>
                    <a:pt x="33" y="32"/>
                    <a:pt x="33" y="32"/>
                  </a:cubicBezTo>
                  <a:cubicBezTo>
                    <a:pt x="32" y="32"/>
                    <a:pt x="32" y="31"/>
                    <a:pt x="31" y="30"/>
                  </a:cubicBezTo>
                  <a:cubicBezTo>
                    <a:pt x="32" y="29"/>
                    <a:pt x="33" y="27"/>
                    <a:pt x="34" y="26"/>
                  </a:cubicBezTo>
                  <a:cubicBezTo>
                    <a:pt x="35" y="24"/>
                    <a:pt x="35" y="23"/>
                    <a:pt x="35" y="21"/>
                  </a:cubicBezTo>
                  <a:cubicBezTo>
                    <a:pt x="35" y="20"/>
                    <a:pt x="35" y="19"/>
                    <a:pt x="35" y="18"/>
                  </a:cubicBezTo>
                  <a:cubicBezTo>
                    <a:pt x="34" y="17"/>
                    <a:pt x="33" y="16"/>
                    <a:pt x="32" y="15"/>
                  </a:cubicBezTo>
                  <a:close/>
                  <a:moveTo>
                    <a:pt x="10" y="17"/>
                  </a:moveTo>
                  <a:cubicBezTo>
                    <a:pt x="9" y="17"/>
                    <a:pt x="8" y="17"/>
                    <a:pt x="7" y="16"/>
                  </a:cubicBezTo>
                  <a:cubicBezTo>
                    <a:pt x="7" y="16"/>
                    <a:pt x="6" y="15"/>
                    <a:pt x="6" y="15"/>
                  </a:cubicBezTo>
                  <a:cubicBezTo>
                    <a:pt x="6" y="14"/>
                    <a:pt x="6" y="14"/>
                    <a:pt x="6" y="13"/>
                  </a:cubicBezTo>
                  <a:cubicBezTo>
                    <a:pt x="6" y="13"/>
                    <a:pt x="6" y="12"/>
                    <a:pt x="7" y="11"/>
                  </a:cubicBezTo>
                  <a:cubicBezTo>
                    <a:pt x="7" y="11"/>
                    <a:pt x="7" y="10"/>
                    <a:pt x="8" y="9"/>
                  </a:cubicBezTo>
                  <a:cubicBezTo>
                    <a:pt x="10" y="11"/>
                    <a:pt x="12" y="14"/>
                    <a:pt x="14" y="16"/>
                  </a:cubicBezTo>
                  <a:cubicBezTo>
                    <a:pt x="12" y="17"/>
                    <a:pt x="11" y="17"/>
                    <a:pt x="10" y="17"/>
                  </a:cubicBezTo>
                  <a:close/>
                  <a:moveTo>
                    <a:pt x="29" y="25"/>
                  </a:moveTo>
                  <a:cubicBezTo>
                    <a:pt x="28" y="26"/>
                    <a:pt x="28" y="27"/>
                    <a:pt x="27" y="27"/>
                  </a:cubicBezTo>
                  <a:cubicBezTo>
                    <a:pt x="25" y="25"/>
                    <a:pt x="23" y="22"/>
                    <a:pt x="21" y="20"/>
                  </a:cubicBezTo>
                  <a:cubicBezTo>
                    <a:pt x="21" y="20"/>
                    <a:pt x="22" y="19"/>
                    <a:pt x="23" y="19"/>
                  </a:cubicBezTo>
                  <a:cubicBezTo>
                    <a:pt x="23" y="19"/>
                    <a:pt x="24" y="19"/>
                    <a:pt x="25" y="18"/>
                  </a:cubicBezTo>
                  <a:cubicBezTo>
                    <a:pt x="25" y="18"/>
                    <a:pt x="26" y="18"/>
                    <a:pt x="27" y="19"/>
                  </a:cubicBezTo>
                  <a:cubicBezTo>
                    <a:pt x="27" y="19"/>
                    <a:pt x="28" y="19"/>
                    <a:pt x="28" y="20"/>
                  </a:cubicBezTo>
                  <a:cubicBezTo>
                    <a:pt x="29" y="20"/>
                    <a:pt x="29" y="21"/>
                    <a:pt x="29" y="21"/>
                  </a:cubicBezTo>
                  <a:cubicBezTo>
                    <a:pt x="30" y="22"/>
                    <a:pt x="30" y="23"/>
                    <a:pt x="29" y="23"/>
                  </a:cubicBezTo>
                  <a:cubicBezTo>
                    <a:pt x="29" y="24"/>
                    <a:pt x="29" y="25"/>
                    <a:pt x="2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4" name="Freeform: Shape 21"/>
            <p:cNvSpPr/>
            <p:nvPr/>
          </p:nvSpPr>
          <p:spPr bwMode="auto">
            <a:xfrm>
              <a:off x="6956425" y="1135063"/>
              <a:ext cx="73025" cy="79375"/>
            </a:xfrm>
            <a:custGeom>
              <a:avLst/>
              <a:gdLst>
                <a:gd name="T0" fmla="*/ 16 w 19"/>
                <a:gd name="T1" fmla="*/ 1 h 21"/>
                <a:gd name="T2" fmla="*/ 16 w 19"/>
                <a:gd name="T3" fmla="*/ 1 h 21"/>
                <a:gd name="T4" fmla="*/ 9 w 19"/>
                <a:gd name="T5" fmla="*/ 7 h 21"/>
                <a:gd name="T6" fmla="*/ 3 w 19"/>
                <a:gd name="T7" fmla="*/ 14 h 21"/>
                <a:gd name="T8" fmla="*/ 0 w 19"/>
                <a:gd name="T9" fmla="*/ 17 h 21"/>
                <a:gd name="T10" fmla="*/ 0 w 19"/>
                <a:gd name="T11" fmla="*/ 17 h 21"/>
                <a:gd name="T12" fmla="*/ 0 w 19"/>
                <a:gd name="T13" fmla="*/ 20 h 21"/>
                <a:gd name="T14" fmla="*/ 3 w 19"/>
                <a:gd name="T15" fmla="*/ 20 h 21"/>
                <a:gd name="T16" fmla="*/ 3 w 19"/>
                <a:gd name="T17" fmla="*/ 20 h 21"/>
                <a:gd name="T18" fmla="*/ 6 w 19"/>
                <a:gd name="T19" fmla="*/ 16 h 21"/>
                <a:gd name="T20" fmla="*/ 11 w 19"/>
                <a:gd name="T21" fmla="*/ 10 h 21"/>
                <a:gd name="T22" fmla="*/ 18 w 19"/>
                <a:gd name="T23" fmla="*/ 4 h 21"/>
                <a:gd name="T24" fmla="*/ 18 w 19"/>
                <a:gd name="T25" fmla="*/ 4 h 21"/>
                <a:gd name="T26" fmla="*/ 19 w 19"/>
                <a:gd name="T27" fmla="*/ 4 h 21"/>
                <a:gd name="T28" fmla="*/ 19 w 19"/>
                <a:gd name="T29" fmla="*/ 1 h 21"/>
                <a:gd name="T30" fmla="*/ 16 w 19"/>
                <a:gd name="T3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21">
                  <a:moveTo>
                    <a:pt x="16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3" y="3"/>
                    <a:pt x="11" y="5"/>
                    <a:pt x="9" y="7"/>
                  </a:cubicBezTo>
                  <a:cubicBezTo>
                    <a:pt x="6" y="9"/>
                    <a:pt x="5" y="11"/>
                    <a:pt x="3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4"/>
                    <a:pt x="9" y="12"/>
                    <a:pt x="11" y="10"/>
                  </a:cubicBezTo>
                  <a:cubicBezTo>
                    <a:pt x="14" y="8"/>
                    <a:pt x="16" y="6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3"/>
                    <a:pt x="19" y="2"/>
                    <a:pt x="19" y="1"/>
                  </a:cubicBezTo>
                  <a:cubicBezTo>
                    <a:pt x="18" y="0"/>
                    <a:pt x="17" y="0"/>
                    <a:pt x="1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5" name="Freeform: Shape 22"/>
            <p:cNvSpPr/>
            <p:nvPr/>
          </p:nvSpPr>
          <p:spPr bwMode="auto">
            <a:xfrm>
              <a:off x="7043738" y="873125"/>
              <a:ext cx="77788" cy="80963"/>
            </a:xfrm>
            <a:custGeom>
              <a:avLst/>
              <a:gdLst>
                <a:gd name="T0" fmla="*/ 8 w 20"/>
                <a:gd name="T1" fmla="*/ 11 h 21"/>
                <a:gd name="T2" fmla="*/ 1 w 20"/>
                <a:gd name="T3" fmla="*/ 17 h 21"/>
                <a:gd name="T4" fmla="*/ 0 w 20"/>
                <a:gd name="T5" fmla="*/ 17 h 21"/>
                <a:gd name="T6" fmla="*/ 0 w 20"/>
                <a:gd name="T7" fmla="*/ 20 h 21"/>
                <a:gd name="T8" fmla="*/ 3 w 20"/>
                <a:gd name="T9" fmla="*/ 20 h 21"/>
                <a:gd name="T10" fmla="*/ 3 w 20"/>
                <a:gd name="T11" fmla="*/ 20 h 21"/>
                <a:gd name="T12" fmla="*/ 10 w 20"/>
                <a:gd name="T13" fmla="*/ 14 h 21"/>
                <a:gd name="T14" fmla="*/ 16 w 20"/>
                <a:gd name="T15" fmla="*/ 7 h 21"/>
                <a:gd name="T16" fmla="*/ 19 w 20"/>
                <a:gd name="T17" fmla="*/ 3 h 21"/>
                <a:gd name="T18" fmla="*/ 19 w 20"/>
                <a:gd name="T19" fmla="*/ 3 h 21"/>
                <a:gd name="T20" fmla="*/ 19 w 20"/>
                <a:gd name="T21" fmla="*/ 0 h 21"/>
                <a:gd name="T22" fmla="*/ 16 w 20"/>
                <a:gd name="T23" fmla="*/ 0 h 21"/>
                <a:gd name="T24" fmla="*/ 16 w 20"/>
                <a:gd name="T25" fmla="*/ 1 h 21"/>
                <a:gd name="T26" fmla="*/ 13 w 20"/>
                <a:gd name="T27" fmla="*/ 5 h 21"/>
                <a:gd name="T28" fmla="*/ 8 w 20"/>
                <a:gd name="T2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1">
                  <a:moveTo>
                    <a:pt x="8" y="11"/>
                  </a:moveTo>
                  <a:cubicBezTo>
                    <a:pt x="5" y="13"/>
                    <a:pt x="3" y="15"/>
                    <a:pt x="1" y="17"/>
                  </a:cubicBezTo>
                  <a:cubicBezTo>
                    <a:pt x="1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8"/>
                    <a:pt x="8" y="16"/>
                    <a:pt x="10" y="14"/>
                  </a:cubicBezTo>
                  <a:cubicBezTo>
                    <a:pt x="13" y="12"/>
                    <a:pt x="14" y="9"/>
                    <a:pt x="16" y="7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0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1" y="7"/>
                    <a:pt x="10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56" name="Rectangle: Rounded Corners 32"/>
          <p:cNvSpPr/>
          <p:nvPr/>
        </p:nvSpPr>
        <p:spPr>
          <a:xfrm>
            <a:off x="1472999" y="2019602"/>
            <a:ext cx="5041890" cy="429675"/>
          </a:xfrm>
          <a:prstGeom prst="roundRect">
            <a:avLst/>
          </a:prstGeom>
          <a:solidFill>
            <a:schemeClr val="accent3">
              <a:alpha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anchor="ctr">
            <a:norm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000">
                <a:solidFill>
                  <a:schemeClr val="bg1"/>
                </a:solidFill>
              </a:rPr>
              <a:t>此部分内容作为文字排版占位显示 （建议使用主题字体）</a:t>
            </a:r>
            <a:endParaRPr lang="zh-CN" altLang="en-US" sz="1000">
              <a:solidFill>
                <a:schemeClr val="bg1"/>
              </a:solidFill>
            </a:endParaRPr>
          </a:p>
        </p:txBody>
      </p:sp>
      <p:sp>
        <p:nvSpPr>
          <p:cNvPr id="57" name="Rectangle: Rounded Corners 33"/>
          <p:cNvSpPr/>
          <p:nvPr/>
        </p:nvSpPr>
        <p:spPr>
          <a:xfrm>
            <a:off x="1472999" y="3425087"/>
            <a:ext cx="5041890" cy="429675"/>
          </a:xfrm>
          <a:prstGeom prst="roundRect">
            <a:avLst/>
          </a:prstGeom>
          <a:solidFill>
            <a:schemeClr val="accent2">
              <a:lumMod val="10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rIns="360000" anchor="ctr">
            <a:norm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000">
                <a:solidFill>
                  <a:schemeClr val="bg1"/>
                </a:solidFill>
              </a:rPr>
              <a:t>此部分内容作为文字排版占位显示 （建议使用主题字体）</a:t>
            </a:r>
            <a:endParaRPr lang="zh-CN" altLang="en-US" sz="1000">
              <a:solidFill>
                <a:schemeClr val="bg1"/>
              </a:solidFill>
            </a:endParaRPr>
          </a:p>
        </p:txBody>
      </p:sp>
      <p:sp>
        <p:nvSpPr>
          <p:cNvPr id="58" name="Rectangle: Rounded Corners 34"/>
          <p:cNvSpPr/>
          <p:nvPr/>
        </p:nvSpPr>
        <p:spPr>
          <a:xfrm>
            <a:off x="1472999" y="4830572"/>
            <a:ext cx="5041890" cy="429675"/>
          </a:xfrm>
          <a:prstGeom prst="roundRect">
            <a:avLst/>
          </a:prstGeom>
          <a:solidFill>
            <a:schemeClr val="accent4">
              <a:lumMod val="10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anchor="ctr">
            <a:norm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000">
                <a:solidFill>
                  <a:schemeClr val="bg1"/>
                </a:solidFill>
              </a:rPr>
              <a:t>此部分内容作为文字排版占位显示 （建议使用主题字体）</a:t>
            </a:r>
            <a:endParaRPr lang="zh-CN" altLang="en-US" sz="1000">
              <a:solidFill>
                <a:schemeClr val="bg1"/>
              </a:solidFill>
            </a:endParaRPr>
          </a:p>
        </p:txBody>
      </p:sp>
      <p:sp>
        <p:nvSpPr>
          <p:cNvPr id="59" name="TextBox 35"/>
          <p:cNvSpPr txBox="1"/>
          <p:nvPr/>
        </p:nvSpPr>
        <p:spPr bwMode="auto">
          <a:xfrm>
            <a:off x="1471019" y="3026917"/>
            <a:ext cx="2522925" cy="309958"/>
          </a:xfrm>
          <a:prstGeom prst="rect">
            <a:avLst/>
          </a:prstGeom>
          <a:noFill/>
        </p:spPr>
        <p:txBody>
          <a:bodyPr wrap="none" lIns="360000" tIns="0" rIns="0" bIns="0" anchor="ctr" anchorCtr="0">
            <a:normAutofit/>
          </a:bodyPr>
          <a:lstStyle/>
          <a:p>
            <a:pPr algn="l" latinLnBrk="0"/>
            <a:r>
              <a:rPr lang="zh-CN" altLang="en-US" sz="1400">
                <a:solidFill>
                  <a:schemeClr val="accent2">
                    <a:lumMod val="100000"/>
                  </a:schemeClr>
                </a:solidFill>
                <a:effectLst/>
              </a:rPr>
              <a:t>标题文本预设</a:t>
            </a:r>
            <a:endParaRPr lang="zh-CN" altLang="en-US" sz="1400">
              <a:solidFill>
                <a:schemeClr val="accent2">
                  <a:lumMod val="100000"/>
                </a:schemeClr>
              </a:solidFill>
              <a:effectLst/>
            </a:endParaRPr>
          </a:p>
        </p:txBody>
      </p:sp>
      <p:sp>
        <p:nvSpPr>
          <p:cNvPr id="60" name="TextBox 36"/>
          <p:cNvSpPr txBox="1"/>
          <p:nvPr/>
        </p:nvSpPr>
        <p:spPr bwMode="auto">
          <a:xfrm>
            <a:off x="1471019" y="1621432"/>
            <a:ext cx="2522925" cy="309958"/>
          </a:xfrm>
          <a:prstGeom prst="rect">
            <a:avLst/>
          </a:prstGeom>
          <a:noFill/>
        </p:spPr>
        <p:txBody>
          <a:bodyPr wrap="none" lIns="360000" tIns="0" rIns="0" bIns="0" anchor="ctr" anchorCtr="0">
            <a:normAutofit/>
          </a:bodyPr>
          <a:lstStyle/>
          <a:p>
            <a:pPr algn="l" latinLnBrk="0"/>
            <a:r>
              <a:rPr lang="zh-CN" altLang="en-US" sz="1400">
                <a:solidFill>
                  <a:schemeClr val="accent3">
                    <a:lumMod val="100000"/>
                  </a:schemeClr>
                </a:solidFill>
                <a:effectLst/>
              </a:rPr>
              <a:t>标题文本预设</a:t>
            </a:r>
            <a:endParaRPr lang="zh-CN" altLang="en-US" sz="1400">
              <a:solidFill>
                <a:schemeClr val="accent3">
                  <a:lumMod val="100000"/>
                </a:schemeClr>
              </a:solidFill>
              <a:effectLst/>
            </a:endParaRPr>
          </a:p>
        </p:txBody>
      </p:sp>
      <p:sp>
        <p:nvSpPr>
          <p:cNvPr id="61" name="TextBox 37"/>
          <p:cNvSpPr txBox="1"/>
          <p:nvPr/>
        </p:nvSpPr>
        <p:spPr bwMode="auto">
          <a:xfrm>
            <a:off x="1471019" y="4432402"/>
            <a:ext cx="2522925" cy="309958"/>
          </a:xfrm>
          <a:prstGeom prst="rect">
            <a:avLst/>
          </a:prstGeom>
          <a:noFill/>
        </p:spPr>
        <p:txBody>
          <a:bodyPr wrap="none" lIns="360000" tIns="0" rIns="0" bIns="0" anchor="ctr" anchorCtr="0">
            <a:normAutofit/>
          </a:bodyPr>
          <a:lstStyle/>
          <a:p>
            <a:pPr algn="l" latinLnBrk="0"/>
            <a:r>
              <a:rPr lang="zh-CN" altLang="en-US" sz="1400">
                <a:solidFill>
                  <a:schemeClr val="accent4">
                    <a:lumMod val="100000"/>
                  </a:schemeClr>
                </a:solidFill>
                <a:effectLst/>
              </a:rPr>
              <a:t>标题文本预设</a:t>
            </a:r>
            <a:endParaRPr lang="zh-CN" altLang="en-US" sz="1400">
              <a:solidFill>
                <a:schemeClr val="accent4">
                  <a:lumMod val="10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5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 animBg="1"/>
      <p:bldP spid="32" grpId="0"/>
      <p:bldP spid="48" grpId="0" animBg="1"/>
      <p:bldP spid="49" grpId="0"/>
      <p:bldP spid="50" grpId="0" animBg="1"/>
      <p:bldP spid="51" grpId="0" animBg="1"/>
      <p:bldP spid="56" grpId="0" animBg="1"/>
      <p:bldP spid="57" grpId="0" animBg="1"/>
      <p:bldP spid="58" grpId="0" animBg="1"/>
      <p:bldP spid="59" grpId="0"/>
      <p:bldP spid="60" grpId="0"/>
      <p:bldP spid="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_组合 2"/>
          <p:cNvGrpSpPr>
            <a:grpSpLocks noChangeAspect="1"/>
          </p:cNvGrpSpPr>
          <p:nvPr/>
        </p:nvGrpSpPr>
        <p:grpSpPr bwMode="auto">
          <a:xfrm>
            <a:off x="1740994" y="2305992"/>
            <a:ext cx="1079500" cy="1079500"/>
            <a:chOff x="0" y="0"/>
            <a:chExt cx="1080000" cy="1080000"/>
          </a:xfrm>
        </p:grpSpPr>
        <p:sp>
          <p:nvSpPr>
            <p:cNvPr id="5" name="圆角矩形 4"/>
            <p:cNvSpPr>
              <a:spLocks noChangeAspect="1" noChangeArrowheads="1"/>
            </p:cNvSpPr>
            <p:nvPr/>
          </p:nvSpPr>
          <p:spPr bwMode="auto">
            <a:xfrm rot="1800000">
              <a:off x="0" y="0"/>
              <a:ext cx="1080000" cy="1080000"/>
            </a:xfrm>
            <a:prstGeom prst="roundRect">
              <a:avLst>
                <a:gd name="adj" fmla="val 30000"/>
              </a:avLst>
            </a:prstGeom>
            <a:solidFill>
              <a:srgbClr val="5CB9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" name="圆角矩形 5"/>
            <p:cNvSpPr>
              <a:spLocks noChangeAspect="1" noChangeArrowheads="1"/>
            </p:cNvSpPr>
            <p:nvPr/>
          </p:nvSpPr>
          <p:spPr bwMode="auto">
            <a:xfrm rot="2700000">
              <a:off x="0" y="0"/>
              <a:ext cx="1080000" cy="1080000"/>
            </a:xfrm>
            <a:prstGeom prst="roundRect">
              <a:avLst>
                <a:gd name="adj" fmla="val 30000"/>
              </a:avLst>
            </a:prstGeom>
            <a:solidFill>
              <a:srgbClr val="BEE4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cxnSp>
        <p:nvCxnSpPr>
          <p:cNvPr id="7" name="PA_直接连接符 18"/>
          <p:cNvCxnSpPr>
            <a:cxnSpLocks noChangeShapeType="1"/>
          </p:cNvCxnSpPr>
          <p:nvPr/>
        </p:nvCxnSpPr>
        <p:spPr bwMode="auto">
          <a:xfrm>
            <a:off x="2280744" y="3475979"/>
            <a:ext cx="0" cy="539750"/>
          </a:xfrm>
          <a:prstGeom prst="line">
            <a:avLst/>
          </a:prstGeom>
          <a:noFill/>
          <a:ln w="19050" cmpd="sng">
            <a:solidFill>
              <a:srgbClr val="00206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PA_文本框 22"/>
          <p:cNvSpPr txBox="1">
            <a:spLocks noChangeArrowheads="1"/>
          </p:cNvSpPr>
          <p:nvPr/>
        </p:nvSpPr>
        <p:spPr bwMode="auto">
          <a:xfrm>
            <a:off x="1373797" y="4128442"/>
            <a:ext cx="1813895" cy="36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Aft>
                <a:spcPts val="800"/>
              </a:spcAft>
            </a:pPr>
            <a:r>
              <a:rPr lang="en-US" altLang="x-none" sz="16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ADD TEXT HERE</a:t>
            </a:r>
            <a:endParaRPr lang="zh-CN" altLang="en-US" sz="160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PA_文本框 23"/>
          <p:cNvSpPr txBox="1">
            <a:spLocks noChangeArrowheads="1"/>
          </p:cNvSpPr>
          <p:nvPr/>
        </p:nvSpPr>
        <p:spPr bwMode="auto">
          <a:xfrm>
            <a:off x="1020269" y="4611042"/>
            <a:ext cx="252095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Aft>
                <a:spcPts val="800"/>
              </a:spcAft>
            </a:pPr>
            <a:r>
              <a:rPr lang="en-US" altLang="x-none" sz="1400">
                <a:solidFill>
                  <a:srgbClr val="8F8F8F"/>
                </a:solidFill>
                <a:latin typeface="+mn-lt"/>
                <a:ea typeface="+mn-ea"/>
                <a:cs typeface="+mn-ea"/>
                <a:sym typeface="+mn-lt"/>
              </a:rPr>
              <a:t>People tend to read writing. This text will not appear in a consistent order.</a:t>
            </a:r>
            <a:endParaRPr lang="zh-CN" altLang="en-US" sz="1400">
              <a:solidFill>
                <a:srgbClr val="8F8F8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0" name="PA_组合 7"/>
          <p:cNvGrpSpPr>
            <a:grpSpLocks noChangeAspect="1"/>
          </p:cNvGrpSpPr>
          <p:nvPr/>
        </p:nvGrpSpPr>
        <p:grpSpPr bwMode="auto">
          <a:xfrm>
            <a:off x="4368307" y="2305992"/>
            <a:ext cx="1079500" cy="1079500"/>
            <a:chOff x="0" y="0"/>
            <a:chExt cx="1080000" cy="1080000"/>
          </a:xfrm>
        </p:grpSpPr>
        <p:sp>
          <p:nvSpPr>
            <p:cNvPr id="11" name="圆角矩形 15"/>
            <p:cNvSpPr>
              <a:spLocks noChangeAspect="1" noChangeArrowheads="1"/>
            </p:cNvSpPr>
            <p:nvPr/>
          </p:nvSpPr>
          <p:spPr bwMode="auto">
            <a:xfrm rot="1800000">
              <a:off x="0" y="0"/>
              <a:ext cx="1080000" cy="1080000"/>
            </a:xfrm>
            <a:prstGeom prst="roundRect">
              <a:avLst>
                <a:gd name="adj" fmla="val 3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" name="圆角矩形 16"/>
            <p:cNvSpPr>
              <a:spLocks noChangeAspect="1" noChangeArrowheads="1"/>
            </p:cNvSpPr>
            <p:nvPr/>
          </p:nvSpPr>
          <p:spPr bwMode="auto">
            <a:xfrm rot="2700000">
              <a:off x="0" y="0"/>
              <a:ext cx="1080000" cy="1080000"/>
            </a:xfrm>
            <a:prstGeom prst="roundRect">
              <a:avLst>
                <a:gd name="adj" fmla="val 3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cxnSp>
        <p:nvCxnSpPr>
          <p:cNvPr id="13" name="PA_直接连接符 19"/>
          <p:cNvCxnSpPr>
            <a:cxnSpLocks noChangeShapeType="1"/>
          </p:cNvCxnSpPr>
          <p:nvPr/>
        </p:nvCxnSpPr>
        <p:spPr bwMode="auto">
          <a:xfrm>
            <a:off x="4908057" y="3475979"/>
            <a:ext cx="0" cy="539750"/>
          </a:xfrm>
          <a:prstGeom prst="line">
            <a:avLst/>
          </a:prstGeom>
          <a:noFill/>
          <a:ln w="19050" cmpd="sng">
            <a:solidFill>
              <a:srgbClr val="354B5E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PA_文本框 24"/>
          <p:cNvSpPr txBox="1">
            <a:spLocks noChangeArrowheads="1"/>
          </p:cNvSpPr>
          <p:nvPr/>
        </p:nvSpPr>
        <p:spPr bwMode="auto">
          <a:xfrm>
            <a:off x="4001109" y="4128442"/>
            <a:ext cx="1813895" cy="36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Aft>
                <a:spcPts val="800"/>
              </a:spcAft>
            </a:pPr>
            <a:r>
              <a:rPr lang="en-US" altLang="x-none" sz="1600">
                <a:solidFill>
                  <a:srgbClr val="354B5E"/>
                </a:solidFill>
                <a:latin typeface="+mn-lt"/>
                <a:ea typeface="+mn-ea"/>
                <a:cs typeface="+mn-ea"/>
                <a:sym typeface="+mn-lt"/>
              </a:rPr>
              <a:t>ADD TEXT HERE</a:t>
            </a:r>
            <a:endParaRPr lang="zh-CN" altLang="en-US" sz="1600">
              <a:solidFill>
                <a:srgbClr val="354B5E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PA_文本框 27"/>
          <p:cNvSpPr txBox="1">
            <a:spLocks noChangeArrowheads="1"/>
          </p:cNvSpPr>
          <p:nvPr/>
        </p:nvSpPr>
        <p:spPr bwMode="auto">
          <a:xfrm>
            <a:off x="3647582" y="4611042"/>
            <a:ext cx="252095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Aft>
                <a:spcPts val="800"/>
              </a:spcAft>
            </a:pPr>
            <a:r>
              <a:rPr lang="en-US" altLang="x-none" sz="1400">
                <a:solidFill>
                  <a:srgbClr val="8F8F8F"/>
                </a:solidFill>
                <a:latin typeface="+mn-lt"/>
                <a:ea typeface="+mn-ea"/>
                <a:cs typeface="+mn-ea"/>
                <a:sym typeface="+mn-lt"/>
              </a:rPr>
              <a:t>People tend to read writing. This text will not appear in a consistent order.</a:t>
            </a:r>
            <a:endParaRPr lang="zh-CN" altLang="en-US" sz="1400">
              <a:solidFill>
                <a:srgbClr val="8F8F8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6" name="PA_组合 10"/>
          <p:cNvGrpSpPr>
            <a:grpSpLocks noChangeAspect="1"/>
          </p:cNvGrpSpPr>
          <p:nvPr/>
        </p:nvGrpSpPr>
        <p:grpSpPr bwMode="auto">
          <a:xfrm>
            <a:off x="6995619" y="2305992"/>
            <a:ext cx="1081088" cy="1079500"/>
            <a:chOff x="0" y="0"/>
            <a:chExt cx="1080000" cy="1080000"/>
          </a:xfrm>
        </p:grpSpPr>
        <p:sp>
          <p:nvSpPr>
            <p:cNvPr id="17" name="圆角矩形 11"/>
            <p:cNvSpPr>
              <a:spLocks noChangeAspect="1" noChangeArrowheads="1"/>
            </p:cNvSpPr>
            <p:nvPr/>
          </p:nvSpPr>
          <p:spPr bwMode="auto">
            <a:xfrm rot="1800000">
              <a:off x="0" y="0"/>
              <a:ext cx="1080000" cy="1080000"/>
            </a:xfrm>
            <a:prstGeom prst="roundRect">
              <a:avLst>
                <a:gd name="adj" fmla="val 30000"/>
              </a:avLst>
            </a:prstGeom>
            <a:solidFill>
              <a:srgbClr val="F8A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" name="圆角矩形 12"/>
            <p:cNvSpPr>
              <a:spLocks noChangeAspect="1" noChangeArrowheads="1"/>
            </p:cNvSpPr>
            <p:nvPr/>
          </p:nvSpPr>
          <p:spPr bwMode="auto">
            <a:xfrm rot="2700000">
              <a:off x="0" y="0"/>
              <a:ext cx="1080000" cy="1080000"/>
            </a:xfrm>
            <a:prstGeom prst="roundRect">
              <a:avLst>
                <a:gd name="adj" fmla="val 30000"/>
              </a:avLst>
            </a:prstGeom>
            <a:solidFill>
              <a:srgbClr val="FD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cxnSp>
        <p:nvCxnSpPr>
          <p:cNvPr id="19" name="PA_直接连接符 20"/>
          <p:cNvCxnSpPr>
            <a:cxnSpLocks noChangeShapeType="1"/>
          </p:cNvCxnSpPr>
          <p:nvPr/>
        </p:nvCxnSpPr>
        <p:spPr bwMode="auto">
          <a:xfrm>
            <a:off x="7535369" y="3475979"/>
            <a:ext cx="0" cy="539750"/>
          </a:xfrm>
          <a:prstGeom prst="line">
            <a:avLst/>
          </a:prstGeom>
          <a:noFill/>
          <a:ln w="19050" cmpd="sng">
            <a:solidFill>
              <a:srgbClr val="00206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PA_文本框 25"/>
          <p:cNvSpPr txBox="1">
            <a:spLocks noChangeArrowheads="1"/>
          </p:cNvSpPr>
          <p:nvPr/>
        </p:nvSpPr>
        <p:spPr bwMode="auto">
          <a:xfrm>
            <a:off x="6629216" y="4128442"/>
            <a:ext cx="1813895" cy="36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Aft>
                <a:spcPts val="800"/>
              </a:spcAft>
            </a:pPr>
            <a:r>
              <a:rPr lang="en-US" altLang="x-none" sz="16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ADD TEXT HERE</a:t>
            </a:r>
            <a:endParaRPr lang="zh-CN" altLang="en-US" sz="160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PA_文本框 28"/>
          <p:cNvSpPr txBox="1">
            <a:spLocks noChangeArrowheads="1"/>
          </p:cNvSpPr>
          <p:nvPr/>
        </p:nvSpPr>
        <p:spPr bwMode="auto">
          <a:xfrm>
            <a:off x="6276482" y="4611042"/>
            <a:ext cx="251936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Aft>
                <a:spcPts val="800"/>
              </a:spcAft>
            </a:pPr>
            <a:r>
              <a:rPr lang="en-US" altLang="x-none" sz="1400">
                <a:solidFill>
                  <a:srgbClr val="8F8F8F"/>
                </a:solidFill>
                <a:latin typeface="+mn-lt"/>
                <a:ea typeface="+mn-ea"/>
                <a:cs typeface="+mn-ea"/>
                <a:sym typeface="+mn-lt"/>
              </a:rPr>
              <a:t>People tend to read writing. This text will not appear in a consistent order.</a:t>
            </a:r>
            <a:endParaRPr lang="zh-CN" altLang="en-US" sz="1400">
              <a:solidFill>
                <a:srgbClr val="8F8F8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2" name="PA_组合 13"/>
          <p:cNvGrpSpPr>
            <a:grpSpLocks noChangeAspect="1"/>
          </p:cNvGrpSpPr>
          <p:nvPr/>
        </p:nvGrpSpPr>
        <p:grpSpPr bwMode="auto">
          <a:xfrm>
            <a:off x="9624519" y="2305992"/>
            <a:ext cx="1079500" cy="1079500"/>
            <a:chOff x="0" y="0"/>
            <a:chExt cx="1080000" cy="1080000"/>
          </a:xfrm>
        </p:grpSpPr>
        <p:sp>
          <p:nvSpPr>
            <p:cNvPr id="23" name="圆角矩形 14"/>
            <p:cNvSpPr>
              <a:spLocks noChangeAspect="1" noChangeArrowheads="1"/>
            </p:cNvSpPr>
            <p:nvPr/>
          </p:nvSpPr>
          <p:spPr bwMode="auto">
            <a:xfrm rot="1800000">
              <a:off x="0" y="0"/>
              <a:ext cx="1080000" cy="1080000"/>
            </a:xfrm>
            <a:prstGeom prst="roundRect">
              <a:avLst>
                <a:gd name="adj" fmla="val 3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" name="圆角矩形 15"/>
            <p:cNvSpPr>
              <a:spLocks noChangeAspect="1" noChangeArrowheads="1"/>
            </p:cNvSpPr>
            <p:nvPr/>
          </p:nvSpPr>
          <p:spPr bwMode="auto">
            <a:xfrm rot="2700000">
              <a:off x="0" y="0"/>
              <a:ext cx="1080000" cy="1080000"/>
            </a:xfrm>
            <a:prstGeom prst="roundRect">
              <a:avLst>
                <a:gd name="adj" fmla="val 3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cxnSp>
        <p:nvCxnSpPr>
          <p:cNvPr id="25" name="PA_直接连接符 21"/>
          <p:cNvCxnSpPr>
            <a:cxnSpLocks noChangeShapeType="1"/>
          </p:cNvCxnSpPr>
          <p:nvPr/>
        </p:nvCxnSpPr>
        <p:spPr bwMode="auto">
          <a:xfrm>
            <a:off x="10164269" y="3475979"/>
            <a:ext cx="0" cy="539750"/>
          </a:xfrm>
          <a:prstGeom prst="line">
            <a:avLst/>
          </a:prstGeom>
          <a:noFill/>
          <a:ln w="19050" cmpd="sng">
            <a:solidFill>
              <a:srgbClr val="354B5E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PA_文本框 26"/>
          <p:cNvSpPr txBox="1">
            <a:spLocks noChangeArrowheads="1"/>
          </p:cNvSpPr>
          <p:nvPr/>
        </p:nvSpPr>
        <p:spPr bwMode="auto">
          <a:xfrm>
            <a:off x="9257322" y="4128442"/>
            <a:ext cx="1813895" cy="36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Aft>
                <a:spcPts val="800"/>
              </a:spcAft>
            </a:pPr>
            <a:r>
              <a:rPr lang="en-US" altLang="x-none" sz="1600">
                <a:solidFill>
                  <a:srgbClr val="354B5E"/>
                </a:solidFill>
                <a:latin typeface="+mn-lt"/>
                <a:ea typeface="+mn-ea"/>
                <a:cs typeface="+mn-ea"/>
                <a:sym typeface="+mn-lt"/>
              </a:rPr>
              <a:t>ADD TEXT HERE</a:t>
            </a:r>
            <a:endParaRPr lang="zh-CN" altLang="en-US" sz="1600">
              <a:solidFill>
                <a:srgbClr val="354B5E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PA_文本框 29"/>
          <p:cNvSpPr txBox="1">
            <a:spLocks noChangeArrowheads="1"/>
          </p:cNvSpPr>
          <p:nvPr/>
        </p:nvSpPr>
        <p:spPr bwMode="auto">
          <a:xfrm>
            <a:off x="8903794" y="4611042"/>
            <a:ext cx="2519363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Aft>
                <a:spcPts val="800"/>
              </a:spcAft>
            </a:pPr>
            <a:r>
              <a:rPr lang="en-US" altLang="x-none" sz="1400">
                <a:solidFill>
                  <a:srgbClr val="8F8F8F"/>
                </a:solidFill>
                <a:latin typeface="+mn-lt"/>
                <a:ea typeface="+mn-ea"/>
                <a:cs typeface="+mn-ea"/>
                <a:sym typeface="+mn-lt"/>
              </a:rPr>
              <a:t>People tend to read writing. This text will not appear in a consistent order.</a:t>
            </a:r>
            <a:endParaRPr lang="zh-CN" altLang="en-US" sz="1400">
              <a:solidFill>
                <a:srgbClr val="8F8F8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8" name="PA_KSO_Shape"/>
          <p:cNvSpPr>
            <a:spLocks noChangeAspect="1"/>
          </p:cNvSpPr>
          <p:nvPr/>
        </p:nvSpPr>
        <p:spPr bwMode="auto">
          <a:xfrm>
            <a:off x="1920382" y="2525067"/>
            <a:ext cx="720725" cy="714375"/>
          </a:xfrm>
          <a:custGeom>
            <a:avLst/>
            <a:gdLst>
              <a:gd name="T0" fmla="*/ 1420802 w 2262188"/>
              <a:gd name="T1" fmla="*/ 2155372 h 2241550"/>
              <a:gd name="T2" fmla="*/ 0 w 2262188"/>
              <a:gd name="T3" fmla="*/ 1901959 h 2241550"/>
              <a:gd name="T4" fmla="*/ 966787 w 2262188"/>
              <a:gd name="T5" fmla="*/ 2002745 h 2241550"/>
              <a:gd name="T6" fmla="*/ 463550 w 2262188"/>
              <a:gd name="T7" fmla="*/ 1799189 h 2241550"/>
              <a:gd name="T8" fmla="*/ 1920875 w 2262188"/>
              <a:gd name="T9" fmla="*/ 1721932 h 2241550"/>
              <a:gd name="T10" fmla="*/ 1920875 w 2262188"/>
              <a:gd name="T11" fmla="*/ 1643063 h 2241550"/>
              <a:gd name="T12" fmla="*/ 1920875 w 2262188"/>
              <a:gd name="T13" fmla="*/ 1520825 h 2241550"/>
              <a:gd name="T14" fmla="*/ 1437365 w 2262188"/>
              <a:gd name="T15" fmla="*/ 1781511 h 2241550"/>
              <a:gd name="T16" fmla="*/ 0 w 2262188"/>
              <a:gd name="T17" fmla="*/ 1470217 h 2241550"/>
              <a:gd name="T18" fmla="*/ 1304860 w 2262188"/>
              <a:gd name="T19" fmla="*/ 1658938 h 2241550"/>
              <a:gd name="T20" fmla="*/ 1333924 w 2262188"/>
              <a:gd name="T21" fmla="*/ 1648052 h 2241550"/>
              <a:gd name="T22" fmla="*/ 1395684 w 2262188"/>
              <a:gd name="T23" fmla="*/ 1641022 h 2241550"/>
              <a:gd name="T24" fmla="*/ 1448362 w 2262188"/>
              <a:gd name="T25" fmla="*/ 1646011 h 2241550"/>
              <a:gd name="T26" fmla="*/ 1677920 w 2262188"/>
              <a:gd name="T27" fmla="*/ 1506991 h 2241550"/>
              <a:gd name="T28" fmla="*/ 1657031 w 2262188"/>
              <a:gd name="T29" fmla="*/ 1492023 h 2241550"/>
              <a:gd name="T30" fmla="*/ 1654306 w 2262188"/>
              <a:gd name="T31" fmla="*/ 1479097 h 2241550"/>
              <a:gd name="T32" fmla="*/ 1663843 w 2262188"/>
              <a:gd name="T33" fmla="*/ 1466170 h 2241550"/>
              <a:gd name="T34" fmla="*/ 995838 w 2262188"/>
              <a:gd name="T35" fmla="*/ 1258888 h 2241550"/>
              <a:gd name="T36" fmla="*/ 489738 w 2262188"/>
              <a:gd name="T37" fmla="*/ 1130300 h 2241550"/>
              <a:gd name="T38" fmla="*/ 594035 w 2262188"/>
              <a:gd name="T39" fmla="*/ 1213404 h 2241550"/>
              <a:gd name="T40" fmla="*/ 555491 w 2262188"/>
              <a:gd name="T41" fmla="*/ 1222487 h 2241550"/>
              <a:gd name="T42" fmla="*/ 486564 w 2262188"/>
              <a:gd name="T43" fmla="*/ 1223168 h 2241550"/>
              <a:gd name="T44" fmla="*/ 211086 w 2262188"/>
              <a:gd name="T45" fmla="*/ 1351684 h 2241550"/>
              <a:gd name="T46" fmla="*/ 251218 w 2262188"/>
              <a:gd name="T47" fmla="*/ 1368941 h 2241550"/>
              <a:gd name="T48" fmla="*/ 259153 w 2262188"/>
              <a:gd name="T49" fmla="*/ 1381429 h 2241550"/>
              <a:gd name="T50" fmla="*/ 255072 w 2262188"/>
              <a:gd name="T51" fmla="*/ 1394599 h 2241550"/>
              <a:gd name="T52" fmla="*/ 240561 w 2262188"/>
              <a:gd name="T53" fmla="*/ 1405498 h 2241550"/>
              <a:gd name="T54" fmla="*/ 810075 w 2262188"/>
              <a:gd name="T55" fmla="*/ 1021049 h 2241550"/>
              <a:gd name="T56" fmla="*/ 341312 w 2262188"/>
              <a:gd name="T57" fmla="*/ 771297 h 2241550"/>
              <a:gd name="T58" fmla="*/ 2262188 w 2262188"/>
              <a:gd name="T59" fmla="*/ 687389 h 2241550"/>
              <a:gd name="T60" fmla="*/ 830949 w 2262188"/>
              <a:gd name="T61" fmla="*/ 982664 h 2241550"/>
              <a:gd name="T62" fmla="*/ 1797050 w 2262188"/>
              <a:gd name="T63" fmla="*/ 752476 h 2241550"/>
              <a:gd name="T64" fmla="*/ 1295400 w 2262188"/>
              <a:gd name="T65" fmla="*/ 660174 h 2241550"/>
              <a:gd name="T66" fmla="*/ 2262188 w 2262188"/>
              <a:gd name="T67" fmla="*/ 462607 h 2241550"/>
              <a:gd name="T68" fmla="*/ 824823 w 2262188"/>
              <a:gd name="T69" fmla="*/ 651157 h 2241550"/>
              <a:gd name="T70" fmla="*/ 341312 w 2262188"/>
              <a:gd name="T71" fmla="*/ 390526 h 2241550"/>
              <a:gd name="T72" fmla="*/ 786730 w 2262188"/>
              <a:gd name="T73" fmla="*/ 233363 h 2241550"/>
              <a:gd name="T74" fmla="*/ 600403 w 2262188"/>
              <a:gd name="T75" fmla="*/ 336703 h 2241550"/>
              <a:gd name="T76" fmla="*/ 608110 w 2262188"/>
              <a:gd name="T77" fmla="*/ 349677 h 2241550"/>
              <a:gd name="T78" fmla="*/ 603350 w 2262188"/>
              <a:gd name="T79" fmla="*/ 362651 h 2241550"/>
              <a:gd name="T80" fmla="*/ 576602 w 2262188"/>
              <a:gd name="T81" fmla="*/ 378585 h 2241550"/>
              <a:gd name="T82" fmla="*/ 820278 w 2262188"/>
              <a:gd name="T83" fmla="*/ 514246 h 2241550"/>
              <a:gd name="T84" fmla="*/ 878761 w 2262188"/>
              <a:gd name="T85" fmla="*/ 510831 h 2241550"/>
              <a:gd name="T86" fmla="*/ 932710 w 2262188"/>
              <a:gd name="T87" fmla="*/ 519026 h 2241550"/>
              <a:gd name="T88" fmla="*/ 1216508 w 2262188"/>
              <a:gd name="T89" fmla="*/ 466218 h 2241550"/>
              <a:gd name="T90" fmla="*/ 1749425 w 2262188"/>
              <a:gd name="T91" fmla="*/ 883986 h 2241550"/>
              <a:gd name="T92" fmla="*/ 1798297 w 2262188"/>
              <a:gd name="T93" fmla="*/ 374650 h 2241550"/>
              <a:gd name="T94" fmla="*/ 2012784 w 2262188"/>
              <a:gd name="T95" fmla="*/ 269585 h 2241550"/>
              <a:gd name="T96" fmla="*/ 2003262 w 2262188"/>
              <a:gd name="T97" fmla="*/ 256650 h 2241550"/>
              <a:gd name="T98" fmla="*/ 2006209 w 2262188"/>
              <a:gd name="T99" fmla="*/ 243943 h 2241550"/>
              <a:gd name="T100" fmla="*/ 2027068 w 2262188"/>
              <a:gd name="T101" fmla="*/ 228966 h 2241550"/>
              <a:gd name="T102" fmla="*/ 1797843 w 2262188"/>
              <a:gd name="T103" fmla="*/ 89635 h 2241550"/>
              <a:gd name="T104" fmla="*/ 1745015 w 2262188"/>
              <a:gd name="T105" fmla="*/ 94400 h 2241550"/>
              <a:gd name="T106" fmla="*/ 1683571 w 2262188"/>
              <a:gd name="T107" fmla="*/ 87820 h 2241550"/>
              <a:gd name="T108" fmla="*/ 1651602 w 2262188"/>
              <a:gd name="T109" fmla="*/ 75112 h 2241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2188" h="2241550">
                <a:moveTo>
                  <a:pt x="1920875" y="1898650"/>
                </a:moveTo>
                <a:lnTo>
                  <a:pt x="1920875" y="1901598"/>
                </a:lnTo>
                <a:lnTo>
                  <a:pt x="1920875" y="1977571"/>
                </a:lnTo>
                <a:lnTo>
                  <a:pt x="1431239" y="2241550"/>
                </a:lnTo>
                <a:lnTo>
                  <a:pt x="966787" y="2131332"/>
                </a:lnTo>
                <a:lnTo>
                  <a:pt x="966787" y="2047648"/>
                </a:lnTo>
                <a:lnTo>
                  <a:pt x="1420802" y="2155372"/>
                </a:lnTo>
                <a:lnTo>
                  <a:pt x="1437365" y="2159227"/>
                </a:lnTo>
                <a:lnTo>
                  <a:pt x="1452113" y="2151289"/>
                </a:lnTo>
                <a:lnTo>
                  <a:pt x="1920875" y="1898650"/>
                </a:lnTo>
                <a:close/>
                <a:moveTo>
                  <a:pt x="0" y="1817688"/>
                </a:moveTo>
                <a:lnTo>
                  <a:pt x="463550" y="1928451"/>
                </a:lnTo>
                <a:lnTo>
                  <a:pt x="463550" y="2012951"/>
                </a:lnTo>
                <a:lnTo>
                  <a:pt x="0" y="1901959"/>
                </a:lnTo>
                <a:lnTo>
                  <a:pt x="0" y="1848519"/>
                </a:lnTo>
                <a:lnTo>
                  <a:pt x="0" y="1817688"/>
                </a:lnTo>
                <a:close/>
                <a:moveTo>
                  <a:pt x="1920875" y="1770063"/>
                </a:moveTo>
                <a:lnTo>
                  <a:pt x="1920875" y="1772784"/>
                </a:lnTo>
                <a:lnTo>
                  <a:pt x="1920875" y="1848984"/>
                </a:lnTo>
                <a:lnTo>
                  <a:pt x="1431239" y="2112963"/>
                </a:lnTo>
                <a:lnTo>
                  <a:pt x="966787" y="2002745"/>
                </a:lnTo>
                <a:lnTo>
                  <a:pt x="966787" y="1919061"/>
                </a:lnTo>
                <a:lnTo>
                  <a:pt x="1420802" y="2026784"/>
                </a:lnTo>
                <a:lnTo>
                  <a:pt x="1437365" y="2030867"/>
                </a:lnTo>
                <a:lnTo>
                  <a:pt x="1452113" y="2022702"/>
                </a:lnTo>
                <a:lnTo>
                  <a:pt x="1920875" y="1770063"/>
                </a:lnTo>
                <a:close/>
                <a:moveTo>
                  <a:pt x="0" y="1689100"/>
                </a:moveTo>
                <a:lnTo>
                  <a:pt x="463550" y="1799189"/>
                </a:lnTo>
                <a:lnTo>
                  <a:pt x="463550" y="1882775"/>
                </a:lnTo>
                <a:lnTo>
                  <a:pt x="0" y="1772460"/>
                </a:lnTo>
                <a:lnTo>
                  <a:pt x="0" y="1719680"/>
                </a:lnTo>
                <a:lnTo>
                  <a:pt x="0" y="1689100"/>
                </a:lnTo>
                <a:close/>
                <a:moveTo>
                  <a:pt x="1920875" y="1643063"/>
                </a:moveTo>
                <a:lnTo>
                  <a:pt x="1920875" y="1646009"/>
                </a:lnTo>
                <a:lnTo>
                  <a:pt x="1920875" y="1721932"/>
                </a:lnTo>
                <a:lnTo>
                  <a:pt x="1431239" y="1985963"/>
                </a:lnTo>
                <a:lnTo>
                  <a:pt x="966787" y="1875591"/>
                </a:lnTo>
                <a:lnTo>
                  <a:pt x="966787" y="1791963"/>
                </a:lnTo>
                <a:lnTo>
                  <a:pt x="1420802" y="1899841"/>
                </a:lnTo>
                <a:lnTo>
                  <a:pt x="1437365" y="1903694"/>
                </a:lnTo>
                <a:lnTo>
                  <a:pt x="1452113" y="1895762"/>
                </a:lnTo>
                <a:lnTo>
                  <a:pt x="1920875" y="1643063"/>
                </a:lnTo>
                <a:close/>
                <a:moveTo>
                  <a:pt x="0" y="1562100"/>
                </a:moveTo>
                <a:lnTo>
                  <a:pt x="463550" y="1672189"/>
                </a:lnTo>
                <a:lnTo>
                  <a:pt x="463550" y="1755775"/>
                </a:lnTo>
                <a:lnTo>
                  <a:pt x="0" y="1645686"/>
                </a:lnTo>
                <a:lnTo>
                  <a:pt x="0" y="1592907"/>
                </a:lnTo>
                <a:lnTo>
                  <a:pt x="0" y="1562100"/>
                </a:lnTo>
                <a:close/>
                <a:moveTo>
                  <a:pt x="1920875" y="1520825"/>
                </a:moveTo>
                <a:lnTo>
                  <a:pt x="1920875" y="1523996"/>
                </a:lnTo>
                <a:lnTo>
                  <a:pt x="1920875" y="1599869"/>
                </a:lnTo>
                <a:lnTo>
                  <a:pt x="1431239" y="1863725"/>
                </a:lnTo>
                <a:lnTo>
                  <a:pt x="966787" y="1753426"/>
                </a:lnTo>
                <a:lnTo>
                  <a:pt x="966787" y="1669853"/>
                </a:lnTo>
                <a:lnTo>
                  <a:pt x="1420802" y="1777660"/>
                </a:lnTo>
                <a:lnTo>
                  <a:pt x="1437365" y="1781511"/>
                </a:lnTo>
                <a:lnTo>
                  <a:pt x="1452113" y="1773584"/>
                </a:lnTo>
                <a:lnTo>
                  <a:pt x="1920875" y="1520825"/>
                </a:lnTo>
                <a:close/>
                <a:moveTo>
                  <a:pt x="0" y="1439863"/>
                </a:moveTo>
                <a:lnTo>
                  <a:pt x="463550" y="1549725"/>
                </a:lnTo>
                <a:lnTo>
                  <a:pt x="463550" y="1633538"/>
                </a:lnTo>
                <a:lnTo>
                  <a:pt x="0" y="1523223"/>
                </a:lnTo>
                <a:lnTo>
                  <a:pt x="0" y="1470217"/>
                </a:lnTo>
                <a:lnTo>
                  <a:pt x="0" y="1439863"/>
                </a:lnTo>
                <a:close/>
                <a:moveTo>
                  <a:pt x="1474701" y="1365250"/>
                </a:moveTo>
                <a:lnTo>
                  <a:pt x="1920875" y="1470932"/>
                </a:lnTo>
                <a:lnTo>
                  <a:pt x="1430878" y="1735138"/>
                </a:lnTo>
                <a:lnTo>
                  <a:pt x="984250" y="1629229"/>
                </a:lnTo>
                <a:lnTo>
                  <a:pt x="1044194" y="1597025"/>
                </a:lnTo>
                <a:lnTo>
                  <a:pt x="1304860" y="1658938"/>
                </a:lnTo>
                <a:lnTo>
                  <a:pt x="1305314" y="1658258"/>
                </a:lnTo>
                <a:lnTo>
                  <a:pt x="1309401" y="1656217"/>
                </a:lnTo>
                <a:lnTo>
                  <a:pt x="1313942" y="1654402"/>
                </a:lnTo>
                <a:lnTo>
                  <a:pt x="1318483" y="1652588"/>
                </a:lnTo>
                <a:lnTo>
                  <a:pt x="1323479" y="1651227"/>
                </a:lnTo>
                <a:lnTo>
                  <a:pt x="1328474" y="1649640"/>
                </a:lnTo>
                <a:lnTo>
                  <a:pt x="1333924" y="1648052"/>
                </a:lnTo>
                <a:lnTo>
                  <a:pt x="1339373" y="1646692"/>
                </a:lnTo>
                <a:lnTo>
                  <a:pt x="1345050" y="1645784"/>
                </a:lnTo>
                <a:lnTo>
                  <a:pt x="1350953" y="1644650"/>
                </a:lnTo>
                <a:lnTo>
                  <a:pt x="1357311" y="1643743"/>
                </a:lnTo>
                <a:lnTo>
                  <a:pt x="1369572" y="1642383"/>
                </a:lnTo>
                <a:lnTo>
                  <a:pt x="1382515" y="1641249"/>
                </a:lnTo>
                <a:lnTo>
                  <a:pt x="1395684" y="1641022"/>
                </a:lnTo>
                <a:lnTo>
                  <a:pt x="1403177" y="1641249"/>
                </a:lnTo>
                <a:lnTo>
                  <a:pt x="1410897" y="1641475"/>
                </a:lnTo>
                <a:lnTo>
                  <a:pt x="1418617" y="1642156"/>
                </a:lnTo>
                <a:lnTo>
                  <a:pt x="1426110" y="1642836"/>
                </a:lnTo>
                <a:lnTo>
                  <a:pt x="1433603" y="1643743"/>
                </a:lnTo>
                <a:lnTo>
                  <a:pt x="1441096" y="1644650"/>
                </a:lnTo>
                <a:lnTo>
                  <a:pt x="1448362" y="1646011"/>
                </a:lnTo>
                <a:lnTo>
                  <a:pt x="1455401" y="1647599"/>
                </a:lnTo>
                <a:lnTo>
                  <a:pt x="1460623" y="1648959"/>
                </a:lnTo>
                <a:lnTo>
                  <a:pt x="1707665" y="1516063"/>
                </a:lnTo>
                <a:lnTo>
                  <a:pt x="1701989" y="1514702"/>
                </a:lnTo>
                <a:lnTo>
                  <a:pt x="1693133" y="1512434"/>
                </a:lnTo>
                <a:lnTo>
                  <a:pt x="1685186" y="1509713"/>
                </a:lnTo>
                <a:lnTo>
                  <a:pt x="1677920" y="1506991"/>
                </a:lnTo>
                <a:lnTo>
                  <a:pt x="1671790" y="1503816"/>
                </a:lnTo>
                <a:lnTo>
                  <a:pt x="1666340" y="1500641"/>
                </a:lnTo>
                <a:lnTo>
                  <a:pt x="1664070" y="1499054"/>
                </a:lnTo>
                <a:lnTo>
                  <a:pt x="1662026" y="1497240"/>
                </a:lnTo>
                <a:lnTo>
                  <a:pt x="1659983" y="1495652"/>
                </a:lnTo>
                <a:lnTo>
                  <a:pt x="1658393" y="1493838"/>
                </a:lnTo>
                <a:lnTo>
                  <a:pt x="1657031" y="1492023"/>
                </a:lnTo>
                <a:lnTo>
                  <a:pt x="1655668" y="1490209"/>
                </a:lnTo>
                <a:lnTo>
                  <a:pt x="1654987" y="1488395"/>
                </a:lnTo>
                <a:lnTo>
                  <a:pt x="1654306" y="1486581"/>
                </a:lnTo>
                <a:lnTo>
                  <a:pt x="1653852" y="1484540"/>
                </a:lnTo>
                <a:lnTo>
                  <a:pt x="1653625" y="1482725"/>
                </a:lnTo>
                <a:lnTo>
                  <a:pt x="1653625" y="1480911"/>
                </a:lnTo>
                <a:lnTo>
                  <a:pt x="1654306" y="1479097"/>
                </a:lnTo>
                <a:lnTo>
                  <a:pt x="1654760" y="1477282"/>
                </a:lnTo>
                <a:lnTo>
                  <a:pt x="1655441" y="1475241"/>
                </a:lnTo>
                <a:lnTo>
                  <a:pt x="1656577" y="1473427"/>
                </a:lnTo>
                <a:lnTo>
                  <a:pt x="1658166" y="1471613"/>
                </a:lnTo>
                <a:lnTo>
                  <a:pt x="1659528" y="1469798"/>
                </a:lnTo>
                <a:lnTo>
                  <a:pt x="1661345" y="1467984"/>
                </a:lnTo>
                <a:lnTo>
                  <a:pt x="1663843" y="1466170"/>
                </a:lnTo>
                <a:lnTo>
                  <a:pt x="1666113" y="1464356"/>
                </a:lnTo>
                <a:lnTo>
                  <a:pt x="1668611" y="1462768"/>
                </a:lnTo>
                <a:lnTo>
                  <a:pt x="1671790" y="1461181"/>
                </a:lnTo>
                <a:lnTo>
                  <a:pt x="1675650" y="1459366"/>
                </a:lnTo>
                <a:lnTo>
                  <a:pt x="1414984" y="1397454"/>
                </a:lnTo>
                <a:lnTo>
                  <a:pt x="1474701" y="1365250"/>
                </a:lnTo>
                <a:close/>
                <a:moveTo>
                  <a:pt x="995838" y="1258888"/>
                </a:moveTo>
                <a:lnTo>
                  <a:pt x="1393825" y="1352349"/>
                </a:lnTo>
                <a:lnTo>
                  <a:pt x="918237" y="1608912"/>
                </a:lnTo>
                <a:lnTo>
                  <a:pt x="918237" y="2111376"/>
                </a:lnTo>
                <a:lnTo>
                  <a:pt x="512762" y="2014286"/>
                </a:lnTo>
                <a:lnTo>
                  <a:pt x="512762" y="1518854"/>
                </a:lnTo>
                <a:lnTo>
                  <a:pt x="995838" y="1258888"/>
                </a:lnTo>
                <a:close/>
                <a:moveTo>
                  <a:pt x="489738" y="1130300"/>
                </a:moveTo>
                <a:lnTo>
                  <a:pt x="935038" y="1236110"/>
                </a:lnTo>
                <a:lnTo>
                  <a:pt x="875408" y="1268353"/>
                </a:lnTo>
                <a:lnTo>
                  <a:pt x="610586" y="1205457"/>
                </a:lnTo>
                <a:lnTo>
                  <a:pt x="606959" y="1207501"/>
                </a:lnTo>
                <a:lnTo>
                  <a:pt x="603104" y="1209544"/>
                </a:lnTo>
                <a:lnTo>
                  <a:pt x="598796" y="1211588"/>
                </a:lnTo>
                <a:lnTo>
                  <a:pt x="594035" y="1213404"/>
                </a:lnTo>
                <a:lnTo>
                  <a:pt x="589274" y="1214994"/>
                </a:lnTo>
                <a:lnTo>
                  <a:pt x="584059" y="1216583"/>
                </a:lnTo>
                <a:lnTo>
                  <a:pt x="578617" y="1218172"/>
                </a:lnTo>
                <a:lnTo>
                  <a:pt x="573176" y="1219308"/>
                </a:lnTo>
                <a:lnTo>
                  <a:pt x="567281" y="1220443"/>
                </a:lnTo>
                <a:lnTo>
                  <a:pt x="561386" y="1221351"/>
                </a:lnTo>
                <a:lnTo>
                  <a:pt x="555491" y="1222487"/>
                </a:lnTo>
                <a:lnTo>
                  <a:pt x="543021" y="1223849"/>
                </a:lnTo>
                <a:lnTo>
                  <a:pt x="530097" y="1224530"/>
                </a:lnTo>
                <a:lnTo>
                  <a:pt x="516947" y="1224757"/>
                </a:lnTo>
                <a:lnTo>
                  <a:pt x="509464" y="1224757"/>
                </a:lnTo>
                <a:lnTo>
                  <a:pt x="501755" y="1224530"/>
                </a:lnTo>
                <a:lnTo>
                  <a:pt x="494046" y="1224076"/>
                </a:lnTo>
                <a:lnTo>
                  <a:pt x="486564" y="1223168"/>
                </a:lnTo>
                <a:lnTo>
                  <a:pt x="479082" y="1222487"/>
                </a:lnTo>
                <a:lnTo>
                  <a:pt x="471600" y="1221124"/>
                </a:lnTo>
                <a:lnTo>
                  <a:pt x="464345" y="1219989"/>
                </a:lnTo>
                <a:lnTo>
                  <a:pt x="457543" y="1218399"/>
                </a:lnTo>
                <a:lnTo>
                  <a:pt x="456409" y="1218172"/>
                </a:lnTo>
                <a:lnTo>
                  <a:pt x="209953" y="1351230"/>
                </a:lnTo>
                <a:lnTo>
                  <a:pt x="211086" y="1351684"/>
                </a:lnTo>
                <a:lnTo>
                  <a:pt x="219929" y="1353955"/>
                </a:lnTo>
                <a:lnTo>
                  <a:pt x="227864" y="1356452"/>
                </a:lnTo>
                <a:lnTo>
                  <a:pt x="235120" y="1359404"/>
                </a:lnTo>
                <a:lnTo>
                  <a:pt x="241241" y="1362356"/>
                </a:lnTo>
                <a:lnTo>
                  <a:pt x="246683" y="1365535"/>
                </a:lnTo>
                <a:lnTo>
                  <a:pt x="249177" y="1367351"/>
                </a:lnTo>
                <a:lnTo>
                  <a:pt x="251218" y="1368941"/>
                </a:lnTo>
                <a:lnTo>
                  <a:pt x="253031" y="1370757"/>
                </a:lnTo>
                <a:lnTo>
                  <a:pt x="254845" y="1372574"/>
                </a:lnTo>
                <a:lnTo>
                  <a:pt x="255979" y="1374390"/>
                </a:lnTo>
                <a:lnTo>
                  <a:pt x="257113" y="1376207"/>
                </a:lnTo>
                <a:lnTo>
                  <a:pt x="258019" y="1378023"/>
                </a:lnTo>
                <a:lnTo>
                  <a:pt x="258926" y="1379613"/>
                </a:lnTo>
                <a:lnTo>
                  <a:pt x="259153" y="1381429"/>
                </a:lnTo>
                <a:lnTo>
                  <a:pt x="259380" y="1383246"/>
                </a:lnTo>
                <a:lnTo>
                  <a:pt x="259153" y="1385289"/>
                </a:lnTo>
                <a:lnTo>
                  <a:pt x="258926" y="1387106"/>
                </a:lnTo>
                <a:lnTo>
                  <a:pt x="258473" y="1388922"/>
                </a:lnTo>
                <a:lnTo>
                  <a:pt x="257566" y="1390739"/>
                </a:lnTo>
                <a:lnTo>
                  <a:pt x="256206" y="1392555"/>
                </a:lnTo>
                <a:lnTo>
                  <a:pt x="255072" y="1394599"/>
                </a:lnTo>
                <a:lnTo>
                  <a:pt x="253485" y="1396415"/>
                </a:lnTo>
                <a:lnTo>
                  <a:pt x="251444" y="1398232"/>
                </a:lnTo>
                <a:lnTo>
                  <a:pt x="249404" y="1399821"/>
                </a:lnTo>
                <a:lnTo>
                  <a:pt x="246910" y="1401638"/>
                </a:lnTo>
                <a:lnTo>
                  <a:pt x="244189" y="1403454"/>
                </a:lnTo>
                <a:lnTo>
                  <a:pt x="241241" y="1405043"/>
                </a:lnTo>
                <a:lnTo>
                  <a:pt x="240561" y="1405498"/>
                </a:lnTo>
                <a:lnTo>
                  <a:pt x="504929" y="1468393"/>
                </a:lnTo>
                <a:lnTo>
                  <a:pt x="463891" y="1490418"/>
                </a:lnTo>
                <a:lnTo>
                  <a:pt x="463891" y="1504950"/>
                </a:lnTo>
                <a:lnTo>
                  <a:pt x="0" y="1394599"/>
                </a:lnTo>
                <a:lnTo>
                  <a:pt x="489738" y="1130300"/>
                </a:lnTo>
                <a:close/>
                <a:moveTo>
                  <a:pt x="341312" y="768350"/>
                </a:moveTo>
                <a:lnTo>
                  <a:pt x="810075" y="1021049"/>
                </a:lnTo>
                <a:lnTo>
                  <a:pt x="824823" y="1028755"/>
                </a:lnTo>
                <a:lnTo>
                  <a:pt x="841386" y="1024902"/>
                </a:lnTo>
                <a:lnTo>
                  <a:pt x="1295400" y="917250"/>
                </a:lnTo>
                <a:lnTo>
                  <a:pt x="1295400" y="1000879"/>
                </a:lnTo>
                <a:lnTo>
                  <a:pt x="830949" y="1111250"/>
                </a:lnTo>
                <a:lnTo>
                  <a:pt x="341312" y="847220"/>
                </a:lnTo>
                <a:lnTo>
                  <a:pt x="341312" y="771297"/>
                </a:lnTo>
                <a:lnTo>
                  <a:pt x="341312" y="768350"/>
                </a:lnTo>
                <a:close/>
                <a:moveTo>
                  <a:pt x="2262188" y="687389"/>
                </a:moveTo>
                <a:lnTo>
                  <a:pt x="2262188" y="717969"/>
                </a:lnTo>
                <a:lnTo>
                  <a:pt x="2262188" y="770974"/>
                </a:lnTo>
                <a:lnTo>
                  <a:pt x="1797050" y="881063"/>
                </a:lnTo>
                <a:lnTo>
                  <a:pt x="1797050" y="797477"/>
                </a:lnTo>
                <a:lnTo>
                  <a:pt x="2262188" y="687389"/>
                </a:lnTo>
                <a:close/>
                <a:moveTo>
                  <a:pt x="341312" y="639763"/>
                </a:moveTo>
                <a:lnTo>
                  <a:pt x="810075" y="892403"/>
                </a:lnTo>
                <a:lnTo>
                  <a:pt x="824823" y="900340"/>
                </a:lnTo>
                <a:lnTo>
                  <a:pt x="841386" y="896485"/>
                </a:lnTo>
                <a:lnTo>
                  <a:pt x="1295400" y="788762"/>
                </a:lnTo>
                <a:lnTo>
                  <a:pt x="1295400" y="872672"/>
                </a:lnTo>
                <a:lnTo>
                  <a:pt x="830949" y="982664"/>
                </a:lnTo>
                <a:lnTo>
                  <a:pt x="341312" y="718685"/>
                </a:lnTo>
                <a:lnTo>
                  <a:pt x="341312" y="642938"/>
                </a:lnTo>
                <a:lnTo>
                  <a:pt x="341312" y="639763"/>
                </a:lnTo>
                <a:close/>
                <a:moveTo>
                  <a:pt x="2262188" y="558801"/>
                </a:moveTo>
                <a:lnTo>
                  <a:pt x="2262188" y="589381"/>
                </a:lnTo>
                <a:lnTo>
                  <a:pt x="2262188" y="642613"/>
                </a:lnTo>
                <a:lnTo>
                  <a:pt x="1797050" y="752476"/>
                </a:lnTo>
                <a:lnTo>
                  <a:pt x="1797050" y="668663"/>
                </a:lnTo>
                <a:lnTo>
                  <a:pt x="2262188" y="558801"/>
                </a:lnTo>
                <a:close/>
                <a:moveTo>
                  <a:pt x="341312" y="511175"/>
                </a:moveTo>
                <a:lnTo>
                  <a:pt x="810075" y="763815"/>
                </a:lnTo>
                <a:lnTo>
                  <a:pt x="824823" y="771979"/>
                </a:lnTo>
                <a:lnTo>
                  <a:pt x="841386" y="768124"/>
                </a:lnTo>
                <a:lnTo>
                  <a:pt x="1295400" y="660174"/>
                </a:lnTo>
                <a:lnTo>
                  <a:pt x="1295400" y="744084"/>
                </a:lnTo>
                <a:lnTo>
                  <a:pt x="830949" y="854075"/>
                </a:lnTo>
                <a:lnTo>
                  <a:pt x="341312" y="590097"/>
                </a:lnTo>
                <a:lnTo>
                  <a:pt x="341312" y="514350"/>
                </a:lnTo>
                <a:lnTo>
                  <a:pt x="341312" y="511175"/>
                </a:lnTo>
                <a:close/>
                <a:moveTo>
                  <a:pt x="2262188" y="431801"/>
                </a:moveTo>
                <a:lnTo>
                  <a:pt x="2262188" y="462607"/>
                </a:lnTo>
                <a:lnTo>
                  <a:pt x="2262188" y="515613"/>
                </a:lnTo>
                <a:lnTo>
                  <a:pt x="1797050" y="625476"/>
                </a:lnTo>
                <a:lnTo>
                  <a:pt x="1797050" y="541889"/>
                </a:lnTo>
                <a:lnTo>
                  <a:pt x="2262188" y="431801"/>
                </a:lnTo>
                <a:close/>
                <a:moveTo>
                  <a:pt x="341312" y="390526"/>
                </a:moveTo>
                <a:lnTo>
                  <a:pt x="810075" y="643225"/>
                </a:lnTo>
                <a:lnTo>
                  <a:pt x="824823" y="651157"/>
                </a:lnTo>
                <a:lnTo>
                  <a:pt x="841386" y="647304"/>
                </a:lnTo>
                <a:lnTo>
                  <a:pt x="1295400" y="539652"/>
                </a:lnTo>
                <a:lnTo>
                  <a:pt x="1295400" y="623054"/>
                </a:lnTo>
                <a:lnTo>
                  <a:pt x="830949" y="733425"/>
                </a:lnTo>
                <a:lnTo>
                  <a:pt x="341312" y="469395"/>
                </a:lnTo>
                <a:lnTo>
                  <a:pt x="341312" y="393472"/>
                </a:lnTo>
                <a:lnTo>
                  <a:pt x="341312" y="390526"/>
                </a:lnTo>
                <a:close/>
                <a:moveTo>
                  <a:pt x="2262188" y="309564"/>
                </a:moveTo>
                <a:lnTo>
                  <a:pt x="2262188" y="340144"/>
                </a:lnTo>
                <a:lnTo>
                  <a:pt x="2262188" y="392923"/>
                </a:lnTo>
                <a:lnTo>
                  <a:pt x="1797050" y="503239"/>
                </a:lnTo>
                <a:lnTo>
                  <a:pt x="1797050" y="419426"/>
                </a:lnTo>
                <a:lnTo>
                  <a:pt x="2262188" y="309564"/>
                </a:lnTo>
                <a:close/>
                <a:moveTo>
                  <a:pt x="786730" y="233363"/>
                </a:moveTo>
                <a:lnTo>
                  <a:pt x="846346" y="265913"/>
                </a:lnTo>
                <a:lnTo>
                  <a:pt x="585896" y="328053"/>
                </a:lnTo>
                <a:lnTo>
                  <a:pt x="589976" y="329646"/>
                </a:lnTo>
                <a:lnTo>
                  <a:pt x="593149" y="331467"/>
                </a:lnTo>
                <a:lnTo>
                  <a:pt x="595643" y="333288"/>
                </a:lnTo>
                <a:lnTo>
                  <a:pt x="597909" y="334882"/>
                </a:lnTo>
                <a:lnTo>
                  <a:pt x="600403" y="336703"/>
                </a:lnTo>
                <a:lnTo>
                  <a:pt x="602216" y="338524"/>
                </a:lnTo>
                <a:lnTo>
                  <a:pt x="603576" y="340344"/>
                </a:lnTo>
                <a:lnTo>
                  <a:pt x="605163" y="342165"/>
                </a:lnTo>
                <a:lnTo>
                  <a:pt x="606296" y="344214"/>
                </a:lnTo>
                <a:lnTo>
                  <a:pt x="606976" y="346035"/>
                </a:lnTo>
                <a:lnTo>
                  <a:pt x="607430" y="347856"/>
                </a:lnTo>
                <a:lnTo>
                  <a:pt x="608110" y="349677"/>
                </a:lnTo>
                <a:lnTo>
                  <a:pt x="608110" y="351498"/>
                </a:lnTo>
                <a:lnTo>
                  <a:pt x="607883" y="353546"/>
                </a:lnTo>
                <a:lnTo>
                  <a:pt x="607430" y="355367"/>
                </a:lnTo>
                <a:lnTo>
                  <a:pt x="606750" y="357188"/>
                </a:lnTo>
                <a:lnTo>
                  <a:pt x="606070" y="359009"/>
                </a:lnTo>
                <a:lnTo>
                  <a:pt x="604710" y="360830"/>
                </a:lnTo>
                <a:lnTo>
                  <a:pt x="603350" y="362651"/>
                </a:lnTo>
                <a:lnTo>
                  <a:pt x="601536" y="364472"/>
                </a:lnTo>
                <a:lnTo>
                  <a:pt x="599723" y="366293"/>
                </a:lnTo>
                <a:lnTo>
                  <a:pt x="597683" y="367886"/>
                </a:lnTo>
                <a:lnTo>
                  <a:pt x="595416" y="369707"/>
                </a:lnTo>
                <a:lnTo>
                  <a:pt x="589976" y="372666"/>
                </a:lnTo>
                <a:lnTo>
                  <a:pt x="583855" y="375853"/>
                </a:lnTo>
                <a:lnTo>
                  <a:pt x="576602" y="378585"/>
                </a:lnTo>
                <a:lnTo>
                  <a:pt x="568668" y="381316"/>
                </a:lnTo>
                <a:lnTo>
                  <a:pt x="559828" y="383592"/>
                </a:lnTo>
                <a:lnTo>
                  <a:pt x="554161" y="384958"/>
                </a:lnTo>
                <a:lnTo>
                  <a:pt x="800558" y="518343"/>
                </a:lnTo>
                <a:lnTo>
                  <a:pt x="805998" y="517205"/>
                </a:lnTo>
                <a:lnTo>
                  <a:pt x="813025" y="515611"/>
                </a:lnTo>
                <a:lnTo>
                  <a:pt x="820278" y="514246"/>
                </a:lnTo>
                <a:lnTo>
                  <a:pt x="827759" y="513108"/>
                </a:lnTo>
                <a:lnTo>
                  <a:pt x="835239" y="512197"/>
                </a:lnTo>
                <a:lnTo>
                  <a:pt x="842719" y="511514"/>
                </a:lnTo>
                <a:lnTo>
                  <a:pt x="850426" y="510831"/>
                </a:lnTo>
                <a:lnTo>
                  <a:pt x="858133" y="510604"/>
                </a:lnTo>
                <a:lnTo>
                  <a:pt x="865614" y="510604"/>
                </a:lnTo>
                <a:lnTo>
                  <a:pt x="878761" y="510831"/>
                </a:lnTo>
                <a:lnTo>
                  <a:pt x="891681" y="511742"/>
                </a:lnTo>
                <a:lnTo>
                  <a:pt x="903922" y="513108"/>
                </a:lnTo>
                <a:lnTo>
                  <a:pt x="910269" y="514018"/>
                </a:lnTo>
                <a:lnTo>
                  <a:pt x="916162" y="515156"/>
                </a:lnTo>
                <a:lnTo>
                  <a:pt x="921829" y="516067"/>
                </a:lnTo>
                <a:lnTo>
                  <a:pt x="927269" y="517432"/>
                </a:lnTo>
                <a:lnTo>
                  <a:pt x="932710" y="519026"/>
                </a:lnTo>
                <a:lnTo>
                  <a:pt x="937696" y="520619"/>
                </a:lnTo>
                <a:lnTo>
                  <a:pt x="942683" y="521985"/>
                </a:lnTo>
                <a:lnTo>
                  <a:pt x="947217" y="523806"/>
                </a:lnTo>
                <a:lnTo>
                  <a:pt x="951750" y="525854"/>
                </a:lnTo>
                <a:lnTo>
                  <a:pt x="955604" y="528131"/>
                </a:lnTo>
                <a:lnTo>
                  <a:pt x="956284" y="528358"/>
                </a:lnTo>
                <a:lnTo>
                  <a:pt x="1216508" y="466218"/>
                </a:lnTo>
                <a:lnTo>
                  <a:pt x="1276350" y="498540"/>
                </a:lnTo>
                <a:lnTo>
                  <a:pt x="830479" y="604838"/>
                </a:lnTo>
                <a:lnTo>
                  <a:pt x="341312" y="339889"/>
                </a:lnTo>
                <a:lnTo>
                  <a:pt x="786730" y="233363"/>
                </a:lnTo>
                <a:close/>
                <a:moveTo>
                  <a:pt x="1266452" y="128588"/>
                </a:moveTo>
                <a:lnTo>
                  <a:pt x="1749425" y="388781"/>
                </a:lnTo>
                <a:lnTo>
                  <a:pt x="1749425" y="883986"/>
                </a:lnTo>
                <a:lnTo>
                  <a:pt x="1344073" y="981076"/>
                </a:lnTo>
                <a:lnTo>
                  <a:pt x="1343846" y="478612"/>
                </a:lnTo>
                <a:lnTo>
                  <a:pt x="868362" y="222276"/>
                </a:lnTo>
                <a:lnTo>
                  <a:pt x="1266452" y="128588"/>
                </a:lnTo>
                <a:close/>
                <a:moveTo>
                  <a:pt x="1772450" y="0"/>
                </a:moveTo>
                <a:lnTo>
                  <a:pt x="2262188" y="264139"/>
                </a:lnTo>
                <a:lnTo>
                  <a:pt x="1798297" y="374650"/>
                </a:lnTo>
                <a:lnTo>
                  <a:pt x="1798297" y="359900"/>
                </a:lnTo>
                <a:lnTo>
                  <a:pt x="1757259" y="338116"/>
                </a:lnTo>
                <a:lnTo>
                  <a:pt x="2021627" y="275031"/>
                </a:lnTo>
                <a:lnTo>
                  <a:pt x="2020947" y="274804"/>
                </a:lnTo>
                <a:lnTo>
                  <a:pt x="2017772" y="272989"/>
                </a:lnTo>
                <a:lnTo>
                  <a:pt x="2015278" y="271173"/>
                </a:lnTo>
                <a:lnTo>
                  <a:pt x="2012784" y="269585"/>
                </a:lnTo>
                <a:lnTo>
                  <a:pt x="2010517" y="267770"/>
                </a:lnTo>
                <a:lnTo>
                  <a:pt x="2008703" y="265954"/>
                </a:lnTo>
                <a:lnTo>
                  <a:pt x="2007116" y="264139"/>
                </a:lnTo>
                <a:lnTo>
                  <a:pt x="2005982" y="262323"/>
                </a:lnTo>
                <a:lnTo>
                  <a:pt x="2004622" y="260508"/>
                </a:lnTo>
                <a:lnTo>
                  <a:pt x="2003942" y="258466"/>
                </a:lnTo>
                <a:lnTo>
                  <a:pt x="2003262" y="256650"/>
                </a:lnTo>
                <a:lnTo>
                  <a:pt x="2002808" y="254835"/>
                </a:lnTo>
                <a:lnTo>
                  <a:pt x="2002808" y="253020"/>
                </a:lnTo>
                <a:lnTo>
                  <a:pt x="2003035" y="251431"/>
                </a:lnTo>
                <a:lnTo>
                  <a:pt x="2003262" y="249162"/>
                </a:lnTo>
                <a:lnTo>
                  <a:pt x="2004169" y="247346"/>
                </a:lnTo>
                <a:lnTo>
                  <a:pt x="2004849" y="245758"/>
                </a:lnTo>
                <a:lnTo>
                  <a:pt x="2006209" y="243943"/>
                </a:lnTo>
                <a:lnTo>
                  <a:pt x="2007343" y="242127"/>
                </a:lnTo>
                <a:lnTo>
                  <a:pt x="2009157" y="240312"/>
                </a:lnTo>
                <a:lnTo>
                  <a:pt x="2010970" y="238723"/>
                </a:lnTo>
                <a:lnTo>
                  <a:pt x="2013011" y="236908"/>
                </a:lnTo>
                <a:lnTo>
                  <a:pt x="2015505" y="235320"/>
                </a:lnTo>
                <a:lnTo>
                  <a:pt x="2020947" y="231916"/>
                </a:lnTo>
                <a:lnTo>
                  <a:pt x="2027068" y="228966"/>
                </a:lnTo>
                <a:lnTo>
                  <a:pt x="2034324" y="226016"/>
                </a:lnTo>
                <a:lnTo>
                  <a:pt x="2042259" y="223520"/>
                </a:lnTo>
                <a:lnTo>
                  <a:pt x="2051102" y="221023"/>
                </a:lnTo>
                <a:lnTo>
                  <a:pt x="2052009" y="220797"/>
                </a:lnTo>
                <a:lnTo>
                  <a:pt x="1805779" y="87820"/>
                </a:lnTo>
                <a:lnTo>
                  <a:pt x="1804872" y="88046"/>
                </a:lnTo>
                <a:lnTo>
                  <a:pt x="1797843" y="89635"/>
                </a:lnTo>
                <a:lnTo>
                  <a:pt x="1790588" y="90996"/>
                </a:lnTo>
                <a:lnTo>
                  <a:pt x="1783106" y="92131"/>
                </a:lnTo>
                <a:lnTo>
                  <a:pt x="1775624" y="92812"/>
                </a:lnTo>
                <a:lnTo>
                  <a:pt x="1768142" y="93720"/>
                </a:lnTo>
                <a:lnTo>
                  <a:pt x="1760433" y="94173"/>
                </a:lnTo>
                <a:lnTo>
                  <a:pt x="1752724" y="94400"/>
                </a:lnTo>
                <a:lnTo>
                  <a:pt x="1745015" y="94400"/>
                </a:lnTo>
                <a:lnTo>
                  <a:pt x="1732092" y="94173"/>
                </a:lnTo>
                <a:lnTo>
                  <a:pt x="1719168" y="93493"/>
                </a:lnTo>
                <a:lnTo>
                  <a:pt x="1706698" y="92131"/>
                </a:lnTo>
                <a:lnTo>
                  <a:pt x="1700576" y="90996"/>
                </a:lnTo>
                <a:lnTo>
                  <a:pt x="1694681" y="90089"/>
                </a:lnTo>
                <a:lnTo>
                  <a:pt x="1689013" y="88954"/>
                </a:lnTo>
                <a:lnTo>
                  <a:pt x="1683571" y="87820"/>
                </a:lnTo>
                <a:lnTo>
                  <a:pt x="1678130" y="86231"/>
                </a:lnTo>
                <a:lnTo>
                  <a:pt x="1672915" y="84643"/>
                </a:lnTo>
                <a:lnTo>
                  <a:pt x="1668153" y="83054"/>
                </a:lnTo>
                <a:lnTo>
                  <a:pt x="1663392" y="81239"/>
                </a:lnTo>
                <a:lnTo>
                  <a:pt x="1659084" y="79196"/>
                </a:lnTo>
                <a:lnTo>
                  <a:pt x="1655230" y="77154"/>
                </a:lnTo>
                <a:lnTo>
                  <a:pt x="1651602" y="75112"/>
                </a:lnTo>
                <a:lnTo>
                  <a:pt x="1386780" y="137970"/>
                </a:lnTo>
                <a:lnTo>
                  <a:pt x="1327150" y="105973"/>
                </a:lnTo>
                <a:lnTo>
                  <a:pt x="17724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PA_KSO_Shape"/>
          <p:cNvSpPr>
            <a:spLocks noChangeAspect="1"/>
          </p:cNvSpPr>
          <p:nvPr/>
        </p:nvSpPr>
        <p:spPr bwMode="auto">
          <a:xfrm>
            <a:off x="4644532" y="2450454"/>
            <a:ext cx="527050" cy="720725"/>
          </a:xfrm>
          <a:custGeom>
            <a:avLst/>
            <a:gdLst>
              <a:gd name="T0" fmla="*/ 659720 w 1122363"/>
              <a:gd name="T1" fmla="*/ 1061049 h 1531938"/>
              <a:gd name="T2" fmla="*/ 657679 w 1122363"/>
              <a:gd name="T3" fmla="*/ 1105186 h 1531938"/>
              <a:gd name="T4" fmla="*/ 613002 w 1122363"/>
              <a:gd name="T5" fmla="*/ 1132121 h 1531938"/>
              <a:gd name="T6" fmla="*/ 496276 w 1122363"/>
              <a:gd name="T7" fmla="*/ 860262 h 1531938"/>
              <a:gd name="T8" fmla="*/ 478065 w 1122363"/>
              <a:gd name="T9" fmla="*/ 820434 h 1531938"/>
              <a:gd name="T10" fmla="*/ 495593 w 1122363"/>
              <a:gd name="T11" fmla="*/ 792738 h 1531938"/>
              <a:gd name="T12" fmla="*/ 513236 w 1122363"/>
              <a:gd name="T13" fmla="*/ 692440 h 1531938"/>
              <a:gd name="T14" fmla="*/ 428226 w 1122363"/>
              <a:gd name="T15" fmla="*/ 723969 h 1531938"/>
              <a:gd name="T16" fmla="*/ 379486 w 1122363"/>
              <a:gd name="T17" fmla="*/ 771377 h 1531938"/>
              <a:gd name="T18" fmla="*/ 359537 w 1122363"/>
              <a:gd name="T19" fmla="*/ 859614 h 1531938"/>
              <a:gd name="T20" fmla="*/ 388554 w 1122363"/>
              <a:gd name="T21" fmla="*/ 929250 h 1531938"/>
              <a:gd name="T22" fmla="*/ 452482 w 1122363"/>
              <a:gd name="T23" fmla="*/ 975751 h 1531938"/>
              <a:gd name="T24" fmla="*/ 515503 w 1122363"/>
              <a:gd name="T25" fmla="*/ 1131583 h 1531938"/>
              <a:gd name="T26" fmla="*/ 419611 w 1122363"/>
              <a:gd name="T27" fmla="*/ 1093929 h 1531938"/>
              <a:gd name="T28" fmla="*/ 452255 w 1122363"/>
              <a:gd name="T29" fmla="*/ 1208705 h 1531938"/>
              <a:gd name="T30" fmla="*/ 616608 w 1122363"/>
              <a:gd name="T31" fmla="*/ 1227305 h 1531938"/>
              <a:gd name="T32" fmla="*/ 701392 w 1122363"/>
              <a:gd name="T33" fmla="*/ 1200993 h 1531938"/>
              <a:gd name="T34" fmla="*/ 755799 w 1122363"/>
              <a:gd name="T35" fmla="*/ 1155627 h 1531938"/>
              <a:gd name="T36" fmla="*/ 783682 w 1122363"/>
              <a:gd name="T37" fmla="*/ 1087805 h 1531938"/>
              <a:gd name="T38" fmla="*/ 769174 w 1122363"/>
              <a:gd name="T39" fmla="*/ 1001156 h 1531938"/>
              <a:gd name="T40" fmla="*/ 693004 w 1122363"/>
              <a:gd name="T41" fmla="*/ 932199 h 1531938"/>
              <a:gd name="T42" fmla="*/ 624543 w 1122363"/>
              <a:gd name="T43" fmla="*/ 792018 h 1531938"/>
              <a:gd name="T44" fmla="*/ 756025 w 1122363"/>
              <a:gd name="T45" fmla="*/ 858933 h 1531938"/>
              <a:gd name="T46" fmla="*/ 653106 w 1122363"/>
              <a:gd name="T47" fmla="*/ 698791 h 1531938"/>
              <a:gd name="T48" fmla="*/ 617515 w 1122363"/>
              <a:gd name="T49" fmla="*/ 373743 h 1531938"/>
              <a:gd name="T50" fmla="*/ 768267 w 1122363"/>
              <a:gd name="T51" fmla="*/ 414573 h 1531938"/>
              <a:gd name="T52" fmla="*/ 889095 w 1122363"/>
              <a:gd name="T53" fmla="*/ 508707 h 1531938"/>
              <a:gd name="T54" fmla="*/ 986347 w 1122363"/>
              <a:gd name="T55" fmla="*/ 659549 h 1531938"/>
              <a:gd name="T56" fmla="*/ 1066143 w 1122363"/>
              <a:gd name="T57" fmla="*/ 870048 h 1531938"/>
              <a:gd name="T58" fmla="*/ 1122136 w 1122363"/>
              <a:gd name="T59" fmla="*/ 1120922 h 1531938"/>
              <a:gd name="T60" fmla="*/ 1088812 w 1122363"/>
              <a:gd name="T61" fmla="*/ 1284920 h 1531938"/>
              <a:gd name="T62" fmla="*/ 987253 w 1122363"/>
              <a:gd name="T63" fmla="*/ 1407408 h 1531938"/>
              <a:gd name="T64" fmla="*/ 836275 w 1122363"/>
              <a:gd name="T65" fmla="*/ 1488160 h 1531938"/>
              <a:gd name="T66" fmla="*/ 653786 w 1122363"/>
              <a:gd name="T67" fmla="*/ 1527401 h 1531938"/>
              <a:gd name="T68" fmla="*/ 459056 w 1122363"/>
              <a:gd name="T69" fmla="*/ 1525133 h 1531938"/>
              <a:gd name="T70" fmla="*/ 274754 w 1122363"/>
              <a:gd name="T71" fmla="*/ 1477952 h 1531938"/>
              <a:gd name="T72" fmla="*/ 122868 w 1122363"/>
              <a:gd name="T73" fmla="*/ 1387674 h 1531938"/>
              <a:gd name="T74" fmla="*/ 25163 w 1122363"/>
              <a:gd name="T75" fmla="*/ 1257020 h 1531938"/>
              <a:gd name="T76" fmla="*/ 2947 w 1122363"/>
              <a:gd name="T77" fmla="*/ 1087805 h 1531938"/>
              <a:gd name="T78" fmla="*/ 101785 w 1122363"/>
              <a:gd name="T79" fmla="*/ 770469 h 1531938"/>
              <a:gd name="T80" fmla="*/ 185436 w 1122363"/>
              <a:gd name="T81" fmla="*/ 597625 h 1531938"/>
              <a:gd name="T82" fmla="*/ 291076 w 1122363"/>
              <a:gd name="T83" fmla="*/ 468105 h 1531938"/>
              <a:gd name="T84" fmla="*/ 429359 w 1122363"/>
              <a:gd name="T85" fmla="*/ 390529 h 1531938"/>
              <a:gd name="T86" fmla="*/ 479174 w 1122363"/>
              <a:gd name="T87" fmla="*/ 1591 h 1531938"/>
              <a:gd name="T88" fmla="*/ 551894 w 1122363"/>
              <a:gd name="T89" fmla="*/ 29995 h 1531938"/>
              <a:gd name="T90" fmla="*/ 625293 w 1122363"/>
              <a:gd name="T91" fmla="*/ 25905 h 1531938"/>
              <a:gd name="T92" fmla="*/ 709340 w 1122363"/>
              <a:gd name="T93" fmla="*/ 227 h 1531938"/>
              <a:gd name="T94" fmla="*/ 758726 w 1122363"/>
              <a:gd name="T95" fmla="*/ 27496 h 1531938"/>
              <a:gd name="T96" fmla="*/ 796785 w 1122363"/>
              <a:gd name="T97" fmla="*/ 126571 h 1531938"/>
              <a:gd name="T98" fmla="*/ 842547 w 1122363"/>
              <a:gd name="T99" fmla="*/ 132706 h 1531938"/>
              <a:gd name="T100" fmla="*/ 877887 w 1122363"/>
              <a:gd name="T101" fmla="*/ 128389 h 1531938"/>
              <a:gd name="T102" fmla="*/ 854327 w 1122363"/>
              <a:gd name="T103" fmla="*/ 210421 h 1531938"/>
              <a:gd name="T104" fmla="*/ 786364 w 1122363"/>
              <a:gd name="T105" fmla="*/ 279955 h 1531938"/>
              <a:gd name="T106" fmla="*/ 671961 w 1122363"/>
              <a:gd name="T107" fmla="*/ 339492 h 1531938"/>
              <a:gd name="T108" fmla="*/ 528333 w 1122363"/>
              <a:gd name="T109" fmla="*/ 325403 h 1531938"/>
              <a:gd name="T110" fmla="*/ 445646 w 1122363"/>
              <a:gd name="T111" fmla="*/ 337219 h 1531938"/>
              <a:gd name="T112" fmla="*/ 251726 w 1122363"/>
              <a:gd name="T113" fmla="*/ 176563 h 1531938"/>
              <a:gd name="T114" fmla="*/ 329656 w 1122363"/>
              <a:gd name="T115" fmla="*/ 137024 h 1531938"/>
              <a:gd name="T116" fmla="*/ 389916 w 1122363"/>
              <a:gd name="T117" fmla="*/ 127934 h 1531938"/>
              <a:gd name="T118" fmla="*/ 417101 w 1122363"/>
              <a:gd name="T119" fmla="*/ 43857 h 1531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122363" h="1531938">
                <a:moveTo>
                  <a:pt x="600075" y="1019175"/>
                </a:moveTo>
                <a:lnTo>
                  <a:pt x="608240" y="1022344"/>
                </a:lnTo>
                <a:lnTo>
                  <a:pt x="615950" y="1025965"/>
                </a:lnTo>
                <a:lnTo>
                  <a:pt x="622981" y="1029134"/>
                </a:lnTo>
                <a:lnTo>
                  <a:pt x="629331" y="1032303"/>
                </a:lnTo>
                <a:lnTo>
                  <a:pt x="635227" y="1035925"/>
                </a:lnTo>
                <a:lnTo>
                  <a:pt x="640443" y="1039093"/>
                </a:lnTo>
                <a:lnTo>
                  <a:pt x="644979" y="1042488"/>
                </a:lnTo>
                <a:lnTo>
                  <a:pt x="649061" y="1045884"/>
                </a:lnTo>
                <a:lnTo>
                  <a:pt x="652236" y="1049505"/>
                </a:lnTo>
                <a:lnTo>
                  <a:pt x="655411" y="1053127"/>
                </a:lnTo>
                <a:lnTo>
                  <a:pt x="657906" y="1056974"/>
                </a:lnTo>
                <a:lnTo>
                  <a:pt x="659720" y="1061049"/>
                </a:lnTo>
                <a:lnTo>
                  <a:pt x="661534" y="1065576"/>
                </a:lnTo>
                <a:lnTo>
                  <a:pt x="662668" y="1070329"/>
                </a:lnTo>
                <a:lnTo>
                  <a:pt x="663348" y="1074856"/>
                </a:lnTo>
                <a:lnTo>
                  <a:pt x="663575" y="1080062"/>
                </a:lnTo>
                <a:lnTo>
                  <a:pt x="663575" y="1083230"/>
                </a:lnTo>
                <a:lnTo>
                  <a:pt x="663348" y="1086626"/>
                </a:lnTo>
                <a:lnTo>
                  <a:pt x="662895" y="1089568"/>
                </a:lnTo>
                <a:lnTo>
                  <a:pt x="662441" y="1092510"/>
                </a:lnTo>
                <a:lnTo>
                  <a:pt x="661761" y="1095227"/>
                </a:lnTo>
                <a:lnTo>
                  <a:pt x="660854" y="1097716"/>
                </a:lnTo>
                <a:lnTo>
                  <a:pt x="659947" y="1100432"/>
                </a:lnTo>
                <a:lnTo>
                  <a:pt x="659040" y="1102922"/>
                </a:lnTo>
                <a:lnTo>
                  <a:pt x="657679" y="1105186"/>
                </a:lnTo>
                <a:lnTo>
                  <a:pt x="656545" y="1107449"/>
                </a:lnTo>
                <a:lnTo>
                  <a:pt x="654957" y="1109486"/>
                </a:lnTo>
                <a:lnTo>
                  <a:pt x="653143" y="1111523"/>
                </a:lnTo>
                <a:lnTo>
                  <a:pt x="651556" y="1113334"/>
                </a:lnTo>
                <a:lnTo>
                  <a:pt x="649515" y="1115145"/>
                </a:lnTo>
                <a:lnTo>
                  <a:pt x="647473" y="1116729"/>
                </a:lnTo>
                <a:lnTo>
                  <a:pt x="645206" y="1118087"/>
                </a:lnTo>
                <a:lnTo>
                  <a:pt x="640670" y="1120803"/>
                </a:lnTo>
                <a:lnTo>
                  <a:pt x="635681" y="1123520"/>
                </a:lnTo>
                <a:lnTo>
                  <a:pt x="630238" y="1126009"/>
                </a:lnTo>
                <a:lnTo>
                  <a:pt x="625022" y="1128046"/>
                </a:lnTo>
                <a:lnTo>
                  <a:pt x="619125" y="1130310"/>
                </a:lnTo>
                <a:lnTo>
                  <a:pt x="613002" y="1132121"/>
                </a:lnTo>
                <a:lnTo>
                  <a:pt x="606652" y="1133705"/>
                </a:lnTo>
                <a:lnTo>
                  <a:pt x="600075" y="1135063"/>
                </a:lnTo>
                <a:lnTo>
                  <a:pt x="600075" y="1019175"/>
                </a:lnTo>
                <a:close/>
                <a:moveTo>
                  <a:pt x="538162" y="779462"/>
                </a:moveTo>
                <a:lnTo>
                  <a:pt x="538162" y="877887"/>
                </a:lnTo>
                <a:lnTo>
                  <a:pt x="529967" y="875827"/>
                </a:lnTo>
                <a:lnTo>
                  <a:pt x="522227" y="873538"/>
                </a:lnTo>
                <a:lnTo>
                  <a:pt x="515398" y="870791"/>
                </a:lnTo>
                <a:lnTo>
                  <a:pt x="509024" y="868273"/>
                </a:lnTo>
                <a:lnTo>
                  <a:pt x="503333" y="865298"/>
                </a:lnTo>
                <a:lnTo>
                  <a:pt x="500829" y="863467"/>
                </a:lnTo>
                <a:lnTo>
                  <a:pt x="498553" y="861864"/>
                </a:lnTo>
                <a:lnTo>
                  <a:pt x="496276" y="860262"/>
                </a:lnTo>
                <a:lnTo>
                  <a:pt x="494227" y="858431"/>
                </a:lnTo>
                <a:lnTo>
                  <a:pt x="492406" y="856600"/>
                </a:lnTo>
                <a:lnTo>
                  <a:pt x="490813" y="854540"/>
                </a:lnTo>
                <a:lnTo>
                  <a:pt x="487626" y="850877"/>
                </a:lnTo>
                <a:lnTo>
                  <a:pt x="485122" y="846986"/>
                </a:lnTo>
                <a:lnTo>
                  <a:pt x="482618" y="843324"/>
                </a:lnTo>
                <a:lnTo>
                  <a:pt x="481024" y="839662"/>
                </a:lnTo>
                <a:lnTo>
                  <a:pt x="479658" y="835999"/>
                </a:lnTo>
                <a:lnTo>
                  <a:pt x="478520" y="832337"/>
                </a:lnTo>
                <a:lnTo>
                  <a:pt x="478065" y="828903"/>
                </a:lnTo>
                <a:lnTo>
                  <a:pt x="477837" y="825241"/>
                </a:lnTo>
                <a:lnTo>
                  <a:pt x="477837" y="822952"/>
                </a:lnTo>
                <a:lnTo>
                  <a:pt x="478065" y="820434"/>
                </a:lnTo>
                <a:lnTo>
                  <a:pt x="478520" y="817916"/>
                </a:lnTo>
                <a:lnTo>
                  <a:pt x="478975" y="815627"/>
                </a:lnTo>
                <a:lnTo>
                  <a:pt x="479431" y="813339"/>
                </a:lnTo>
                <a:lnTo>
                  <a:pt x="480341" y="810821"/>
                </a:lnTo>
                <a:lnTo>
                  <a:pt x="481252" y="808761"/>
                </a:lnTo>
                <a:lnTo>
                  <a:pt x="482162" y="806701"/>
                </a:lnTo>
                <a:lnTo>
                  <a:pt x="483528" y="804869"/>
                </a:lnTo>
                <a:lnTo>
                  <a:pt x="484894" y="802809"/>
                </a:lnTo>
                <a:lnTo>
                  <a:pt x="486260" y="800978"/>
                </a:lnTo>
                <a:lnTo>
                  <a:pt x="487853" y="799147"/>
                </a:lnTo>
                <a:lnTo>
                  <a:pt x="489447" y="797545"/>
                </a:lnTo>
                <a:lnTo>
                  <a:pt x="491496" y="795714"/>
                </a:lnTo>
                <a:lnTo>
                  <a:pt x="495593" y="792738"/>
                </a:lnTo>
                <a:lnTo>
                  <a:pt x="500146" y="789991"/>
                </a:lnTo>
                <a:lnTo>
                  <a:pt x="504699" y="787244"/>
                </a:lnTo>
                <a:lnTo>
                  <a:pt x="509935" y="785184"/>
                </a:lnTo>
                <a:lnTo>
                  <a:pt x="515170" y="783582"/>
                </a:lnTo>
                <a:lnTo>
                  <a:pt x="520634" y="781980"/>
                </a:lnTo>
                <a:lnTo>
                  <a:pt x="526097" y="780835"/>
                </a:lnTo>
                <a:lnTo>
                  <a:pt x="532016" y="779920"/>
                </a:lnTo>
                <a:lnTo>
                  <a:pt x="538162" y="779462"/>
                </a:lnTo>
                <a:close/>
                <a:moveTo>
                  <a:pt x="538626" y="654332"/>
                </a:moveTo>
                <a:lnTo>
                  <a:pt x="538626" y="688810"/>
                </a:lnTo>
                <a:lnTo>
                  <a:pt x="530011" y="689945"/>
                </a:lnTo>
                <a:lnTo>
                  <a:pt x="521624" y="691079"/>
                </a:lnTo>
                <a:lnTo>
                  <a:pt x="513236" y="692440"/>
                </a:lnTo>
                <a:lnTo>
                  <a:pt x="505302" y="694028"/>
                </a:lnTo>
                <a:lnTo>
                  <a:pt x="497594" y="695842"/>
                </a:lnTo>
                <a:lnTo>
                  <a:pt x="490113" y="697657"/>
                </a:lnTo>
                <a:lnTo>
                  <a:pt x="482859" y="699471"/>
                </a:lnTo>
                <a:lnTo>
                  <a:pt x="475831" y="701740"/>
                </a:lnTo>
                <a:lnTo>
                  <a:pt x="469257" y="704008"/>
                </a:lnTo>
                <a:lnTo>
                  <a:pt x="462683" y="706276"/>
                </a:lnTo>
                <a:lnTo>
                  <a:pt x="456336" y="708998"/>
                </a:lnTo>
                <a:lnTo>
                  <a:pt x="450215" y="711720"/>
                </a:lnTo>
                <a:lnTo>
                  <a:pt x="444321" y="714442"/>
                </a:lnTo>
                <a:lnTo>
                  <a:pt x="438654" y="717618"/>
                </a:lnTo>
                <a:lnTo>
                  <a:pt x="433440" y="720567"/>
                </a:lnTo>
                <a:lnTo>
                  <a:pt x="428226" y="723969"/>
                </a:lnTo>
                <a:lnTo>
                  <a:pt x="423238" y="727372"/>
                </a:lnTo>
                <a:lnTo>
                  <a:pt x="418478" y="731001"/>
                </a:lnTo>
                <a:lnTo>
                  <a:pt x="413944" y="734403"/>
                </a:lnTo>
                <a:lnTo>
                  <a:pt x="409410" y="738033"/>
                </a:lnTo>
                <a:lnTo>
                  <a:pt x="405556" y="741435"/>
                </a:lnTo>
                <a:lnTo>
                  <a:pt x="401476" y="744837"/>
                </a:lnTo>
                <a:lnTo>
                  <a:pt x="397849" y="748694"/>
                </a:lnTo>
                <a:lnTo>
                  <a:pt x="394221" y="752323"/>
                </a:lnTo>
                <a:lnTo>
                  <a:pt x="391048" y="755952"/>
                </a:lnTo>
                <a:lnTo>
                  <a:pt x="387874" y="760035"/>
                </a:lnTo>
                <a:lnTo>
                  <a:pt x="384927" y="763664"/>
                </a:lnTo>
                <a:lnTo>
                  <a:pt x="382207" y="767520"/>
                </a:lnTo>
                <a:lnTo>
                  <a:pt x="379486" y="771377"/>
                </a:lnTo>
                <a:lnTo>
                  <a:pt x="377219" y="775460"/>
                </a:lnTo>
                <a:lnTo>
                  <a:pt x="375179" y="779316"/>
                </a:lnTo>
                <a:lnTo>
                  <a:pt x="373366" y="783399"/>
                </a:lnTo>
                <a:lnTo>
                  <a:pt x="369738" y="791338"/>
                </a:lnTo>
                <a:lnTo>
                  <a:pt x="367018" y="799277"/>
                </a:lnTo>
                <a:lnTo>
                  <a:pt x="364298" y="806989"/>
                </a:lnTo>
                <a:lnTo>
                  <a:pt x="362258" y="814701"/>
                </a:lnTo>
                <a:lnTo>
                  <a:pt x="360671" y="822187"/>
                </a:lnTo>
                <a:lnTo>
                  <a:pt x="359537" y="829672"/>
                </a:lnTo>
                <a:lnTo>
                  <a:pt x="358857" y="836931"/>
                </a:lnTo>
                <a:lnTo>
                  <a:pt x="358630" y="844189"/>
                </a:lnTo>
                <a:lnTo>
                  <a:pt x="358857" y="851901"/>
                </a:lnTo>
                <a:lnTo>
                  <a:pt x="359537" y="859614"/>
                </a:lnTo>
                <a:lnTo>
                  <a:pt x="360444" y="867326"/>
                </a:lnTo>
                <a:lnTo>
                  <a:pt x="362031" y="874811"/>
                </a:lnTo>
                <a:lnTo>
                  <a:pt x="363844" y="882297"/>
                </a:lnTo>
                <a:lnTo>
                  <a:pt x="366111" y="889782"/>
                </a:lnTo>
                <a:lnTo>
                  <a:pt x="368832" y="897267"/>
                </a:lnTo>
                <a:lnTo>
                  <a:pt x="371779" y="904526"/>
                </a:lnTo>
                <a:lnTo>
                  <a:pt x="373592" y="907928"/>
                </a:lnTo>
                <a:lnTo>
                  <a:pt x="375633" y="911558"/>
                </a:lnTo>
                <a:lnTo>
                  <a:pt x="377673" y="915187"/>
                </a:lnTo>
                <a:lnTo>
                  <a:pt x="379940" y="918816"/>
                </a:lnTo>
                <a:lnTo>
                  <a:pt x="382660" y="922219"/>
                </a:lnTo>
                <a:lnTo>
                  <a:pt x="385380" y="925848"/>
                </a:lnTo>
                <a:lnTo>
                  <a:pt x="388554" y="929250"/>
                </a:lnTo>
                <a:lnTo>
                  <a:pt x="391501" y="932880"/>
                </a:lnTo>
                <a:lnTo>
                  <a:pt x="395128" y="936282"/>
                </a:lnTo>
                <a:lnTo>
                  <a:pt x="398529" y="939685"/>
                </a:lnTo>
                <a:lnTo>
                  <a:pt x="402609" y="943087"/>
                </a:lnTo>
                <a:lnTo>
                  <a:pt x="406463" y="946489"/>
                </a:lnTo>
                <a:lnTo>
                  <a:pt x="410770" y="949892"/>
                </a:lnTo>
                <a:lnTo>
                  <a:pt x="415077" y="953294"/>
                </a:lnTo>
                <a:lnTo>
                  <a:pt x="424372" y="959646"/>
                </a:lnTo>
                <a:lnTo>
                  <a:pt x="429586" y="963048"/>
                </a:lnTo>
                <a:lnTo>
                  <a:pt x="434800" y="966224"/>
                </a:lnTo>
                <a:lnTo>
                  <a:pt x="440467" y="969626"/>
                </a:lnTo>
                <a:lnTo>
                  <a:pt x="446361" y="972575"/>
                </a:lnTo>
                <a:lnTo>
                  <a:pt x="452482" y="975751"/>
                </a:lnTo>
                <a:lnTo>
                  <a:pt x="459056" y="978473"/>
                </a:lnTo>
                <a:lnTo>
                  <a:pt x="465630" y="981421"/>
                </a:lnTo>
                <a:lnTo>
                  <a:pt x="472658" y="984370"/>
                </a:lnTo>
                <a:lnTo>
                  <a:pt x="479912" y="987092"/>
                </a:lnTo>
                <a:lnTo>
                  <a:pt x="487619" y="989814"/>
                </a:lnTo>
                <a:lnTo>
                  <a:pt x="495327" y="992309"/>
                </a:lnTo>
                <a:lnTo>
                  <a:pt x="503488" y="994804"/>
                </a:lnTo>
                <a:lnTo>
                  <a:pt x="520490" y="1000021"/>
                </a:lnTo>
                <a:lnTo>
                  <a:pt x="538626" y="1004785"/>
                </a:lnTo>
                <a:lnTo>
                  <a:pt x="538626" y="1135439"/>
                </a:lnTo>
                <a:lnTo>
                  <a:pt x="530918" y="1134305"/>
                </a:lnTo>
                <a:lnTo>
                  <a:pt x="523210" y="1133171"/>
                </a:lnTo>
                <a:lnTo>
                  <a:pt x="515503" y="1131583"/>
                </a:lnTo>
                <a:lnTo>
                  <a:pt x="507795" y="1129768"/>
                </a:lnTo>
                <a:lnTo>
                  <a:pt x="500088" y="1127727"/>
                </a:lnTo>
                <a:lnTo>
                  <a:pt x="492607" y="1125685"/>
                </a:lnTo>
                <a:lnTo>
                  <a:pt x="485126" y="1123417"/>
                </a:lnTo>
                <a:lnTo>
                  <a:pt x="477645" y="1120695"/>
                </a:lnTo>
                <a:lnTo>
                  <a:pt x="470164" y="1117973"/>
                </a:lnTo>
                <a:lnTo>
                  <a:pt x="462683" y="1115024"/>
                </a:lnTo>
                <a:lnTo>
                  <a:pt x="455429" y="1111849"/>
                </a:lnTo>
                <a:lnTo>
                  <a:pt x="448175" y="1108673"/>
                </a:lnTo>
                <a:lnTo>
                  <a:pt x="440920" y="1105044"/>
                </a:lnTo>
                <a:lnTo>
                  <a:pt x="433893" y="1101641"/>
                </a:lnTo>
                <a:lnTo>
                  <a:pt x="426639" y="1097785"/>
                </a:lnTo>
                <a:lnTo>
                  <a:pt x="419611" y="1093929"/>
                </a:lnTo>
                <a:lnTo>
                  <a:pt x="405783" y="1085310"/>
                </a:lnTo>
                <a:lnTo>
                  <a:pt x="392181" y="1076690"/>
                </a:lnTo>
                <a:lnTo>
                  <a:pt x="379033" y="1067617"/>
                </a:lnTo>
                <a:lnTo>
                  <a:pt x="366338" y="1058317"/>
                </a:lnTo>
                <a:lnTo>
                  <a:pt x="366338" y="1169917"/>
                </a:lnTo>
                <a:lnTo>
                  <a:pt x="376313" y="1175588"/>
                </a:lnTo>
                <a:lnTo>
                  <a:pt x="386287" y="1181032"/>
                </a:lnTo>
                <a:lnTo>
                  <a:pt x="396715" y="1186249"/>
                </a:lnTo>
                <a:lnTo>
                  <a:pt x="407370" y="1191466"/>
                </a:lnTo>
                <a:lnTo>
                  <a:pt x="418251" y="1196003"/>
                </a:lnTo>
                <a:lnTo>
                  <a:pt x="429359" y="1200539"/>
                </a:lnTo>
                <a:lnTo>
                  <a:pt x="440694" y="1204849"/>
                </a:lnTo>
                <a:lnTo>
                  <a:pt x="452255" y="1208705"/>
                </a:lnTo>
                <a:lnTo>
                  <a:pt x="464043" y="1212561"/>
                </a:lnTo>
                <a:lnTo>
                  <a:pt x="475151" y="1215964"/>
                </a:lnTo>
                <a:lnTo>
                  <a:pt x="486486" y="1218686"/>
                </a:lnTo>
                <a:lnTo>
                  <a:pt x="497367" y="1221634"/>
                </a:lnTo>
                <a:lnTo>
                  <a:pt x="508022" y="1223903"/>
                </a:lnTo>
                <a:lnTo>
                  <a:pt x="518450" y="1225944"/>
                </a:lnTo>
                <a:lnTo>
                  <a:pt x="528878" y="1227759"/>
                </a:lnTo>
                <a:lnTo>
                  <a:pt x="538626" y="1229120"/>
                </a:lnTo>
                <a:lnTo>
                  <a:pt x="538626" y="1297396"/>
                </a:lnTo>
                <a:lnTo>
                  <a:pt x="600740" y="1297396"/>
                </a:lnTo>
                <a:lnTo>
                  <a:pt x="600740" y="1229120"/>
                </a:lnTo>
                <a:lnTo>
                  <a:pt x="608674" y="1228213"/>
                </a:lnTo>
                <a:lnTo>
                  <a:pt x="616608" y="1227305"/>
                </a:lnTo>
                <a:lnTo>
                  <a:pt x="624089" y="1225944"/>
                </a:lnTo>
                <a:lnTo>
                  <a:pt x="631570" y="1224810"/>
                </a:lnTo>
                <a:lnTo>
                  <a:pt x="638824" y="1223449"/>
                </a:lnTo>
                <a:lnTo>
                  <a:pt x="645852" y="1221861"/>
                </a:lnTo>
                <a:lnTo>
                  <a:pt x="652880" y="1220273"/>
                </a:lnTo>
                <a:lnTo>
                  <a:pt x="659454" y="1218232"/>
                </a:lnTo>
                <a:lnTo>
                  <a:pt x="666028" y="1216191"/>
                </a:lnTo>
                <a:lnTo>
                  <a:pt x="672375" y="1214149"/>
                </a:lnTo>
                <a:lnTo>
                  <a:pt x="678723" y="1211881"/>
                </a:lnTo>
                <a:lnTo>
                  <a:pt x="684617" y="1209386"/>
                </a:lnTo>
                <a:lnTo>
                  <a:pt x="690284" y="1206890"/>
                </a:lnTo>
                <a:lnTo>
                  <a:pt x="695951" y="1203942"/>
                </a:lnTo>
                <a:lnTo>
                  <a:pt x="701392" y="1200993"/>
                </a:lnTo>
                <a:lnTo>
                  <a:pt x="706833" y="1198044"/>
                </a:lnTo>
                <a:lnTo>
                  <a:pt x="711593" y="1194868"/>
                </a:lnTo>
                <a:lnTo>
                  <a:pt x="716581" y="1191693"/>
                </a:lnTo>
                <a:lnTo>
                  <a:pt x="721341" y="1188290"/>
                </a:lnTo>
                <a:lnTo>
                  <a:pt x="725875" y="1184888"/>
                </a:lnTo>
                <a:lnTo>
                  <a:pt x="730182" y="1181486"/>
                </a:lnTo>
                <a:lnTo>
                  <a:pt x="734263" y="1178083"/>
                </a:lnTo>
                <a:lnTo>
                  <a:pt x="738343" y="1174227"/>
                </a:lnTo>
                <a:lnTo>
                  <a:pt x="742197" y="1170825"/>
                </a:lnTo>
                <a:lnTo>
                  <a:pt x="745824" y="1166968"/>
                </a:lnTo>
                <a:lnTo>
                  <a:pt x="749225" y="1163339"/>
                </a:lnTo>
                <a:lnTo>
                  <a:pt x="752625" y="1159256"/>
                </a:lnTo>
                <a:lnTo>
                  <a:pt x="755799" y="1155627"/>
                </a:lnTo>
                <a:lnTo>
                  <a:pt x="758746" y="1151544"/>
                </a:lnTo>
                <a:lnTo>
                  <a:pt x="761466" y="1147461"/>
                </a:lnTo>
                <a:lnTo>
                  <a:pt x="763960" y="1143378"/>
                </a:lnTo>
                <a:lnTo>
                  <a:pt x="766453" y="1139295"/>
                </a:lnTo>
                <a:lnTo>
                  <a:pt x="770760" y="1130676"/>
                </a:lnTo>
                <a:lnTo>
                  <a:pt x="774614" y="1122056"/>
                </a:lnTo>
                <a:lnTo>
                  <a:pt x="777561" y="1113436"/>
                </a:lnTo>
                <a:lnTo>
                  <a:pt x="778921" y="1109354"/>
                </a:lnTo>
                <a:lnTo>
                  <a:pt x="780055" y="1105044"/>
                </a:lnTo>
                <a:lnTo>
                  <a:pt x="781415" y="1100507"/>
                </a:lnTo>
                <a:lnTo>
                  <a:pt x="782322" y="1096424"/>
                </a:lnTo>
                <a:lnTo>
                  <a:pt x="783002" y="1092114"/>
                </a:lnTo>
                <a:lnTo>
                  <a:pt x="783682" y="1087805"/>
                </a:lnTo>
                <a:lnTo>
                  <a:pt x="784135" y="1083495"/>
                </a:lnTo>
                <a:lnTo>
                  <a:pt x="784589" y="1079185"/>
                </a:lnTo>
                <a:lnTo>
                  <a:pt x="784816" y="1074875"/>
                </a:lnTo>
                <a:lnTo>
                  <a:pt x="784816" y="1070339"/>
                </a:lnTo>
                <a:lnTo>
                  <a:pt x="784589" y="1061719"/>
                </a:lnTo>
                <a:lnTo>
                  <a:pt x="784135" y="1053326"/>
                </a:lnTo>
                <a:lnTo>
                  <a:pt x="783229" y="1045161"/>
                </a:lnTo>
                <a:lnTo>
                  <a:pt x="781869" y="1037222"/>
                </a:lnTo>
                <a:lnTo>
                  <a:pt x="779828" y="1029509"/>
                </a:lnTo>
                <a:lnTo>
                  <a:pt x="777788" y="1022251"/>
                </a:lnTo>
                <a:lnTo>
                  <a:pt x="775294" y="1014992"/>
                </a:lnTo>
                <a:lnTo>
                  <a:pt x="772347" y="1007960"/>
                </a:lnTo>
                <a:lnTo>
                  <a:pt x="769174" y="1001156"/>
                </a:lnTo>
                <a:lnTo>
                  <a:pt x="765320" y="994577"/>
                </a:lnTo>
                <a:lnTo>
                  <a:pt x="761466" y="988226"/>
                </a:lnTo>
                <a:lnTo>
                  <a:pt x="756705" y="982329"/>
                </a:lnTo>
                <a:lnTo>
                  <a:pt x="752172" y="976431"/>
                </a:lnTo>
                <a:lnTo>
                  <a:pt x="746731" y="970987"/>
                </a:lnTo>
                <a:lnTo>
                  <a:pt x="741064" y="965543"/>
                </a:lnTo>
                <a:lnTo>
                  <a:pt x="734943" y="960553"/>
                </a:lnTo>
                <a:lnTo>
                  <a:pt x="728822" y="955563"/>
                </a:lnTo>
                <a:lnTo>
                  <a:pt x="722248" y="950572"/>
                </a:lnTo>
                <a:lnTo>
                  <a:pt x="715220" y="946036"/>
                </a:lnTo>
                <a:lnTo>
                  <a:pt x="708193" y="941272"/>
                </a:lnTo>
                <a:lnTo>
                  <a:pt x="700712" y="936509"/>
                </a:lnTo>
                <a:lnTo>
                  <a:pt x="693004" y="932199"/>
                </a:lnTo>
                <a:lnTo>
                  <a:pt x="685070" y="927889"/>
                </a:lnTo>
                <a:lnTo>
                  <a:pt x="676456" y="923806"/>
                </a:lnTo>
                <a:lnTo>
                  <a:pt x="668068" y="919497"/>
                </a:lnTo>
                <a:lnTo>
                  <a:pt x="659227" y="915641"/>
                </a:lnTo>
                <a:lnTo>
                  <a:pt x="650159" y="911558"/>
                </a:lnTo>
                <a:lnTo>
                  <a:pt x="641091" y="907475"/>
                </a:lnTo>
                <a:lnTo>
                  <a:pt x="631117" y="903845"/>
                </a:lnTo>
                <a:lnTo>
                  <a:pt x="621369" y="899989"/>
                </a:lnTo>
                <a:lnTo>
                  <a:pt x="611394" y="896587"/>
                </a:lnTo>
                <a:lnTo>
                  <a:pt x="600740" y="892958"/>
                </a:lnTo>
                <a:lnTo>
                  <a:pt x="600740" y="785894"/>
                </a:lnTo>
                <a:lnTo>
                  <a:pt x="612755" y="788616"/>
                </a:lnTo>
                <a:lnTo>
                  <a:pt x="624543" y="792018"/>
                </a:lnTo>
                <a:lnTo>
                  <a:pt x="636331" y="795421"/>
                </a:lnTo>
                <a:lnTo>
                  <a:pt x="647892" y="799504"/>
                </a:lnTo>
                <a:lnTo>
                  <a:pt x="659227" y="803813"/>
                </a:lnTo>
                <a:lnTo>
                  <a:pt x="670562" y="808577"/>
                </a:lnTo>
                <a:lnTo>
                  <a:pt x="681443" y="813794"/>
                </a:lnTo>
                <a:lnTo>
                  <a:pt x="692324" y="819465"/>
                </a:lnTo>
                <a:lnTo>
                  <a:pt x="702752" y="824909"/>
                </a:lnTo>
                <a:lnTo>
                  <a:pt x="712727" y="830806"/>
                </a:lnTo>
                <a:lnTo>
                  <a:pt x="722475" y="836477"/>
                </a:lnTo>
                <a:lnTo>
                  <a:pt x="731542" y="842148"/>
                </a:lnTo>
                <a:lnTo>
                  <a:pt x="740157" y="847592"/>
                </a:lnTo>
                <a:lnTo>
                  <a:pt x="748318" y="853262"/>
                </a:lnTo>
                <a:lnTo>
                  <a:pt x="756025" y="858933"/>
                </a:lnTo>
                <a:lnTo>
                  <a:pt x="763280" y="864604"/>
                </a:lnTo>
                <a:lnTo>
                  <a:pt x="763280" y="748240"/>
                </a:lnTo>
                <a:lnTo>
                  <a:pt x="752625" y="741889"/>
                </a:lnTo>
                <a:lnTo>
                  <a:pt x="741744" y="735764"/>
                </a:lnTo>
                <a:lnTo>
                  <a:pt x="731316" y="730547"/>
                </a:lnTo>
                <a:lnTo>
                  <a:pt x="720888" y="725103"/>
                </a:lnTo>
                <a:lnTo>
                  <a:pt x="710913" y="720340"/>
                </a:lnTo>
                <a:lnTo>
                  <a:pt x="701165" y="716030"/>
                </a:lnTo>
                <a:lnTo>
                  <a:pt x="691644" y="711720"/>
                </a:lnTo>
                <a:lnTo>
                  <a:pt x="682123" y="708318"/>
                </a:lnTo>
                <a:lnTo>
                  <a:pt x="672602" y="704689"/>
                </a:lnTo>
                <a:lnTo>
                  <a:pt x="663081" y="701740"/>
                </a:lnTo>
                <a:lnTo>
                  <a:pt x="653106" y="698791"/>
                </a:lnTo>
                <a:lnTo>
                  <a:pt x="643132" y="696296"/>
                </a:lnTo>
                <a:lnTo>
                  <a:pt x="632930" y="694254"/>
                </a:lnTo>
                <a:lnTo>
                  <a:pt x="622276" y="691986"/>
                </a:lnTo>
                <a:lnTo>
                  <a:pt x="611848" y="690171"/>
                </a:lnTo>
                <a:lnTo>
                  <a:pt x="600740" y="688810"/>
                </a:lnTo>
                <a:lnTo>
                  <a:pt x="600740" y="654332"/>
                </a:lnTo>
                <a:lnTo>
                  <a:pt x="538626" y="654332"/>
                </a:lnTo>
                <a:close/>
                <a:moveTo>
                  <a:pt x="549280" y="371475"/>
                </a:moveTo>
                <a:lnTo>
                  <a:pt x="564015" y="371475"/>
                </a:lnTo>
                <a:lnTo>
                  <a:pt x="577844" y="371475"/>
                </a:lnTo>
                <a:lnTo>
                  <a:pt x="591219" y="371929"/>
                </a:lnTo>
                <a:lnTo>
                  <a:pt x="604594" y="372609"/>
                </a:lnTo>
                <a:lnTo>
                  <a:pt x="617515" y="373743"/>
                </a:lnTo>
                <a:lnTo>
                  <a:pt x="630210" y="375104"/>
                </a:lnTo>
                <a:lnTo>
                  <a:pt x="642905" y="376692"/>
                </a:lnTo>
                <a:lnTo>
                  <a:pt x="655373" y="378507"/>
                </a:lnTo>
                <a:lnTo>
                  <a:pt x="667388" y="380775"/>
                </a:lnTo>
                <a:lnTo>
                  <a:pt x="679403" y="383497"/>
                </a:lnTo>
                <a:lnTo>
                  <a:pt x="691191" y="386219"/>
                </a:lnTo>
                <a:lnTo>
                  <a:pt x="702752" y="389168"/>
                </a:lnTo>
                <a:lnTo>
                  <a:pt x="714314" y="392797"/>
                </a:lnTo>
                <a:lnTo>
                  <a:pt x="725422" y="396426"/>
                </a:lnTo>
                <a:lnTo>
                  <a:pt x="736530" y="400509"/>
                </a:lnTo>
                <a:lnTo>
                  <a:pt x="747184" y="405046"/>
                </a:lnTo>
                <a:lnTo>
                  <a:pt x="757839" y="409582"/>
                </a:lnTo>
                <a:lnTo>
                  <a:pt x="768267" y="414573"/>
                </a:lnTo>
                <a:lnTo>
                  <a:pt x="778468" y="420017"/>
                </a:lnTo>
                <a:lnTo>
                  <a:pt x="788669" y="425461"/>
                </a:lnTo>
                <a:lnTo>
                  <a:pt x="798644" y="431358"/>
                </a:lnTo>
                <a:lnTo>
                  <a:pt x="808392" y="437709"/>
                </a:lnTo>
                <a:lnTo>
                  <a:pt x="818140" y="444288"/>
                </a:lnTo>
                <a:lnTo>
                  <a:pt x="827434" y="451092"/>
                </a:lnTo>
                <a:lnTo>
                  <a:pt x="836729" y="458351"/>
                </a:lnTo>
                <a:lnTo>
                  <a:pt x="845796" y="466063"/>
                </a:lnTo>
                <a:lnTo>
                  <a:pt x="854864" y="473775"/>
                </a:lnTo>
                <a:lnTo>
                  <a:pt x="863705" y="481941"/>
                </a:lnTo>
                <a:lnTo>
                  <a:pt x="872319" y="490561"/>
                </a:lnTo>
                <a:lnTo>
                  <a:pt x="880934" y="499407"/>
                </a:lnTo>
                <a:lnTo>
                  <a:pt x="889095" y="508707"/>
                </a:lnTo>
                <a:lnTo>
                  <a:pt x="897483" y="518234"/>
                </a:lnTo>
                <a:lnTo>
                  <a:pt x="905417" y="527988"/>
                </a:lnTo>
                <a:lnTo>
                  <a:pt x="913351" y="538422"/>
                </a:lnTo>
                <a:lnTo>
                  <a:pt x="921512" y="548856"/>
                </a:lnTo>
                <a:lnTo>
                  <a:pt x="929220" y="559744"/>
                </a:lnTo>
                <a:lnTo>
                  <a:pt x="936701" y="571086"/>
                </a:lnTo>
                <a:lnTo>
                  <a:pt x="944182" y="582654"/>
                </a:lnTo>
                <a:lnTo>
                  <a:pt x="951436" y="594449"/>
                </a:lnTo>
                <a:lnTo>
                  <a:pt x="958690" y="606925"/>
                </a:lnTo>
                <a:lnTo>
                  <a:pt x="965944" y="619627"/>
                </a:lnTo>
                <a:lnTo>
                  <a:pt x="972745" y="632330"/>
                </a:lnTo>
                <a:lnTo>
                  <a:pt x="979546" y="645713"/>
                </a:lnTo>
                <a:lnTo>
                  <a:pt x="986347" y="659549"/>
                </a:lnTo>
                <a:lnTo>
                  <a:pt x="993148" y="673613"/>
                </a:lnTo>
                <a:lnTo>
                  <a:pt x="999722" y="687903"/>
                </a:lnTo>
                <a:lnTo>
                  <a:pt x="1006069" y="702647"/>
                </a:lnTo>
                <a:lnTo>
                  <a:pt x="1012643" y="717845"/>
                </a:lnTo>
                <a:lnTo>
                  <a:pt x="1018991" y="733269"/>
                </a:lnTo>
                <a:lnTo>
                  <a:pt x="1025111" y="748920"/>
                </a:lnTo>
                <a:lnTo>
                  <a:pt x="1031005" y="765252"/>
                </a:lnTo>
                <a:lnTo>
                  <a:pt x="1037126" y="781584"/>
                </a:lnTo>
                <a:lnTo>
                  <a:pt x="1043247" y="798823"/>
                </a:lnTo>
                <a:lnTo>
                  <a:pt x="1049141" y="816062"/>
                </a:lnTo>
                <a:lnTo>
                  <a:pt x="1054808" y="833528"/>
                </a:lnTo>
                <a:lnTo>
                  <a:pt x="1060476" y="851674"/>
                </a:lnTo>
                <a:lnTo>
                  <a:pt x="1066143" y="870048"/>
                </a:lnTo>
                <a:lnTo>
                  <a:pt x="1071810" y="888875"/>
                </a:lnTo>
                <a:lnTo>
                  <a:pt x="1077478" y="907928"/>
                </a:lnTo>
                <a:lnTo>
                  <a:pt x="1082692" y="927436"/>
                </a:lnTo>
                <a:lnTo>
                  <a:pt x="1088132" y="947624"/>
                </a:lnTo>
                <a:lnTo>
                  <a:pt x="1093573" y="967812"/>
                </a:lnTo>
                <a:lnTo>
                  <a:pt x="1098787" y="988453"/>
                </a:lnTo>
                <a:lnTo>
                  <a:pt x="1109215" y="1030870"/>
                </a:lnTo>
                <a:lnTo>
                  <a:pt x="1112615" y="1046522"/>
                </a:lnTo>
                <a:lnTo>
                  <a:pt x="1115789" y="1061946"/>
                </a:lnTo>
                <a:lnTo>
                  <a:pt x="1118056" y="1076917"/>
                </a:lnTo>
                <a:lnTo>
                  <a:pt x="1119870" y="1091888"/>
                </a:lnTo>
                <a:lnTo>
                  <a:pt x="1121456" y="1106405"/>
                </a:lnTo>
                <a:lnTo>
                  <a:pt x="1122136" y="1120922"/>
                </a:lnTo>
                <a:lnTo>
                  <a:pt x="1122363" y="1134985"/>
                </a:lnTo>
                <a:lnTo>
                  <a:pt x="1122136" y="1148822"/>
                </a:lnTo>
                <a:lnTo>
                  <a:pt x="1121456" y="1162659"/>
                </a:lnTo>
                <a:lnTo>
                  <a:pt x="1120096" y="1176042"/>
                </a:lnTo>
                <a:lnTo>
                  <a:pt x="1118509" y="1188971"/>
                </a:lnTo>
                <a:lnTo>
                  <a:pt x="1116469" y="1201900"/>
                </a:lnTo>
                <a:lnTo>
                  <a:pt x="1113749" y="1214603"/>
                </a:lnTo>
                <a:lnTo>
                  <a:pt x="1110575" y="1227078"/>
                </a:lnTo>
                <a:lnTo>
                  <a:pt x="1107175" y="1239100"/>
                </a:lnTo>
                <a:lnTo>
                  <a:pt x="1103321" y="1250896"/>
                </a:lnTo>
                <a:lnTo>
                  <a:pt x="1098787" y="1262464"/>
                </a:lnTo>
                <a:lnTo>
                  <a:pt x="1094026" y="1274032"/>
                </a:lnTo>
                <a:lnTo>
                  <a:pt x="1088812" y="1284920"/>
                </a:lnTo>
                <a:lnTo>
                  <a:pt x="1083145" y="1296035"/>
                </a:lnTo>
                <a:lnTo>
                  <a:pt x="1077251" y="1306469"/>
                </a:lnTo>
                <a:lnTo>
                  <a:pt x="1070904" y="1317130"/>
                </a:lnTo>
                <a:lnTo>
                  <a:pt x="1064103" y="1327110"/>
                </a:lnTo>
                <a:lnTo>
                  <a:pt x="1056849" y="1336864"/>
                </a:lnTo>
                <a:lnTo>
                  <a:pt x="1049368" y="1346845"/>
                </a:lnTo>
                <a:lnTo>
                  <a:pt x="1041660" y="1356145"/>
                </a:lnTo>
                <a:lnTo>
                  <a:pt x="1033499" y="1365218"/>
                </a:lnTo>
                <a:lnTo>
                  <a:pt x="1024658" y="1374064"/>
                </a:lnTo>
                <a:lnTo>
                  <a:pt x="1015817" y="1382911"/>
                </a:lnTo>
                <a:lnTo>
                  <a:pt x="1006749" y="1391303"/>
                </a:lnTo>
                <a:lnTo>
                  <a:pt x="997228" y="1399469"/>
                </a:lnTo>
                <a:lnTo>
                  <a:pt x="987253" y="1407408"/>
                </a:lnTo>
                <a:lnTo>
                  <a:pt x="977279" y="1415121"/>
                </a:lnTo>
                <a:lnTo>
                  <a:pt x="967078" y="1422606"/>
                </a:lnTo>
                <a:lnTo>
                  <a:pt x="956196" y="1429638"/>
                </a:lnTo>
                <a:lnTo>
                  <a:pt x="945315" y="1436669"/>
                </a:lnTo>
                <a:lnTo>
                  <a:pt x="934207" y="1443474"/>
                </a:lnTo>
                <a:lnTo>
                  <a:pt x="922872" y="1449826"/>
                </a:lnTo>
                <a:lnTo>
                  <a:pt x="911084" y="1455950"/>
                </a:lnTo>
                <a:lnTo>
                  <a:pt x="899296" y="1461848"/>
                </a:lnTo>
                <a:lnTo>
                  <a:pt x="887055" y="1467745"/>
                </a:lnTo>
                <a:lnTo>
                  <a:pt x="874586" y="1473189"/>
                </a:lnTo>
                <a:lnTo>
                  <a:pt x="862118" y="1478179"/>
                </a:lnTo>
                <a:lnTo>
                  <a:pt x="849197" y="1483396"/>
                </a:lnTo>
                <a:lnTo>
                  <a:pt x="836275" y="1488160"/>
                </a:lnTo>
                <a:lnTo>
                  <a:pt x="823127" y="1492470"/>
                </a:lnTo>
                <a:lnTo>
                  <a:pt x="809752" y="1496779"/>
                </a:lnTo>
                <a:lnTo>
                  <a:pt x="796377" y="1500862"/>
                </a:lnTo>
                <a:lnTo>
                  <a:pt x="782549" y="1504492"/>
                </a:lnTo>
                <a:lnTo>
                  <a:pt x="768720" y="1508348"/>
                </a:lnTo>
                <a:lnTo>
                  <a:pt x="754892" y="1511523"/>
                </a:lnTo>
                <a:lnTo>
                  <a:pt x="740610" y="1514472"/>
                </a:lnTo>
                <a:lnTo>
                  <a:pt x="726555" y="1517194"/>
                </a:lnTo>
                <a:lnTo>
                  <a:pt x="712047" y="1519689"/>
                </a:lnTo>
                <a:lnTo>
                  <a:pt x="697538" y="1521958"/>
                </a:lnTo>
                <a:lnTo>
                  <a:pt x="683030" y="1524226"/>
                </a:lnTo>
                <a:lnTo>
                  <a:pt x="668521" y="1526040"/>
                </a:lnTo>
                <a:lnTo>
                  <a:pt x="653786" y="1527401"/>
                </a:lnTo>
                <a:lnTo>
                  <a:pt x="638824" y="1528762"/>
                </a:lnTo>
                <a:lnTo>
                  <a:pt x="624089" y="1529897"/>
                </a:lnTo>
                <a:lnTo>
                  <a:pt x="609128" y="1530804"/>
                </a:lnTo>
                <a:lnTo>
                  <a:pt x="594166" y="1531484"/>
                </a:lnTo>
                <a:lnTo>
                  <a:pt x="579204" y="1531938"/>
                </a:lnTo>
                <a:lnTo>
                  <a:pt x="564015" y="1531938"/>
                </a:lnTo>
                <a:lnTo>
                  <a:pt x="549054" y="1531938"/>
                </a:lnTo>
                <a:lnTo>
                  <a:pt x="533865" y="1531484"/>
                </a:lnTo>
                <a:lnTo>
                  <a:pt x="518903" y="1530804"/>
                </a:lnTo>
                <a:lnTo>
                  <a:pt x="503941" y="1529670"/>
                </a:lnTo>
                <a:lnTo>
                  <a:pt x="488980" y="1528309"/>
                </a:lnTo>
                <a:lnTo>
                  <a:pt x="474018" y="1526948"/>
                </a:lnTo>
                <a:lnTo>
                  <a:pt x="459056" y="1525133"/>
                </a:lnTo>
                <a:lnTo>
                  <a:pt x="444321" y="1523319"/>
                </a:lnTo>
                <a:lnTo>
                  <a:pt x="429359" y="1520823"/>
                </a:lnTo>
                <a:lnTo>
                  <a:pt x="414851" y="1518328"/>
                </a:lnTo>
                <a:lnTo>
                  <a:pt x="400115" y="1515606"/>
                </a:lnTo>
                <a:lnTo>
                  <a:pt x="385607" y="1512204"/>
                </a:lnTo>
                <a:lnTo>
                  <a:pt x="371325" y="1509028"/>
                </a:lnTo>
                <a:lnTo>
                  <a:pt x="357044" y="1505172"/>
                </a:lnTo>
                <a:lnTo>
                  <a:pt x="342989" y="1501543"/>
                </a:lnTo>
                <a:lnTo>
                  <a:pt x="329160" y="1497233"/>
                </a:lnTo>
                <a:lnTo>
                  <a:pt x="315332" y="1492696"/>
                </a:lnTo>
                <a:lnTo>
                  <a:pt x="301730" y="1488160"/>
                </a:lnTo>
                <a:lnTo>
                  <a:pt x="288129" y="1483170"/>
                </a:lnTo>
                <a:lnTo>
                  <a:pt x="274754" y="1477952"/>
                </a:lnTo>
                <a:lnTo>
                  <a:pt x="261832" y="1472735"/>
                </a:lnTo>
                <a:lnTo>
                  <a:pt x="248910" y="1466838"/>
                </a:lnTo>
                <a:lnTo>
                  <a:pt x="235988" y="1460940"/>
                </a:lnTo>
                <a:lnTo>
                  <a:pt x="223520" y="1454816"/>
                </a:lnTo>
                <a:lnTo>
                  <a:pt x="211505" y="1448238"/>
                </a:lnTo>
                <a:lnTo>
                  <a:pt x="199264" y="1441660"/>
                </a:lnTo>
                <a:lnTo>
                  <a:pt x="187703" y="1434855"/>
                </a:lnTo>
                <a:lnTo>
                  <a:pt x="176141" y="1427596"/>
                </a:lnTo>
                <a:lnTo>
                  <a:pt x="164806" y="1420111"/>
                </a:lnTo>
                <a:lnTo>
                  <a:pt x="153925" y="1412399"/>
                </a:lnTo>
                <a:lnTo>
                  <a:pt x="143497" y="1404233"/>
                </a:lnTo>
                <a:lnTo>
                  <a:pt x="132843" y="1396067"/>
                </a:lnTo>
                <a:lnTo>
                  <a:pt x="122868" y="1387674"/>
                </a:lnTo>
                <a:lnTo>
                  <a:pt x="113120" y="1379055"/>
                </a:lnTo>
                <a:lnTo>
                  <a:pt x="103826" y="1370208"/>
                </a:lnTo>
                <a:lnTo>
                  <a:pt x="94758" y="1361135"/>
                </a:lnTo>
                <a:lnTo>
                  <a:pt x="86144" y="1351608"/>
                </a:lnTo>
                <a:lnTo>
                  <a:pt x="77756" y="1342081"/>
                </a:lnTo>
                <a:lnTo>
                  <a:pt x="69822" y="1332328"/>
                </a:lnTo>
                <a:lnTo>
                  <a:pt x="62341" y="1322120"/>
                </a:lnTo>
                <a:lnTo>
                  <a:pt x="55086" y="1311913"/>
                </a:lnTo>
                <a:lnTo>
                  <a:pt x="48286" y="1301479"/>
                </a:lnTo>
                <a:lnTo>
                  <a:pt x="41711" y="1290591"/>
                </a:lnTo>
                <a:lnTo>
                  <a:pt x="35817" y="1279703"/>
                </a:lnTo>
                <a:lnTo>
                  <a:pt x="30150" y="1268361"/>
                </a:lnTo>
                <a:lnTo>
                  <a:pt x="25163" y="1257020"/>
                </a:lnTo>
                <a:lnTo>
                  <a:pt x="20402" y="1245225"/>
                </a:lnTo>
                <a:lnTo>
                  <a:pt x="16095" y="1233203"/>
                </a:lnTo>
                <a:lnTo>
                  <a:pt x="12468" y="1221181"/>
                </a:lnTo>
                <a:lnTo>
                  <a:pt x="9068" y="1208932"/>
                </a:lnTo>
                <a:lnTo>
                  <a:pt x="6347" y="1196229"/>
                </a:lnTo>
                <a:lnTo>
                  <a:pt x="4080" y="1183527"/>
                </a:lnTo>
                <a:lnTo>
                  <a:pt x="2493" y="1170371"/>
                </a:lnTo>
                <a:lnTo>
                  <a:pt x="907" y="1157215"/>
                </a:lnTo>
                <a:lnTo>
                  <a:pt x="226" y="1143605"/>
                </a:lnTo>
                <a:lnTo>
                  <a:pt x="0" y="1129995"/>
                </a:lnTo>
                <a:lnTo>
                  <a:pt x="453" y="1116158"/>
                </a:lnTo>
                <a:lnTo>
                  <a:pt x="1133" y="1102095"/>
                </a:lnTo>
                <a:lnTo>
                  <a:pt x="2947" y="1087805"/>
                </a:lnTo>
                <a:lnTo>
                  <a:pt x="4760" y="1073288"/>
                </a:lnTo>
                <a:lnTo>
                  <a:pt x="7481" y="1058544"/>
                </a:lnTo>
                <a:lnTo>
                  <a:pt x="10654" y="1043573"/>
                </a:lnTo>
                <a:lnTo>
                  <a:pt x="14508" y="1028375"/>
                </a:lnTo>
                <a:lnTo>
                  <a:pt x="19042" y="1012951"/>
                </a:lnTo>
                <a:lnTo>
                  <a:pt x="29697" y="978473"/>
                </a:lnTo>
                <a:lnTo>
                  <a:pt x="40578" y="944448"/>
                </a:lnTo>
                <a:lnTo>
                  <a:pt x="51233" y="911104"/>
                </a:lnTo>
                <a:lnTo>
                  <a:pt x="62114" y="878667"/>
                </a:lnTo>
                <a:lnTo>
                  <a:pt x="73222" y="846684"/>
                </a:lnTo>
                <a:lnTo>
                  <a:pt x="84557" y="815608"/>
                </a:lnTo>
                <a:lnTo>
                  <a:pt x="95891" y="785213"/>
                </a:lnTo>
                <a:lnTo>
                  <a:pt x="101785" y="770469"/>
                </a:lnTo>
                <a:lnTo>
                  <a:pt x="107679" y="755725"/>
                </a:lnTo>
                <a:lnTo>
                  <a:pt x="113574" y="741435"/>
                </a:lnTo>
                <a:lnTo>
                  <a:pt x="119468" y="727145"/>
                </a:lnTo>
                <a:lnTo>
                  <a:pt x="125588" y="713081"/>
                </a:lnTo>
                <a:lnTo>
                  <a:pt x="131936" y="699245"/>
                </a:lnTo>
                <a:lnTo>
                  <a:pt x="138283" y="685635"/>
                </a:lnTo>
                <a:lnTo>
                  <a:pt x="144631" y="672479"/>
                </a:lnTo>
                <a:lnTo>
                  <a:pt x="151205" y="659322"/>
                </a:lnTo>
                <a:lnTo>
                  <a:pt x="157552" y="646393"/>
                </a:lnTo>
                <a:lnTo>
                  <a:pt x="164353" y="633691"/>
                </a:lnTo>
                <a:lnTo>
                  <a:pt x="171381" y="621669"/>
                </a:lnTo>
                <a:lnTo>
                  <a:pt x="178181" y="609420"/>
                </a:lnTo>
                <a:lnTo>
                  <a:pt x="185436" y="597625"/>
                </a:lnTo>
                <a:lnTo>
                  <a:pt x="192463" y="585830"/>
                </a:lnTo>
                <a:lnTo>
                  <a:pt x="199944" y="574488"/>
                </a:lnTo>
                <a:lnTo>
                  <a:pt x="207425" y="563600"/>
                </a:lnTo>
                <a:lnTo>
                  <a:pt x="215133" y="552712"/>
                </a:lnTo>
                <a:lnTo>
                  <a:pt x="222840" y="542051"/>
                </a:lnTo>
                <a:lnTo>
                  <a:pt x="230774" y="531844"/>
                </a:lnTo>
                <a:lnTo>
                  <a:pt x="238935" y="521863"/>
                </a:lnTo>
                <a:lnTo>
                  <a:pt x="247324" y="512110"/>
                </a:lnTo>
                <a:lnTo>
                  <a:pt x="255711" y="502810"/>
                </a:lnTo>
                <a:lnTo>
                  <a:pt x="264326" y="493736"/>
                </a:lnTo>
                <a:lnTo>
                  <a:pt x="272940" y="484663"/>
                </a:lnTo>
                <a:lnTo>
                  <a:pt x="282008" y="476271"/>
                </a:lnTo>
                <a:lnTo>
                  <a:pt x="291076" y="468105"/>
                </a:lnTo>
                <a:lnTo>
                  <a:pt x="300597" y="460166"/>
                </a:lnTo>
                <a:lnTo>
                  <a:pt x="310118" y="452453"/>
                </a:lnTo>
                <a:lnTo>
                  <a:pt x="319639" y="445195"/>
                </a:lnTo>
                <a:lnTo>
                  <a:pt x="329840" y="438163"/>
                </a:lnTo>
                <a:lnTo>
                  <a:pt x="339815" y="431585"/>
                </a:lnTo>
                <a:lnTo>
                  <a:pt x="350243" y="425234"/>
                </a:lnTo>
                <a:lnTo>
                  <a:pt x="360897" y="419336"/>
                </a:lnTo>
                <a:lnTo>
                  <a:pt x="371552" y="413665"/>
                </a:lnTo>
                <a:lnTo>
                  <a:pt x="382660" y="408222"/>
                </a:lnTo>
                <a:lnTo>
                  <a:pt x="393995" y="403231"/>
                </a:lnTo>
                <a:lnTo>
                  <a:pt x="405556" y="398695"/>
                </a:lnTo>
                <a:lnTo>
                  <a:pt x="417344" y="394385"/>
                </a:lnTo>
                <a:lnTo>
                  <a:pt x="429359" y="390529"/>
                </a:lnTo>
                <a:lnTo>
                  <a:pt x="441601" y="386899"/>
                </a:lnTo>
                <a:lnTo>
                  <a:pt x="454069" y="383724"/>
                </a:lnTo>
                <a:lnTo>
                  <a:pt x="466764" y="380775"/>
                </a:lnTo>
                <a:lnTo>
                  <a:pt x="479912" y="378280"/>
                </a:lnTo>
                <a:lnTo>
                  <a:pt x="493287" y="376238"/>
                </a:lnTo>
                <a:lnTo>
                  <a:pt x="506888" y="374424"/>
                </a:lnTo>
                <a:lnTo>
                  <a:pt x="520717" y="373063"/>
                </a:lnTo>
                <a:lnTo>
                  <a:pt x="534772" y="372156"/>
                </a:lnTo>
                <a:lnTo>
                  <a:pt x="549280" y="371475"/>
                </a:lnTo>
                <a:close/>
                <a:moveTo>
                  <a:pt x="455387" y="0"/>
                </a:moveTo>
                <a:lnTo>
                  <a:pt x="463542" y="227"/>
                </a:lnTo>
                <a:lnTo>
                  <a:pt x="471471" y="682"/>
                </a:lnTo>
                <a:lnTo>
                  <a:pt x="479174" y="1591"/>
                </a:lnTo>
                <a:lnTo>
                  <a:pt x="486423" y="2500"/>
                </a:lnTo>
                <a:lnTo>
                  <a:pt x="493446" y="3863"/>
                </a:lnTo>
                <a:lnTo>
                  <a:pt x="500242" y="5681"/>
                </a:lnTo>
                <a:lnTo>
                  <a:pt x="506812" y="7499"/>
                </a:lnTo>
                <a:lnTo>
                  <a:pt x="512702" y="9317"/>
                </a:lnTo>
                <a:lnTo>
                  <a:pt x="518592" y="11362"/>
                </a:lnTo>
                <a:lnTo>
                  <a:pt x="524256" y="13861"/>
                </a:lnTo>
                <a:lnTo>
                  <a:pt x="529466" y="16361"/>
                </a:lnTo>
                <a:lnTo>
                  <a:pt x="534450" y="18861"/>
                </a:lnTo>
                <a:lnTo>
                  <a:pt x="539207" y="21587"/>
                </a:lnTo>
                <a:lnTo>
                  <a:pt x="543738" y="24314"/>
                </a:lnTo>
                <a:lnTo>
                  <a:pt x="547816" y="27268"/>
                </a:lnTo>
                <a:lnTo>
                  <a:pt x="551894" y="29995"/>
                </a:lnTo>
                <a:lnTo>
                  <a:pt x="555292" y="32722"/>
                </a:lnTo>
                <a:lnTo>
                  <a:pt x="558916" y="35676"/>
                </a:lnTo>
                <a:lnTo>
                  <a:pt x="564807" y="40903"/>
                </a:lnTo>
                <a:lnTo>
                  <a:pt x="569790" y="45902"/>
                </a:lnTo>
                <a:lnTo>
                  <a:pt x="574095" y="50674"/>
                </a:lnTo>
                <a:lnTo>
                  <a:pt x="577040" y="54310"/>
                </a:lnTo>
                <a:lnTo>
                  <a:pt x="579079" y="57491"/>
                </a:lnTo>
                <a:lnTo>
                  <a:pt x="581118" y="59990"/>
                </a:lnTo>
                <a:lnTo>
                  <a:pt x="590406" y="51810"/>
                </a:lnTo>
                <a:lnTo>
                  <a:pt x="599467" y="44311"/>
                </a:lnTo>
                <a:lnTo>
                  <a:pt x="608076" y="37494"/>
                </a:lnTo>
                <a:lnTo>
                  <a:pt x="616685" y="31359"/>
                </a:lnTo>
                <a:lnTo>
                  <a:pt x="625293" y="25905"/>
                </a:lnTo>
                <a:lnTo>
                  <a:pt x="633449" y="21360"/>
                </a:lnTo>
                <a:lnTo>
                  <a:pt x="641151" y="17043"/>
                </a:lnTo>
                <a:lnTo>
                  <a:pt x="648854" y="13407"/>
                </a:lnTo>
                <a:lnTo>
                  <a:pt x="656103" y="10226"/>
                </a:lnTo>
                <a:lnTo>
                  <a:pt x="663126" y="7499"/>
                </a:lnTo>
                <a:lnTo>
                  <a:pt x="669922" y="5454"/>
                </a:lnTo>
                <a:lnTo>
                  <a:pt x="676492" y="3409"/>
                </a:lnTo>
                <a:lnTo>
                  <a:pt x="682608" y="2272"/>
                </a:lnTo>
                <a:lnTo>
                  <a:pt x="688498" y="1136"/>
                </a:lnTo>
                <a:lnTo>
                  <a:pt x="694162" y="454"/>
                </a:lnTo>
                <a:lnTo>
                  <a:pt x="699599" y="227"/>
                </a:lnTo>
                <a:lnTo>
                  <a:pt x="704583" y="0"/>
                </a:lnTo>
                <a:lnTo>
                  <a:pt x="709340" y="227"/>
                </a:lnTo>
                <a:lnTo>
                  <a:pt x="713871" y="454"/>
                </a:lnTo>
                <a:lnTo>
                  <a:pt x="717949" y="909"/>
                </a:lnTo>
                <a:lnTo>
                  <a:pt x="721800" y="1591"/>
                </a:lnTo>
                <a:lnTo>
                  <a:pt x="725198" y="2272"/>
                </a:lnTo>
                <a:lnTo>
                  <a:pt x="728596" y="3181"/>
                </a:lnTo>
                <a:lnTo>
                  <a:pt x="731315" y="3863"/>
                </a:lnTo>
                <a:lnTo>
                  <a:pt x="736299" y="5908"/>
                </a:lnTo>
                <a:lnTo>
                  <a:pt x="739697" y="7499"/>
                </a:lnTo>
                <a:lnTo>
                  <a:pt x="742415" y="8862"/>
                </a:lnTo>
                <a:lnTo>
                  <a:pt x="746720" y="13180"/>
                </a:lnTo>
                <a:lnTo>
                  <a:pt x="751024" y="17497"/>
                </a:lnTo>
                <a:lnTo>
                  <a:pt x="754875" y="22269"/>
                </a:lnTo>
                <a:lnTo>
                  <a:pt x="758726" y="27496"/>
                </a:lnTo>
                <a:lnTo>
                  <a:pt x="762124" y="32495"/>
                </a:lnTo>
                <a:lnTo>
                  <a:pt x="765523" y="37949"/>
                </a:lnTo>
                <a:lnTo>
                  <a:pt x="768694" y="43629"/>
                </a:lnTo>
                <a:lnTo>
                  <a:pt x="771639" y="49310"/>
                </a:lnTo>
                <a:lnTo>
                  <a:pt x="774584" y="54764"/>
                </a:lnTo>
                <a:lnTo>
                  <a:pt x="777076" y="60672"/>
                </a:lnTo>
                <a:lnTo>
                  <a:pt x="779342" y="66808"/>
                </a:lnTo>
                <a:lnTo>
                  <a:pt x="781834" y="72716"/>
                </a:lnTo>
                <a:lnTo>
                  <a:pt x="785911" y="84305"/>
                </a:lnTo>
                <a:lnTo>
                  <a:pt x="789536" y="95894"/>
                </a:lnTo>
                <a:lnTo>
                  <a:pt x="792481" y="106801"/>
                </a:lnTo>
                <a:lnTo>
                  <a:pt x="794973" y="117254"/>
                </a:lnTo>
                <a:lnTo>
                  <a:pt x="796785" y="126571"/>
                </a:lnTo>
                <a:lnTo>
                  <a:pt x="798371" y="134524"/>
                </a:lnTo>
                <a:lnTo>
                  <a:pt x="800183" y="146568"/>
                </a:lnTo>
                <a:lnTo>
                  <a:pt x="800636" y="150658"/>
                </a:lnTo>
                <a:lnTo>
                  <a:pt x="805847" y="149294"/>
                </a:lnTo>
                <a:lnTo>
                  <a:pt x="810831" y="147931"/>
                </a:lnTo>
                <a:lnTo>
                  <a:pt x="815362" y="146340"/>
                </a:lnTo>
                <a:lnTo>
                  <a:pt x="820119" y="144522"/>
                </a:lnTo>
                <a:lnTo>
                  <a:pt x="824197" y="142705"/>
                </a:lnTo>
                <a:lnTo>
                  <a:pt x="828275" y="140887"/>
                </a:lnTo>
                <a:lnTo>
                  <a:pt x="832352" y="139069"/>
                </a:lnTo>
                <a:lnTo>
                  <a:pt x="835750" y="136796"/>
                </a:lnTo>
                <a:lnTo>
                  <a:pt x="839375" y="134751"/>
                </a:lnTo>
                <a:lnTo>
                  <a:pt x="842547" y="132706"/>
                </a:lnTo>
                <a:lnTo>
                  <a:pt x="848663" y="128389"/>
                </a:lnTo>
                <a:lnTo>
                  <a:pt x="853647" y="124071"/>
                </a:lnTo>
                <a:lnTo>
                  <a:pt x="858405" y="119754"/>
                </a:lnTo>
                <a:lnTo>
                  <a:pt x="862482" y="115663"/>
                </a:lnTo>
                <a:lnTo>
                  <a:pt x="865654" y="111800"/>
                </a:lnTo>
                <a:lnTo>
                  <a:pt x="868372" y="108392"/>
                </a:lnTo>
                <a:lnTo>
                  <a:pt x="870638" y="105211"/>
                </a:lnTo>
                <a:lnTo>
                  <a:pt x="873130" y="100439"/>
                </a:lnTo>
                <a:lnTo>
                  <a:pt x="874036" y="98848"/>
                </a:lnTo>
                <a:lnTo>
                  <a:pt x="875395" y="106347"/>
                </a:lnTo>
                <a:lnTo>
                  <a:pt x="876755" y="113846"/>
                </a:lnTo>
                <a:lnTo>
                  <a:pt x="877434" y="121117"/>
                </a:lnTo>
                <a:lnTo>
                  <a:pt x="877887" y="128389"/>
                </a:lnTo>
                <a:lnTo>
                  <a:pt x="877887" y="135433"/>
                </a:lnTo>
                <a:lnTo>
                  <a:pt x="877434" y="142250"/>
                </a:lnTo>
                <a:lnTo>
                  <a:pt x="876755" y="149067"/>
                </a:lnTo>
                <a:lnTo>
                  <a:pt x="875622" y="155884"/>
                </a:lnTo>
                <a:lnTo>
                  <a:pt x="874263" y="162474"/>
                </a:lnTo>
                <a:lnTo>
                  <a:pt x="872903" y="168837"/>
                </a:lnTo>
                <a:lnTo>
                  <a:pt x="870864" y="175199"/>
                </a:lnTo>
                <a:lnTo>
                  <a:pt x="868599" y="181335"/>
                </a:lnTo>
                <a:lnTo>
                  <a:pt x="866334" y="187243"/>
                </a:lnTo>
                <a:lnTo>
                  <a:pt x="863615" y="193378"/>
                </a:lnTo>
                <a:lnTo>
                  <a:pt x="860670" y="199287"/>
                </a:lnTo>
                <a:lnTo>
                  <a:pt x="857725" y="204967"/>
                </a:lnTo>
                <a:lnTo>
                  <a:pt x="854327" y="210421"/>
                </a:lnTo>
                <a:lnTo>
                  <a:pt x="850702" y="215875"/>
                </a:lnTo>
                <a:lnTo>
                  <a:pt x="847078" y="221328"/>
                </a:lnTo>
                <a:lnTo>
                  <a:pt x="843000" y="226328"/>
                </a:lnTo>
                <a:lnTo>
                  <a:pt x="838922" y="231554"/>
                </a:lnTo>
                <a:lnTo>
                  <a:pt x="834844" y="236553"/>
                </a:lnTo>
                <a:lnTo>
                  <a:pt x="830313" y="241325"/>
                </a:lnTo>
                <a:lnTo>
                  <a:pt x="826009" y="246097"/>
                </a:lnTo>
                <a:lnTo>
                  <a:pt x="821252" y="250869"/>
                </a:lnTo>
                <a:lnTo>
                  <a:pt x="816494" y="255187"/>
                </a:lnTo>
                <a:lnTo>
                  <a:pt x="811737" y="259731"/>
                </a:lnTo>
                <a:lnTo>
                  <a:pt x="806753" y="264049"/>
                </a:lnTo>
                <a:lnTo>
                  <a:pt x="796785" y="272229"/>
                </a:lnTo>
                <a:lnTo>
                  <a:pt x="786364" y="279955"/>
                </a:lnTo>
                <a:lnTo>
                  <a:pt x="776170" y="287227"/>
                </a:lnTo>
                <a:lnTo>
                  <a:pt x="765749" y="294044"/>
                </a:lnTo>
                <a:lnTo>
                  <a:pt x="755328" y="300180"/>
                </a:lnTo>
                <a:lnTo>
                  <a:pt x="745360" y="305860"/>
                </a:lnTo>
                <a:lnTo>
                  <a:pt x="735619" y="311314"/>
                </a:lnTo>
                <a:lnTo>
                  <a:pt x="725878" y="316313"/>
                </a:lnTo>
                <a:lnTo>
                  <a:pt x="717043" y="320631"/>
                </a:lnTo>
                <a:lnTo>
                  <a:pt x="708661" y="324721"/>
                </a:lnTo>
                <a:lnTo>
                  <a:pt x="700732" y="327902"/>
                </a:lnTo>
                <a:lnTo>
                  <a:pt x="693709" y="331084"/>
                </a:lnTo>
                <a:lnTo>
                  <a:pt x="681929" y="335628"/>
                </a:lnTo>
                <a:lnTo>
                  <a:pt x="674453" y="338583"/>
                </a:lnTo>
                <a:lnTo>
                  <a:pt x="671961" y="339492"/>
                </a:lnTo>
                <a:lnTo>
                  <a:pt x="658142" y="336083"/>
                </a:lnTo>
                <a:lnTo>
                  <a:pt x="644776" y="333583"/>
                </a:lnTo>
                <a:lnTo>
                  <a:pt x="632089" y="331311"/>
                </a:lnTo>
                <a:lnTo>
                  <a:pt x="619630" y="329266"/>
                </a:lnTo>
                <a:lnTo>
                  <a:pt x="607623" y="327675"/>
                </a:lnTo>
                <a:lnTo>
                  <a:pt x="596069" y="326539"/>
                </a:lnTo>
                <a:lnTo>
                  <a:pt x="584969" y="325630"/>
                </a:lnTo>
                <a:lnTo>
                  <a:pt x="574548" y="324948"/>
                </a:lnTo>
                <a:lnTo>
                  <a:pt x="564127" y="324494"/>
                </a:lnTo>
                <a:lnTo>
                  <a:pt x="554612" y="324494"/>
                </a:lnTo>
                <a:lnTo>
                  <a:pt x="545324" y="324494"/>
                </a:lnTo>
                <a:lnTo>
                  <a:pt x="536715" y="324948"/>
                </a:lnTo>
                <a:lnTo>
                  <a:pt x="528333" y="325403"/>
                </a:lnTo>
                <a:lnTo>
                  <a:pt x="520178" y="326085"/>
                </a:lnTo>
                <a:lnTo>
                  <a:pt x="512702" y="326766"/>
                </a:lnTo>
                <a:lnTo>
                  <a:pt x="505679" y="327675"/>
                </a:lnTo>
                <a:lnTo>
                  <a:pt x="499109" y="328811"/>
                </a:lnTo>
                <a:lnTo>
                  <a:pt x="492993" y="329948"/>
                </a:lnTo>
                <a:lnTo>
                  <a:pt x="487329" y="331311"/>
                </a:lnTo>
                <a:lnTo>
                  <a:pt x="481892" y="332447"/>
                </a:lnTo>
                <a:lnTo>
                  <a:pt x="472604" y="334947"/>
                </a:lnTo>
                <a:lnTo>
                  <a:pt x="465128" y="337219"/>
                </a:lnTo>
                <a:lnTo>
                  <a:pt x="459012" y="339719"/>
                </a:lnTo>
                <a:lnTo>
                  <a:pt x="454934" y="341309"/>
                </a:lnTo>
                <a:lnTo>
                  <a:pt x="451536" y="342900"/>
                </a:lnTo>
                <a:lnTo>
                  <a:pt x="445646" y="337219"/>
                </a:lnTo>
                <a:lnTo>
                  <a:pt x="439529" y="331311"/>
                </a:lnTo>
                <a:lnTo>
                  <a:pt x="425710" y="318813"/>
                </a:lnTo>
                <a:lnTo>
                  <a:pt x="410532" y="305860"/>
                </a:lnTo>
                <a:lnTo>
                  <a:pt x="394221" y="292454"/>
                </a:lnTo>
                <a:lnTo>
                  <a:pt x="377456" y="279274"/>
                </a:lnTo>
                <a:lnTo>
                  <a:pt x="360239" y="266094"/>
                </a:lnTo>
                <a:lnTo>
                  <a:pt x="343249" y="252914"/>
                </a:lnTo>
                <a:lnTo>
                  <a:pt x="326258" y="240416"/>
                </a:lnTo>
                <a:lnTo>
                  <a:pt x="295222" y="217693"/>
                </a:lnTo>
                <a:lnTo>
                  <a:pt x="269849" y="199514"/>
                </a:lnTo>
                <a:lnTo>
                  <a:pt x="252405" y="187243"/>
                </a:lnTo>
                <a:lnTo>
                  <a:pt x="246062" y="183153"/>
                </a:lnTo>
                <a:lnTo>
                  <a:pt x="251726" y="176563"/>
                </a:lnTo>
                <a:lnTo>
                  <a:pt x="257616" y="170655"/>
                </a:lnTo>
                <a:lnTo>
                  <a:pt x="263506" y="165428"/>
                </a:lnTo>
                <a:lnTo>
                  <a:pt x="269623" y="160656"/>
                </a:lnTo>
                <a:lnTo>
                  <a:pt x="275286" y="156339"/>
                </a:lnTo>
                <a:lnTo>
                  <a:pt x="281629" y="152476"/>
                </a:lnTo>
                <a:lnTo>
                  <a:pt x="287746" y="149294"/>
                </a:lnTo>
                <a:lnTo>
                  <a:pt x="293863" y="146568"/>
                </a:lnTo>
                <a:lnTo>
                  <a:pt x="299979" y="144068"/>
                </a:lnTo>
                <a:lnTo>
                  <a:pt x="306096" y="142023"/>
                </a:lnTo>
                <a:lnTo>
                  <a:pt x="311986" y="140432"/>
                </a:lnTo>
                <a:lnTo>
                  <a:pt x="317876" y="139069"/>
                </a:lnTo>
                <a:lnTo>
                  <a:pt x="323766" y="138160"/>
                </a:lnTo>
                <a:lnTo>
                  <a:pt x="329656" y="137024"/>
                </a:lnTo>
                <a:lnTo>
                  <a:pt x="335093" y="136569"/>
                </a:lnTo>
                <a:lnTo>
                  <a:pt x="340530" y="136342"/>
                </a:lnTo>
                <a:lnTo>
                  <a:pt x="345967" y="136342"/>
                </a:lnTo>
                <a:lnTo>
                  <a:pt x="350951" y="136569"/>
                </a:lnTo>
                <a:lnTo>
                  <a:pt x="355708" y="136796"/>
                </a:lnTo>
                <a:lnTo>
                  <a:pt x="360466" y="137251"/>
                </a:lnTo>
                <a:lnTo>
                  <a:pt x="368848" y="138614"/>
                </a:lnTo>
                <a:lnTo>
                  <a:pt x="376097" y="139978"/>
                </a:lnTo>
                <a:lnTo>
                  <a:pt x="382214" y="141341"/>
                </a:lnTo>
                <a:lnTo>
                  <a:pt x="386518" y="142705"/>
                </a:lnTo>
                <a:lnTo>
                  <a:pt x="390369" y="143841"/>
                </a:lnTo>
                <a:lnTo>
                  <a:pt x="389916" y="135888"/>
                </a:lnTo>
                <a:lnTo>
                  <a:pt x="389916" y="127934"/>
                </a:lnTo>
                <a:lnTo>
                  <a:pt x="390369" y="120208"/>
                </a:lnTo>
                <a:lnTo>
                  <a:pt x="391049" y="112482"/>
                </a:lnTo>
                <a:lnTo>
                  <a:pt x="392182" y="105211"/>
                </a:lnTo>
                <a:lnTo>
                  <a:pt x="393767" y="98166"/>
                </a:lnTo>
                <a:lnTo>
                  <a:pt x="395580" y="91122"/>
                </a:lnTo>
                <a:lnTo>
                  <a:pt x="397619" y="84305"/>
                </a:lnTo>
                <a:lnTo>
                  <a:pt x="399884" y="77942"/>
                </a:lnTo>
                <a:lnTo>
                  <a:pt x="402376" y="71807"/>
                </a:lnTo>
                <a:lnTo>
                  <a:pt x="405095" y="65671"/>
                </a:lnTo>
                <a:lnTo>
                  <a:pt x="407813" y="59763"/>
                </a:lnTo>
                <a:lnTo>
                  <a:pt x="410985" y="54310"/>
                </a:lnTo>
                <a:lnTo>
                  <a:pt x="413930" y="49083"/>
                </a:lnTo>
                <a:lnTo>
                  <a:pt x="417101" y="43857"/>
                </a:lnTo>
                <a:lnTo>
                  <a:pt x="420273" y="39085"/>
                </a:lnTo>
                <a:lnTo>
                  <a:pt x="423444" y="34540"/>
                </a:lnTo>
                <a:lnTo>
                  <a:pt x="426616" y="30222"/>
                </a:lnTo>
                <a:lnTo>
                  <a:pt x="432959" y="22496"/>
                </a:lnTo>
                <a:lnTo>
                  <a:pt x="438849" y="15679"/>
                </a:lnTo>
                <a:lnTo>
                  <a:pt x="444060" y="10226"/>
                </a:lnTo>
                <a:lnTo>
                  <a:pt x="448817" y="5908"/>
                </a:lnTo>
                <a:lnTo>
                  <a:pt x="452215" y="2500"/>
                </a:lnTo>
                <a:lnTo>
                  <a:pt x="45538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PA_KSO_Shape"/>
          <p:cNvSpPr>
            <a:spLocks noChangeAspect="1"/>
          </p:cNvSpPr>
          <p:nvPr/>
        </p:nvSpPr>
        <p:spPr bwMode="auto">
          <a:xfrm>
            <a:off x="7268669" y="2436167"/>
            <a:ext cx="534988" cy="719137"/>
          </a:xfrm>
          <a:custGeom>
            <a:avLst/>
            <a:gdLst>
              <a:gd name="T0" fmla="*/ 1114659 w 1125538"/>
              <a:gd name="T1" fmla="*/ 1446451 h 1516063"/>
              <a:gd name="T2" fmla="*/ 1124632 w 1125538"/>
              <a:gd name="T3" fmla="*/ 1455581 h 1516063"/>
              <a:gd name="T4" fmla="*/ 1123952 w 1125538"/>
              <a:gd name="T5" fmla="*/ 1506706 h 1516063"/>
              <a:gd name="T6" fmla="*/ 1112619 w 1125538"/>
              <a:gd name="T7" fmla="*/ 1514922 h 1516063"/>
              <a:gd name="T8" fmla="*/ 14959 w 1125538"/>
              <a:gd name="T9" fmla="*/ 1515379 h 1516063"/>
              <a:gd name="T10" fmla="*/ 2720 w 1125538"/>
              <a:gd name="T11" fmla="*/ 1508075 h 1516063"/>
              <a:gd name="T12" fmla="*/ 453 w 1125538"/>
              <a:gd name="T13" fmla="*/ 1456950 h 1516063"/>
              <a:gd name="T14" fmla="*/ 9292 w 1125538"/>
              <a:gd name="T15" fmla="*/ 1447136 h 1516063"/>
              <a:gd name="T16" fmla="*/ 202628 w 1125538"/>
              <a:gd name="T17" fmla="*/ 1074964 h 1516063"/>
              <a:gd name="T18" fmla="*/ 218423 w 1125538"/>
              <a:gd name="T19" fmla="*/ 1080869 h 1516063"/>
              <a:gd name="T20" fmla="*/ 223838 w 1125538"/>
              <a:gd name="T21" fmla="*/ 1377473 h 1516063"/>
              <a:gd name="T22" fmla="*/ 216843 w 1125538"/>
              <a:gd name="T23" fmla="*/ 1389056 h 1516063"/>
              <a:gd name="T24" fmla="*/ 200146 w 1125538"/>
              <a:gd name="T25" fmla="*/ 1393825 h 1516063"/>
              <a:gd name="T26" fmla="*/ 8574 w 1125538"/>
              <a:gd name="T27" fmla="*/ 1390191 h 1516063"/>
              <a:gd name="T28" fmla="*/ 225 w 1125538"/>
              <a:gd name="T29" fmla="*/ 1379063 h 1516063"/>
              <a:gd name="T30" fmla="*/ 4287 w 1125538"/>
              <a:gd name="T31" fmla="*/ 1082005 h 1516063"/>
              <a:gd name="T32" fmla="*/ 18954 w 1125538"/>
              <a:gd name="T33" fmla="*/ 1075191 h 1516063"/>
              <a:gd name="T34" fmla="*/ 494553 w 1125538"/>
              <a:gd name="T35" fmla="*/ 906007 h 1516063"/>
              <a:gd name="T36" fmla="*/ 508443 w 1125538"/>
              <a:gd name="T37" fmla="*/ 918225 h 1516063"/>
              <a:gd name="T38" fmla="*/ 510720 w 1125538"/>
              <a:gd name="T39" fmla="*/ 1373688 h 1516063"/>
              <a:gd name="T40" fmla="*/ 500929 w 1125538"/>
              <a:gd name="T41" fmla="*/ 1389526 h 1516063"/>
              <a:gd name="T42" fmla="*/ 307154 w 1125538"/>
              <a:gd name="T43" fmla="*/ 1393599 h 1516063"/>
              <a:gd name="T44" fmla="*/ 291215 w 1125538"/>
              <a:gd name="T45" fmla="*/ 1384549 h 1516063"/>
              <a:gd name="T46" fmla="*/ 285750 w 1125538"/>
              <a:gd name="T47" fmla="*/ 930216 h 1516063"/>
              <a:gd name="T48" fmla="*/ 292581 w 1125538"/>
              <a:gd name="T49" fmla="*/ 912342 h 1516063"/>
              <a:gd name="T50" fmla="*/ 614065 w 1125538"/>
              <a:gd name="T51" fmla="*/ 754062 h 1516063"/>
              <a:gd name="T52" fmla="*/ 807605 w 1125538"/>
              <a:gd name="T53" fmla="*/ 758598 h 1516063"/>
              <a:gd name="T54" fmla="*/ 814388 w 1125538"/>
              <a:gd name="T55" fmla="*/ 776968 h 1516063"/>
              <a:gd name="T56" fmla="*/ 808962 w 1125538"/>
              <a:gd name="T57" fmla="*/ 1387929 h 1516063"/>
              <a:gd name="T58" fmla="*/ 790874 w 1125538"/>
              <a:gd name="T59" fmla="*/ 1393825 h 1516063"/>
              <a:gd name="T60" fmla="*/ 597559 w 1125538"/>
              <a:gd name="T61" fmla="*/ 1389290 h 1516063"/>
              <a:gd name="T62" fmla="*/ 590550 w 1125538"/>
              <a:gd name="T63" fmla="*/ 1370920 h 1516063"/>
              <a:gd name="T64" fmla="*/ 595977 w 1125538"/>
              <a:gd name="T65" fmla="*/ 759959 h 1516063"/>
              <a:gd name="T66" fmla="*/ 614065 w 1125538"/>
              <a:gd name="T67" fmla="*/ 754062 h 1516063"/>
              <a:gd name="T68" fmla="*/ 1117173 w 1125538"/>
              <a:gd name="T69" fmla="*/ 374198 h 1516063"/>
              <a:gd name="T70" fmla="*/ 1125538 w 1125538"/>
              <a:gd name="T71" fmla="*/ 395525 h 1516063"/>
              <a:gd name="T72" fmla="*/ 1121695 w 1125538"/>
              <a:gd name="T73" fmla="*/ 1383617 h 1516063"/>
              <a:gd name="T74" fmla="*/ 1106998 w 1125538"/>
              <a:gd name="T75" fmla="*/ 1390650 h 1516063"/>
              <a:gd name="T76" fmla="*/ 910292 w 1125538"/>
              <a:gd name="T77" fmla="*/ 1388381 h 1516063"/>
              <a:gd name="T78" fmla="*/ 901926 w 1125538"/>
              <a:gd name="T79" fmla="*/ 1366827 h 1516063"/>
              <a:gd name="T80" fmla="*/ 905544 w 1125538"/>
              <a:gd name="T81" fmla="*/ 378509 h 1516063"/>
              <a:gd name="T82" fmla="*/ 920466 w 1125538"/>
              <a:gd name="T83" fmla="*/ 371702 h 1516063"/>
              <a:gd name="T84" fmla="*/ 871862 w 1125538"/>
              <a:gd name="T85" fmla="*/ 250077 h 1516063"/>
              <a:gd name="T86" fmla="*/ 834181 w 1125538"/>
              <a:gd name="T87" fmla="*/ 369107 h 1516063"/>
              <a:gd name="T88" fmla="*/ 785151 w 1125538"/>
              <a:gd name="T89" fmla="*/ 471133 h 1516063"/>
              <a:gd name="T90" fmla="*/ 726588 w 1125538"/>
              <a:gd name="T91" fmla="*/ 557062 h 1516063"/>
              <a:gd name="T92" fmla="*/ 660533 w 1125538"/>
              <a:gd name="T93" fmla="*/ 628934 h 1516063"/>
              <a:gd name="T94" fmla="*/ 589258 w 1125538"/>
              <a:gd name="T95" fmla="*/ 687429 h 1516063"/>
              <a:gd name="T96" fmla="*/ 514351 w 1125538"/>
              <a:gd name="T97" fmla="*/ 733907 h 1516063"/>
              <a:gd name="T98" fmla="*/ 419015 w 1125538"/>
              <a:gd name="T99" fmla="*/ 777438 h 1516063"/>
              <a:gd name="T100" fmla="*/ 271244 w 1125538"/>
              <a:gd name="T101" fmla="*/ 819382 h 1516063"/>
              <a:gd name="T102" fmla="*/ 143448 w 1125538"/>
              <a:gd name="T103" fmla="*/ 835933 h 1516063"/>
              <a:gd name="T104" fmla="*/ 29499 w 1125538"/>
              <a:gd name="T105" fmla="*/ 836840 h 1516063"/>
              <a:gd name="T106" fmla="*/ 97823 w 1125538"/>
              <a:gd name="T107" fmla="*/ 823690 h 1516063"/>
              <a:gd name="T108" fmla="*/ 204055 w 1125538"/>
              <a:gd name="T109" fmla="*/ 801017 h 1516063"/>
              <a:gd name="T110" fmla="*/ 299618 w 1125538"/>
              <a:gd name="T111" fmla="*/ 770863 h 1516063"/>
              <a:gd name="T112" fmla="*/ 404715 w 1125538"/>
              <a:gd name="T113" fmla="*/ 724838 h 1516063"/>
              <a:gd name="T114" fmla="*/ 542725 w 1125538"/>
              <a:gd name="T115" fmla="*/ 635962 h 1516063"/>
              <a:gd name="T116" fmla="*/ 647822 w 1125538"/>
              <a:gd name="T117" fmla="*/ 535296 h 1516063"/>
              <a:gd name="T118" fmla="*/ 724091 w 1125538"/>
              <a:gd name="T119" fmla="*/ 431683 h 1516063"/>
              <a:gd name="T120" fmla="*/ 776299 w 1125538"/>
              <a:gd name="T121" fmla="*/ 333285 h 1516063"/>
              <a:gd name="T122" fmla="*/ 814206 w 1125538"/>
              <a:gd name="T123" fmla="*/ 229445 h 1516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25538" h="1516063">
                <a:moveTo>
                  <a:pt x="19039" y="1444625"/>
                </a:moveTo>
                <a:lnTo>
                  <a:pt x="21305" y="1444625"/>
                </a:lnTo>
                <a:lnTo>
                  <a:pt x="1104460" y="1444625"/>
                </a:lnTo>
                <a:lnTo>
                  <a:pt x="1106726" y="1444625"/>
                </a:lnTo>
                <a:lnTo>
                  <a:pt x="1108766" y="1444853"/>
                </a:lnTo>
                <a:lnTo>
                  <a:pt x="1110806" y="1445310"/>
                </a:lnTo>
                <a:lnTo>
                  <a:pt x="1112619" y="1445766"/>
                </a:lnTo>
                <a:lnTo>
                  <a:pt x="1114659" y="1446451"/>
                </a:lnTo>
                <a:lnTo>
                  <a:pt x="1116472" y="1447136"/>
                </a:lnTo>
                <a:lnTo>
                  <a:pt x="1118059" y="1448277"/>
                </a:lnTo>
                <a:lnTo>
                  <a:pt x="1119419" y="1449190"/>
                </a:lnTo>
                <a:lnTo>
                  <a:pt x="1120779" y="1450331"/>
                </a:lnTo>
                <a:lnTo>
                  <a:pt x="1122138" y="1451472"/>
                </a:lnTo>
                <a:lnTo>
                  <a:pt x="1123272" y="1452614"/>
                </a:lnTo>
                <a:lnTo>
                  <a:pt x="1123952" y="1453983"/>
                </a:lnTo>
                <a:lnTo>
                  <a:pt x="1124632" y="1455581"/>
                </a:lnTo>
                <a:lnTo>
                  <a:pt x="1125312" y="1456950"/>
                </a:lnTo>
                <a:lnTo>
                  <a:pt x="1125538" y="1458319"/>
                </a:lnTo>
                <a:lnTo>
                  <a:pt x="1125538" y="1459917"/>
                </a:lnTo>
                <a:lnTo>
                  <a:pt x="1125538" y="1500771"/>
                </a:lnTo>
                <a:lnTo>
                  <a:pt x="1125538" y="1502369"/>
                </a:lnTo>
                <a:lnTo>
                  <a:pt x="1125312" y="1503967"/>
                </a:lnTo>
                <a:lnTo>
                  <a:pt x="1124632" y="1505336"/>
                </a:lnTo>
                <a:lnTo>
                  <a:pt x="1123952" y="1506706"/>
                </a:lnTo>
                <a:lnTo>
                  <a:pt x="1123272" y="1508075"/>
                </a:lnTo>
                <a:lnTo>
                  <a:pt x="1122138" y="1509444"/>
                </a:lnTo>
                <a:lnTo>
                  <a:pt x="1120779" y="1510586"/>
                </a:lnTo>
                <a:lnTo>
                  <a:pt x="1119419" y="1511499"/>
                </a:lnTo>
                <a:lnTo>
                  <a:pt x="1118059" y="1512640"/>
                </a:lnTo>
                <a:lnTo>
                  <a:pt x="1116472" y="1513324"/>
                </a:lnTo>
                <a:lnTo>
                  <a:pt x="1114659" y="1514237"/>
                </a:lnTo>
                <a:lnTo>
                  <a:pt x="1112619" y="1514922"/>
                </a:lnTo>
                <a:lnTo>
                  <a:pt x="1110806" y="1515379"/>
                </a:lnTo>
                <a:lnTo>
                  <a:pt x="1108766" y="1515835"/>
                </a:lnTo>
                <a:lnTo>
                  <a:pt x="1106726" y="1516063"/>
                </a:lnTo>
                <a:lnTo>
                  <a:pt x="1104460" y="1516063"/>
                </a:lnTo>
                <a:lnTo>
                  <a:pt x="21305" y="1516063"/>
                </a:lnTo>
                <a:lnTo>
                  <a:pt x="19039" y="1516063"/>
                </a:lnTo>
                <a:lnTo>
                  <a:pt x="16772" y="1515835"/>
                </a:lnTo>
                <a:lnTo>
                  <a:pt x="14959" y="1515379"/>
                </a:lnTo>
                <a:lnTo>
                  <a:pt x="12919" y="1514922"/>
                </a:lnTo>
                <a:lnTo>
                  <a:pt x="11333" y="1514237"/>
                </a:lnTo>
                <a:lnTo>
                  <a:pt x="9292" y="1513324"/>
                </a:lnTo>
                <a:lnTo>
                  <a:pt x="7706" y="1512640"/>
                </a:lnTo>
                <a:lnTo>
                  <a:pt x="6346" y="1511499"/>
                </a:lnTo>
                <a:lnTo>
                  <a:pt x="4986" y="1510586"/>
                </a:lnTo>
                <a:lnTo>
                  <a:pt x="3853" y="1509444"/>
                </a:lnTo>
                <a:lnTo>
                  <a:pt x="2720" y="1508075"/>
                </a:lnTo>
                <a:lnTo>
                  <a:pt x="1586" y="1506706"/>
                </a:lnTo>
                <a:lnTo>
                  <a:pt x="906" y="1505336"/>
                </a:lnTo>
                <a:lnTo>
                  <a:pt x="453" y="1503967"/>
                </a:lnTo>
                <a:lnTo>
                  <a:pt x="226" y="1502369"/>
                </a:lnTo>
                <a:lnTo>
                  <a:pt x="0" y="1500771"/>
                </a:lnTo>
                <a:lnTo>
                  <a:pt x="0" y="1459917"/>
                </a:lnTo>
                <a:lnTo>
                  <a:pt x="226" y="1458319"/>
                </a:lnTo>
                <a:lnTo>
                  <a:pt x="453" y="1456950"/>
                </a:lnTo>
                <a:lnTo>
                  <a:pt x="906" y="1455581"/>
                </a:lnTo>
                <a:lnTo>
                  <a:pt x="1586" y="1453983"/>
                </a:lnTo>
                <a:lnTo>
                  <a:pt x="2720" y="1452614"/>
                </a:lnTo>
                <a:lnTo>
                  <a:pt x="3853" y="1451472"/>
                </a:lnTo>
                <a:lnTo>
                  <a:pt x="4986" y="1450331"/>
                </a:lnTo>
                <a:lnTo>
                  <a:pt x="6346" y="1449190"/>
                </a:lnTo>
                <a:lnTo>
                  <a:pt x="7706" y="1448277"/>
                </a:lnTo>
                <a:lnTo>
                  <a:pt x="9292" y="1447136"/>
                </a:lnTo>
                <a:lnTo>
                  <a:pt x="11333" y="1446451"/>
                </a:lnTo>
                <a:lnTo>
                  <a:pt x="12919" y="1445766"/>
                </a:lnTo>
                <a:lnTo>
                  <a:pt x="14959" y="1445310"/>
                </a:lnTo>
                <a:lnTo>
                  <a:pt x="16772" y="1444853"/>
                </a:lnTo>
                <a:lnTo>
                  <a:pt x="19039" y="1444625"/>
                </a:lnTo>
                <a:close/>
                <a:moveTo>
                  <a:pt x="23693" y="1074737"/>
                </a:moveTo>
                <a:lnTo>
                  <a:pt x="200146" y="1074737"/>
                </a:lnTo>
                <a:lnTo>
                  <a:pt x="202628" y="1074964"/>
                </a:lnTo>
                <a:lnTo>
                  <a:pt x="204884" y="1075191"/>
                </a:lnTo>
                <a:lnTo>
                  <a:pt x="207141" y="1075419"/>
                </a:lnTo>
                <a:lnTo>
                  <a:pt x="209397" y="1076100"/>
                </a:lnTo>
                <a:lnTo>
                  <a:pt x="211428" y="1076781"/>
                </a:lnTo>
                <a:lnTo>
                  <a:pt x="213233" y="1077690"/>
                </a:lnTo>
                <a:lnTo>
                  <a:pt x="215038" y="1078598"/>
                </a:lnTo>
                <a:lnTo>
                  <a:pt x="216843" y="1079734"/>
                </a:lnTo>
                <a:lnTo>
                  <a:pt x="218423" y="1080869"/>
                </a:lnTo>
                <a:lnTo>
                  <a:pt x="219551" y="1082005"/>
                </a:lnTo>
                <a:lnTo>
                  <a:pt x="220905" y="1083367"/>
                </a:lnTo>
                <a:lnTo>
                  <a:pt x="221807" y="1084957"/>
                </a:lnTo>
                <a:lnTo>
                  <a:pt x="222484" y="1086547"/>
                </a:lnTo>
                <a:lnTo>
                  <a:pt x="223161" y="1087910"/>
                </a:lnTo>
                <a:lnTo>
                  <a:pt x="223387" y="1089499"/>
                </a:lnTo>
                <a:lnTo>
                  <a:pt x="223838" y="1091316"/>
                </a:lnTo>
                <a:lnTo>
                  <a:pt x="223838" y="1377473"/>
                </a:lnTo>
                <a:lnTo>
                  <a:pt x="223387" y="1379063"/>
                </a:lnTo>
                <a:lnTo>
                  <a:pt x="223161" y="1380653"/>
                </a:lnTo>
                <a:lnTo>
                  <a:pt x="222484" y="1382470"/>
                </a:lnTo>
                <a:lnTo>
                  <a:pt x="221807" y="1383832"/>
                </a:lnTo>
                <a:lnTo>
                  <a:pt x="220905" y="1385195"/>
                </a:lnTo>
                <a:lnTo>
                  <a:pt x="219551" y="1386558"/>
                </a:lnTo>
                <a:lnTo>
                  <a:pt x="218423" y="1387693"/>
                </a:lnTo>
                <a:lnTo>
                  <a:pt x="216843" y="1389056"/>
                </a:lnTo>
                <a:lnTo>
                  <a:pt x="215038" y="1390191"/>
                </a:lnTo>
                <a:lnTo>
                  <a:pt x="213233" y="1391100"/>
                </a:lnTo>
                <a:lnTo>
                  <a:pt x="211428" y="1392008"/>
                </a:lnTo>
                <a:lnTo>
                  <a:pt x="209397" y="1392690"/>
                </a:lnTo>
                <a:lnTo>
                  <a:pt x="207141" y="1393144"/>
                </a:lnTo>
                <a:lnTo>
                  <a:pt x="204884" y="1393598"/>
                </a:lnTo>
                <a:lnTo>
                  <a:pt x="202628" y="1393825"/>
                </a:lnTo>
                <a:lnTo>
                  <a:pt x="200146" y="1393825"/>
                </a:lnTo>
                <a:lnTo>
                  <a:pt x="23693" y="1393825"/>
                </a:lnTo>
                <a:lnTo>
                  <a:pt x="21211" y="1393825"/>
                </a:lnTo>
                <a:lnTo>
                  <a:pt x="18954" y="1393598"/>
                </a:lnTo>
                <a:lnTo>
                  <a:pt x="16472" y="1393144"/>
                </a:lnTo>
                <a:lnTo>
                  <a:pt x="14441" y="1392690"/>
                </a:lnTo>
                <a:lnTo>
                  <a:pt x="12411" y="1392008"/>
                </a:lnTo>
                <a:lnTo>
                  <a:pt x="10605" y="1391100"/>
                </a:lnTo>
                <a:lnTo>
                  <a:pt x="8574" y="1390191"/>
                </a:lnTo>
                <a:lnTo>
                  <a:pt x="6995" y="1389056"/>
                </a:lnTo>
                <a:lnTo>
                  <a:pt x="5415" y="1387693"/>
                </a:lnTo>
                <a:lnTo>
                  <a:pt x="4287" y="1386558"/>
                </a:lnTo>
                <a:lnTo>
                  <a:pt x="3159" y="1385195"/>
                </a:lnTo>
                <a:lnTo>
                  <a:pt x="1805" y="1383832"/>
                </a:lnTo>
                <a:lnTo>
                  <a:pt x="1128" y="1382470"/>
                </a:lnTo>
                <a:lnTo>
                  <a:pt x="451" y="1380653"/>
                </a:lnTo>
                <a:lnTo>
                  <a:pt x="225" y="1379063"/>
                </a:lnTo>
                <a:lnTo>
                  <a:pt x="0" y="1377473"/>
                </a:lnTo>
                <a:lnTo>
                  <a:pt x="0" y="1091316"/>
                </a:lnTo>
                <a:lnTo>
                  <a:pt x="225" y="1089499"/>
                </a:lnTo>
                <a:lnTo>
                  <a:pt x="451" y="1087910"/>
                </a:lnTo>
                <a:lnTo>
                  <a:pt x="1128" y="1086547"/>
                </a:lnTo>
                <a:lnTo>
                  <a:pt x="1805" y="1084957"/>
                </a:lnTo>
                <a:lnTo>
                  <a:pt x="3159" y="1083367"/>
                </a:lnTo>
                <a:lnTo>
                  <a:pt x="4287" y="1082005"/>
                </a:lnTo>
                <a:lnTo>
                  <a:pt x="5415" y="1080869"/>
                </a:lnTo>
                <a:lnTo>
                  <a:pt x="6995" y="1079734"/>
                </a:lnTo>
                <a:lnTo>
                  <a:pt x="8574" y="1078598"/>
                </a:lnTo>
                <a:lnTo>
                  <a:pt x="10605" y="1077690"/>
                </a:lnTo>
                <a:lnTo>
                  <a:pt x="12411" y="1076781"/>
                </a:lnTo>
                <a:lnTo>
                  <a:pt x="14441" y="1076100"/>
                </a:lnTo>
                <a:lnTo>
                  <a:pt x="16472" y="1075419"/>
                </a:lnTo>
                <a:lnTo>
                  <a:pt x="18954" y="1075191"/>
                </a:lnTo>
                <a:lnTo>
                  <a:pt x="21211" y="1074964"/>
                </a:lnTo>
                <a:lnTo>
                  <a:pt x="23693" y="1074737"/>
                </a:lnTo>
                <a:close/>
                <a:moveTo>
                  <a:pt x="307154" y="904875"/>
                </a:moveTo>
                <a:lnTo>
                  <a:pt x="309431" y="904875"/>
                </a:lnTo>
                <a:lnTo>
                  <a:pt x="487494" y="904875"/>
                </a:lnTo>
                <a:lnTo>
                  <a:pt x="489771" y="904875"/>
                </a:lnTo>
                <a:lnTo>
                  <a:pt x="492276" y="905328"/>
                </a:lnTo>
                <a:lnTo>
                  <a:pt x="494553" y="906007"/>
                </a:lnTo>
                <a:lnTo>
                  <a:pt x="496602" y="906685"/>
                </a:lnTo>
                <a:lnTo>
                  <a:pt x="498652" y="908043"/>
                </a:lnTo>
                <a:lnTo>
                  <a:pt x="500929" y="909174"/>
                </a:lnTo>
                <a:lnTo>
                  <a:pt x="502523" y="910758"/>
                </a:lnTo>
                <a:lnTo>
                  <a:pt x="504344" y="912342"/>
                </a:lnTo>
                <a:lnTo>
                  <a:pt x="505710" y="913926"/>
                </a:lnTo>
                <a:lnTo>
                  <a:pt x="507304" y="916188"/>
                </a:lnTo>
                <a:lnTo>
                  <a:pt x="508443" y="918225"/>
                </a:lnTo>
                <a:lnTo>
                  <a:pt x="509354" y="920261"/>
                </a:lnTo>
                <a:lnTo>
                  <a:pt x="510264" y="922750"/>
                </a:lnTo>
                <a:lnTo>
                  <a:pt x="510720" y="925012"/>
                </a:lnTo>
                <a:lnTo>
                  <a:pt x="511175" y="927501"/>
                </a:lnTo>
                <a:lnTo>
                  <a:pt x="511175" y="930216"/>
                </a:lnTo>
                <a:lnTo>
                  <a:pt x="511175" y="1368484"/>
                </a:lnTo>
                <a:lnTo>
                  <a:pt x="511175" y="1370973"/>
                </a:lnTo>
                <a:lnTo>
                  <a:pt x="510720" y="1373688"/>
                </a:lnTo>
                <a:lnTo>
                  <a:pt x="510264" y="1376177"/>
                </a:lnTo>
                <a:lnTo>
                  <a:pt x="509354" y="1378439"/>
                </a:lnTo>
                <a:lnTo>
                  <a:pt x="508443" y="1380702"/>
                </a:lnTo>
                <a:lnTo>
                  <a:pt x="507304" y="1382738"/>
                </a:lnTo>
                <a:lnTo>
                  <a:pt x="505710" y="1384549"/>
                </a:lnTo>
                <a:lnTo>
                  <a:pt x="504344" y="1386359"/>
                </a:lnTo>
                <a:lnTo>
                  <a:pt x="502523" y="1388169"/>
                </a:lnTo>
                <a:lnTo>
                  <a:pt x="500929" y="1389526"/>
                </a:lnTo>
                <a:lnTo>
                  <a:pt x="498652" y="1390884"/>
                </a:lnTo>
                <a:lnTo>
                  <a:pt x="496602" y="1391789"/>
                </a:lnTo>
                <a:lnTo>
                  <a:pt x="494553" y="1392694"/>
                </a:lnTo>
                <a:lnTo>
                  <a:pt x="492276" y="1393373"/>
                </a:lnTo>
                <a:lnTo>
                  <a:pt x="489771" y="1393599"/>
                </a:lnTo>
                <a:lnTo>
                  <a:pt x="487494" y="1393825"/>
                </a:lnTo>
                <a:lnTo>
                  <a:pt x="309431" y="1393825"/>
                </a:lnTo>
                <a:lnTo>
                  <a:pt x="307154" y="1393599"/>
                </a:lnTo>
                <a:lnTo>
                  <a:pt x="304422" y="1393373"/>
                </a:lnTo>
                <a:lnTo>
                  <a:pt x="302372" y="1392694"/>
                </a:lnTo>
                <a:lnTo>
                  <a:pt x="300323" y="1391789"/>
                </a:lnTo>
                <a:lnTo>
                  <a:pt x="298274" y="1390884"/>
                </a:lnTo>
                <a:lnTo>
                  <a:pt x="295997" y="1389526"/>
                </a:lnTo>
                <a:lnTo>
                  <a:pt x="294403" y="1388169"/>
                </a:lnTo>
                <a:lnTo>
                  <a:pt x="292581" y="1386359"/>
                </a:lnTo>
                <a:lnTo>
                  <a:pt x="291215" y="1384549"/>
                </a:lnTo>
                <a:lnTo>
                  <a:pt x="289621" y="1382738"/>
                </a:lnTo>
                <a:lnTo>
                  <a:pt x="288483" y="1380702"/>
                </a:lnTo>
                <a:lnTo>
                  <a:pt x="287572" y="1378439"/>
                </a:lnTo>
                <a:lnTo>
                  <a:pt x="286661" y="1376177"/>
                </a:lnTo>
                <a:lnTo>
                  <a:pt x="286206" y="1373688"/>
                </a:lnTo>
                <a:lnTo>
                  <a:pt x="285750" y="1370973"/>
                </a:lnTo>
                <a:lnTo>
                  <a:pt x="285750" y="1368484"/>
                </a:lnTo>
                <a:lnTo>
                  <a:pt x="285750" y="930216"/>
                </a:lnTo>
                <a:lnTo>
                  <a:pt x="285750" y="927501"/>
                </a:lnTo>
                <a:lnTo>
                  <a:pt x="286206" y="925012"/>
                </a:lnTo>
                <a:lnTo>
                  <a:pt x="286661" y="922750"/>
                </a:lnTo>
                <a:lnTo>
                  <a:pt x="287572" y="920261"/>
                </a:lnTo>
                <a:lnTo>
                  <a:pt x="288483" y="918225"/>
                </a:lnTo>
                <a:lnTo>
                  <a:pt x="289621" y="916188"/>
                </a:lnTo>
                <a:lnTo>
                  <a:pt x="291215" y="913926"/>
                </a:lnTo>
                <a:lnTo>
                  <a:pt x="292581" y="912342"/>
                </a:lnTo>
                <a:lnTo>
                  <a:pt x="294403" y="910758"/>
                </a:lnTo>
                <a:lnTo>
                  <a:pt x="295997" y="909174"/>
                </a:lnTo>
                <a:lnTo>
                  <a:pt x="298274" y="908043"/>
                </a:lnTo>
                <a:lnTo>
                  <a:pt x="300323" y="906685"/>
                </a:lnTo>
                <a:lnTo>
                  <a:pt x="302372" y="906007"/>
                </a:lnTo>
                <a:lnTo>
                  <a:pt x="304422" y="905328"/>
                </a:lnTo>
                <a:lnTo>
                  <a:pt x="307154" y="904875"/>
                </a:lnTo>
                <a:close/>
                <a:moveTo>
                  <a:pt x="614065" y="754062"/>
                </a:moveTo>
                <a:lnTo>
                  <a:pt x="790874" y="754062"/>
                </a:lnTo>
                <a:lnTo>
                  <a:pt x="795848" y="754289"/>
                </a:lnTo>
                <a:lnTo>
                  <a:pt x="797883" y="754516"/>
                </a:lnTo>
                <a:lnTo>
                  <a:pt x="800144" y="754969"/>
                </a:lnTo>
                <a:lnTo>
                  <a:pt x="802179" y="755650"/>
                </a:lnTo>
                <a:lnTo>
                  <a:pt x="804214" y="756330"/>
                </a:lnTo>
                <a:lnTo>
                  <a:pt x="806023" y="757237"/>
                </a:lnTo>
                <a:lnTo>
                  <a:pt x="807605" y="758598"/>
                </a:lnTo>
                <a:lnTo>
                  <a:pt x="808962" y="759959"/>
                </a:lnTo>
                <a:lnTo>
                  <a:pt x="810545" y="761546"/>
                </a:lnTo>
                <a:lnTo>
                  <a:pt x="811675" y="763360"/>
                </a:lnTo>
                <a:lnTo>
                  <a:pt x="812579" y="765855"/>
                </a:lnTo>
                <a:lnTo>
                  <a:pt x="813484" y="768123"/>
                </a:lnTo>
                <a:lnTo>
                  <a:pt x="813936" y="770618"/>
                </a:lnTo>
                <a:lnTo>
                  <a:pt x="814388" y="773793"/>
                </a:lnTo>
                <a:lnTo>
                  <a:pt x="814388" y="776968"/>
                </a:lnTo>
                <a:lnTo>
                  <a:pt x="814388" y="1370920"/>
                </a:lnTo>
                <a:lnTo>
                  <a:pt x="814388" y="1374322"/>
                </a:lnTo>
                <a:lnTo>
                  <a:pt x="813936" y="1377043"/>
                </a:lnTo>
                <a:lnTo>
                  <a:pt x="813484" y="1379764"/>
                </a:lnTo>
                <a:lnTo>
                  <a:pt x="812579" y="1382259"/>
                </a:lnTo>
                <a:lnTo>
                  <a:pt x="811675" y="1384300"/>
                </a:lnTo>
                <a:lnTo>
                  <a:pt x="810545" y="1386114"/>
                </a:lnTo>
                <a:lnTo>
                  <a:pt x="808962" y="1387929"/>
                </a:lnTo>
                <a:lnTo>
                  <a:pt x="807605" y="1389290"/>
                </a:lnTo>
                <a:lnTo>
                  <a:pt x="806023" y="1390423"/>
                </a:lnTo>
                <a:lnTo>
                  <a:pt x="804214" y="1391331"/>
                </a:lnTo>
                <a:lnTo>
                  <a:pt x="802179" y="1392238"/>
                </a:lnTo>
                <a:lnTo>
                  <a:pt x="800144" y="1392691"/>
                </a:lnTo>
                <a:lnTo>
                  <a:pt x="797883" y="1393145"/>
                </a:lnTo>
                <a:lnTo>
                  <a:pt x="795848" y="1393598"/>
                </a:lnTo>
                <a:lnTo>
                  <a:pt x="790874" y="1393825"/>
                </a:lnTo>
                <a:lnTo>
                  <a:pt x="614065" y="1393825"/>
                </a:lnTo>
                <a:lnTo>
                  <a:pt x="609316" y="1393598"/>
                </a:lnTo>
                <a:lnTo>
                  <a:pt x="607055" y="1393145"/>
                </a:lnTo>
                <a:lnTo>
                  <a:pt x="605021" y="1392691"/>
                </a:lnTo>
                <a:lnTo>
                  <a:pt x="602760" y="1392238"/>
                </a:lnTo>
                <a:lnTo>
                  <a:pt x="600951" y="1391331"/>
                </a:lnTo>
                <a:lnTo>
                  <a:pt x="599142" y="1390423"/>
                </a:lnTo>
                <a:lnTo>
                  <a:pt x="597559" y="1389290"/>
                </a:lnTo>
                <a:lnTo>
                  <a:pt x="595977" y="1387929"/>
                </a:lnTo>
                <a:lnTo>
                  <a:pt x="594394" y="1386114"/>
                </a:lnTo>
                <a:lnTo>
                  <a:pt x="593263" y="1384300"/>
                </a:lnTo>
                <a:lnTo>
                  <a:pt x="592359" y="1382259"/>
                </a:lnTo>
                <a:lnTo>
                  <a:pt x="591681" y="1379764"/>
                </a:lnTo>
                <a:lnTo>
                  <a:pt x="591002" y="1377043"/>
                </a:lnTo>
                <a:lnTo>
                  <a:pt x="590776" y="1374322"/>
                </a:lnTo>
                <a:lnTo>
                  <a:pt x="590550" y="1370920"/>
                </a:lnTo>
                <a:lnTo>
                  <a:pt x="590550" y="776968"/>
                </a:lnTo>
                <a:lnTo>
                  <a:pt x="590776" y="773793"/>
                </a:lnTo>
                <a:lnTo>
                  <a:pt x="591002" y="770618"/>
                </a:lnTo>
                <a:lnTo>
                  <a:pt x="591681" y="768123"/>
                </a:lnTo>
                <a:lnTo>
                  <a:pt x="592359" y="765855"/>
                </a:lnTo>
                <a:lnTo>
                  <a:pt x="593263" y="763360"/>
                </a:lnTo>
                <a:lnTo>
                  <a:pt x="594394" y="761546"/>
                </a:lnTo>
                <a:lnTo>
                  <a:pt x="595977" y="759959"/>
                </a:lnTo>
                <a:lnTo>
                  <a:pt x="597559" y="758598"/>
                </a:lnTo>
                <a:lnTo>
                  <a:pt x="599142" y="757237"/>
                </a:lnTo>
                <a:lnTo>
                  <a:pt x="600951" y="756330"/>
                </a:lnTo>
                <a:lnTo>
                  <a:pt x="602760" y="755650"/>
                </a:lnTo>
                <a:lnTo>
                  <a:pt x="605021" y="754969"/>
                </a:lnTo>
                <a:lnTo>
                  <a:pt x="607055" y="754516"/>
                </a:lnTo>
                <a:lnTo>
                  <a:pt x="609316" y="754289"/>
                </a:lnTo>
                <a:lnTo>
                  <a:pt x="614065" y="754062"/>
                </a:lnTo>
                <a:close/>
                <a:moveTo>
                  <a:pt x="925215" y="371475"/>
                </a:moveTo>
                <a:lnTo>
                  <a:pt x="1102024" y="371475"/>
                </a:lnTo>
                <a:lnTo>
                  <a:pt x="1106998" y="371702"/>
                </a:lnTo>
                <a:lnTo>
                  <a:pt x="1109033" y="371702"/>
                </a:lnTo>
                <a:lnTo>
                  <a:pt x="1111294" y="371929"/>
                </a:lnTo>
                <a:lnTo>
                  <a:pt x="1113329" y="372383"/>
                </a:lnTo>
                <a:lnTo>
                  <a:pt x="1115364" y="373290"/>
                </a:lnTo>
                <a:lnTo>
                  <a:pt x="1117173" y="374198"/>
                </a:lnTo>
                <a:lnTo>
                  <a:pt x="1118755" y="375332"/>
                </a:lnTo>
                <a:lnTo>
                  <a:pt x="1120112" y="376694"/>
                </a:lnTo>
                <a:lnTo>
                  <a:pt x="1121695" y="378509"/>
                </a:lnTo>
                <a:lnTo>
                  <a:pt x="1122825" y="381004"/>
                </a:lnTo>
                <a:lnTo>
                  <a:pt x="1123729" y="383727"/>
                </a:lnTo>
                <a:lnTo>
                  <a:pt x="1124634" y="387130"/>
                </a:lnTo>
                <a:lnTo>
                  <a:pt x="1125086" y="390987"/>
                </a:lnTo>
                <a:lnTo>
                  <a:pt x="1125538" y="395525"/>
                </a:lnTo>
                <a:lnTo>
                  <a:pt x="1125538" y="400517"/>
                </a:lnTo>
                <a:lnTo>
                  <a:pt x="1125538" y="1361609"/>
                </a:lnTo>
                <a:lnTo>
                  <a:pt x="1125538" y="1366827"/>
                </a:lnTo>
                <a:lnTo>
                  <a:pt x="1125086" y="1371138"/>
                </a:lnTo>
                <a:lnTo>
                  <a:pt x="1124634" y="1375222"/>
                </a:lnTo>
                <a:lnTo>
                  <a:pt x="1123729" y="1378398"/>
                </a:lnTo>
                <a:lnTo>
                  <a:pt x="1122825" y="1381348"/>
                </a:lnTo>
                <a:lnTo>
                  <a:pt x="1121695" y="1383617"/>
                </a:lnTo>
                <a:lnTo>
                  <a:pt x="1120112" y="1385432"/>
                </a:lnTo>
                <a:lnTo>
                  <a:pt x="1118755" y="1387020"/>
                </a:lnTo>
                <a:lnTo>
                  <a:pt x="1117173" y="1388381"/>
                </a:lnTo>
                <a:lnTo>
                  <a:pt x="1115364" y="1389289"/>
                </a:lnTo>
                <a:lnTo>
                  <a:pt x="1113329" y="1389743"/>
                </a:lnTo>
                <a:lnTo>
                  <a:pt x="1111294" y="1390196"/>
                </a:lnTo>
                <a:lnTo>
                  <a:pt x="1109033" y="1390423"/>
                </a:lnTo>
                <a:lnTo>
                  <a:pt x="1106998" y="1390650"/>
                </a:lnTo>
                <a:lnTo>
                  <a:pt x="1102024" y="1390650"/>
                </a:lnTo>
                <a:lnTo>
                  <a:pt x="925215" y="1390650"/>
                </a:lnTo>
                <a:lnTo>
                  <a:pt x="920466" y="1390650"/>
                </a:lnTo>
                <a:lnTo>
                  <a:pt x="918205" y="1390423"/>
                </a:lnTo>
                <a:lnTo>
                  <a:pt x="916171" y="1390196"/>
                </a:lnTo>
                <a:lnTo>
                  <a:pt x="913910" y="1389743"/>
                </a:lnTo>
                <a:lnTo>
                  <a:pt x="912101" y="1389289"/>
                </a:lnTo>
                <a:lnTo>
                  <a:pt x="910292" y="1388381"/>
                </a:lnTo>
                <a:lnTo>
                  <a:pt x="908709" y="1387020"/>
                </a:lnTo>
                <a:lnTo>
                  <a:pt x="907127" y="1385432"/>
                </a:lnTo>
                <a:lnTo>
                  <a:pt x="905544" y="1383617"/>
                </a:lnTo>
                <a:lnTo>
                  <a:pt x="904413" y="1381348"/>
                </a:lnTo>
                <a:lnTo>
                  <a:pt x="903509" y="1378398"/>
                </a:lnTo>
                <a:lnTo>
                  <a:pt x="902831" y="1375222"/>
                </a:lnTo>
                <a:lnTo>
                  <a:pt x="902152" y="1371138"/>
                </a:lnTo>
                <a:lnTo>
                  <a:pt x="901926" y="1366827"/>
                </a:lnTo>
                <a:lnTo>
                  <a:pt x="901700" y="1361609"/>
                </a:lnTo>
                <a:lnTo>
                  <a:pt x="901700" y="400517"/>
                </a:lnTo>
                <a:lnTo>
                  <a:pt x="901926" y="395525"/>
                </a:lnTo>
                <a:lnTo>
                  <a:pt x="902152" y="390987"/>
                </a:lnTo>
                <a:lnTo>
                  <a:pt x="902831" y="387130"/>
                </a:lnTo>
                <a:lnTo>
                  <a:pt x="903509" y="383727"/>
                </a:lnTo>
                <a:lnTo>
                  <a:pt x="904413" y="381004"/>
                </a:lnTo>
                <a:lnTo>
                  <a:pt x="905544" y="378509"/>
                </a:lnTo>
                <a:lnTo>
                  <a:pt x="907127" y="376694"/>
                </a:lnTo>
                <a:lnTo>
                  <a:pt x="908709" y="375332"/>
                </a:lnTo>
                <a:lnTo>
                  <a:pt x="910292" y="374198"/>
                </a:lnTo>
                <a:lnTo>
                  <a:pt x="912101" y="373290"/>
                </a:lnTo>
                <a:lnTo>
                  <a:pt x="913910" y="372383"/>
                </a:lnTo>
                <a:lnTo>
                  <a:pt x="916171" y="371929"/>
                </a:lnTo>
                <a:lnTo>
                  <a:pt x="918205" y="371702"/>
                </a:lnTo>
                <a:lnTo>
                  <a:pt x="920466" y="371702"/>
                </a:lnTo>
                <a:lnTo>
                  <a:pt x="925215" y="371475"/>
                </a:lnTo>
                <a:close/>
                <a:moveTo>
                  <a:pt x="866187" y="0"/>
                </a:moveTo>
                <a:lnTo>
                  <a:pt x="1014412" y="183647"/>
                </a:lnTo>
                <a:lnTo>
                  <a:pt x="885708" y="183647"/>
                </a:lnTo>
                <a:lnTo>
                  <a:pt x="882530" y="200651"/>
                </a:lnTo>
                <a:lnTo>
                  <a:pt x="879126" y="217202"/>
                </a:lnTo>
                <a:lnTo>
                  <a:pt x="875494" y="233980"/>
                </a:lnTo>
                <a:lnTo>
                  <a:pt x="871862" y="250077"/>
                </a:lnTo>
                <a:lnTo>
                  <a:pt x="867776" y="265948"/>
                </a:lnTo>
                <a:lnTo>
                  <a:pt x="863690" y="281365"/>
                </a:lnTo>
                <a:lnTo>
                  <a:pt x="859150" y="296782"/>
                </a:lnTo>
                <a:lnTo>
                  <a:pt x="854384" y="311746"/>
                </a:lnTo>
                <a:lnTo>
                  <a:pt x="849844" y="326483"/>
                </a:lnTo>
                <a:lnTo>
                  <a:pt x="844623" y="340994"/>
                </a:lnTo>
                <a:lnTo>
                  <a:pt x="839402" y="355051"/>
                </a:lnTo>
                <a:lnTo>
                  <a:pt x="834181" y="369107"/>
                </a:lnTo>
                <a:lnTo>
                  <a:pt x="828734" y="382711"/>
                </a:lnTo>
                <a:lnTo>
                  <a:pt x="822832" y="396088"/>
                </a:lnTo>
                <a:lnTo>
                  <a:pt x="816930" y="409238"/>
                </a:lnTo>
                <a:lnTo>
                  <a:pt x="811028" y="422161"/>
                </a:lnTo>
                <a:lnTo>
                  <a:pt x="804900" y="434857"/>
                </a:lnTo>
                <a:lnTo>
                  <a:pt x="798317" y="446874"/>
                </a:lnTo>
                <a:lnTo>
                  <a:pt x="791734" y="459117"/>
                </a:lnTo>
                <a:lnTo>
                  <a:pt x="785151" y="471133"/>
                </a:lnTo>
                <a:lnTo>
                  <a:pt x="778342" y="482470"/>
                </a:lnTo>
                <a:lnTo>
                  <a:pt x="771305" y="494033"/>
                </a:lnTo>
                <a:lnTo>
                  <a:pt x="764041" y="505142"/>
                </a:lnTo>
                <a:lnTo>
                  <a:pt x="756777" y="516025"/>
                </a:lnTo>
                <a:lnTo>
                  <a:pt x="749514" y="526681"/>
                </a:lnTo>
                <a:lnTo>
                  <a:pt x="742023" y="537110"/>
                </a:lnTo>
                <a:lnTo>
                  <a:pt x="734305" y="547313"/>
                </a:lnTo>
                <a:lnTo>
                  <a:pt x="726588" y="557062"/>
                </a:lnTo>
                <a:lnTo>
                  <a:pt x="718643" y="567038"/>
                </a:lnTo>
                <a:lnTo>
                  <a:pt x="710698" y="576334"/>
                </a:lnTo>
                <a:lnTo>
                  <a:pt x="702754" y="585629"/>
                </a:lnTo>
                <a:lnTo>
                  <a:pt x="694582" y="594698"/>
                </a:lnTo>
                <a:lnTo>
                  <a:pt x="686183" y="603767"/>
                </a:lnTo>
                <a:lnTo>
                  <a:pt x="677785" y="612156"/>
                </a:lnTo>
                <a:lnTo>
                  <a:pt x="669159" y="620545"/>
                </a:lnTo>
                <a:lnTo>
                  <a:pt x="660533" y="628934"/>
                </a:lnTo>
                <a:lnTo>
                  <a:pt x="651908" y="636869"/>
                </a:lnTo>
                <a:lnTo>
                  <a:pt x="643282" y="644578"/>
                </a:lnTo>
                <a:lnTo>
                  <a:pt x="634429" y="652286"/>
                </a:lnTo>
                <a:lnTo>
                  <a:pt x="625577" y="659541"/>
                </a:lnTo>
                <a:lnTo>
                  <a:pt x="616497" y="666797"/>
                </a:lnTo>
                <a:lnTo>
                  <a:pt x="607417" y="673825"/>
                </a:lnTo>
                <a:lnTo>
                  <a:pt x="598338" y="680627"/>
                </a:lnTo>
                <a:lnTo>
                  <a:pt x="589258" y="687429"/>
                </a:lnTo>
                <a:lnTo>
                  <a:pt x="579952" y="693777"/>
                </a:lnTo>
                <a:lnTo>
                  <a:pt x="570645" y="700125"/>
                </a:lnTo>
                <a:lnTo>
                  <a:pt x="561565" y="706020"/>
                </a:lnTo>
                <a:lnTo>
                  <a:pt x="552259" y="711915"/>
                </a:lnTo>
                <a:lnTo>
                  <a:pt x="542725" y="717810"/>
                </a:lnTo>
                <a:lnTo>
                  <a:pt x="533191" y="723478"/>
                </a:lnTo>
                <a:lnTo>
                  <a:pt x="523885" y="728919"/>
                </a:lnTo>
                <a:lnTo>
                  <a:pt x="514351" y="733907"/>
                </a:lnTo>
                <a:lnTo>
                  <a:pt x="504818" y="739122"/>
                </a:lnTo>
                <a:lnTo>
                  <a:pt x="495284" y="743883"/>
                </a:lnTo>
                <a:lnTo>
                  <a:pt x="485750" y="748644"/>
                </a:lnTo>
                <a:lnTo>
                  <a:pt x="476217" y="753179"/>
                </a:lnTo>
                <a:lnTo>
                  <a:pt x="466683" y="757486"/>
                </a:lnTo>
                <a:lnTo>
                  <a:pt x="457149" y="761794"/>
                </a:lnTo>
                <a:lnTo>
                  <a:pt x="437855" y="769956"/>
                </a:lnTo>
                <a:lnTo>
                  <a:pt x="419015" y="777438"/>
                </a:lnTo>
                <a:lnTo>
                  <a:pt x="399948" y="784467"/>
                </a:lnTo>
                <a:lnTo>
                  <a:pt x="381107" y="790815"/>
                </a:lnTo>
                <a:lnTo>
                  <a:pt x="362040" y="796936"/>
                </a:lnTo>
                <a:lnTo>
                  <a:pt x="343654" y="802151"/>
                </a:lnTo>
                <a:lnTo>
                  <a:pt x="325041" y="807139"/>
                </a:lnTo>
                <a:lnTo>
                  <a:pt x="306881" y="811673"/>
                </a:lnTo>
                <a:lnTo>
                  <a:pt x="288722" y="815528"/>
                </a:lnTo>
                <a:lnTo>
                  <a:pt x="271244" y="819382"/>
                </a:lnTo>
                <a:lnTo>
                  <a:pt x="253539" y="822556"/>
                </a:lnTo>
                <a:lnTo>
                  <a:pt x="236514" y="825504"/>
                </a:lnTo>
                <a:lnTo>
                  <a:pt x="219944" y="827998"/>
                </a:lnTo>
                <a:lnTo>
                  <a:pt x="203828" y="830038"/>
                </a:lnTo>
                <a:lnTo>
                  <a:pt x="187938" y="831852"/>
                </a:lnTo>
                <a:lnTo>
                  <a:pt x="172503" y="833666"/>
                </a:lnTo>
                <a:lnTo>
                  <a:pt x="157748" y="835026"/>
                </a:lnTo>
                <a:lnTo>
                  <a:pt x="143448" y="835933"/>
                </a:lnTo>
                <a:lnTo>
                  <a:pt x="129602" y="836840"/>
                </a:lnTo>
                <a:lnTo>
                  <a:pt x="116436" y="837293"/>
                </a:lnTo>
                <a:lnTo>
                  <a:pt x="103725" y="837747"/>
                </a:lnTo>
                <a:lnTo>
                  <a:pt x="91921" y="837973"/>
                </a:lnTo>
                <a:lnTo>
                  <a:pt x="80571" y="838200"/>
                </a:lnTo>
                <a:lnTo>
                  <a:pt x="60369" y="837973"/>
                </a:lnTo>
                <a:lnTo>
                  <a:pt x="43345" y="837520"/>
                </a:lnTo>
                <a:lnTo>
                  <a:pt x="29499" y="836840"/>
                </a:lnTo>
                <a:lnTo>
                  <a:pt x="19511" y="836386"/>
                </a:lnTo>
                <a:lnTo>
                  <a:pt x="11112" y="835480"/>
                </a:lnTo>
                <a:lnTo>
                  <a:pt x="26094" y="834119"/>
                </a:lnTo>
                <a:lnTo>
                  <a:pt x="40848" y="832079"/>
                </a:lnTo>
                <a:lnTo>
                  <a:pt x="55375" y="830265"/>
                </a:lnTo>
                <a:lnTo>
                  <a:pt x="69676" y="828224"/>
                </a:lnTo>
                <a:lnTo>
                  <a:pt x="83976" y="826184"/>
                </a:lnTo>
                <a:lnTo>
                  <a:pt x="97823" y="823690"/>
                </a:lnTo>
                <a:lnTo>
                  <a:pt x="111669" y="821423"/>
                </a:lnTo>
                <a:lnTo>
                  <a:pt x="125516" y="818929"/>
                </a:lnTo>
                <a:lnTo>
                  <a:pt x="138908" y="815981"/>
                </a:lnTo>
                <a:lnTo>
                  <a:pt x="152301" y="813261"/>
                </a:lnTo>
                <a:lnTo>
                  <a:pt x="165693" y="810540"/>
                </a:lnTo>
                <a:lnTo>
                  <a:pt x="178405" y="807366"/>
                </a:lnTo>
                <a:lnTo>
                  <a:pt x="191343" y="804418"/>
                </a:lnTo>
                <a:lnTo>
                  <a:pt x="204055" y="801017"/>
                </a:lnTo>
                <a:lnTo>
                  <a:pt x="216312" y="797617"/>
                </a:lnTo>
                <a:lnTo>
                  <a:pt x="228797" y="793989"/>
                </a:lnTo>
                <a:lnTo>
                  <a:pt x="241054" y="790588"/>
                </a:lnTo>
                <a:lnTo>
                  <a:pt x="252858" y="786734"/>
                </a:lnTo>
                <a:lnTo>
                  <a:pt x="264888" y="783106"/>
                </a:lnTo>
                <a:lnTo>
                  <a:pt x="276692" y="779025"/>
                </a:lnTo>
                <a:lnTo>
                  <a:pt x="288041" y="775171"/>
                </a:lnTo>
                <a:lnTo>
                  <a:pt x="299618" y="770863"/>
                </a:lnTo>
                <a:lnTo>
                  <a:pt x="310513" y="766782"/>
                </a:lnTo>
                <a:lnTo>
                  <a:pt x="321863" y="762474"/>
                </a:lnTo>
                <a:lnTo>
                  <a:pt x="332531" y="757940"/>
                </a:lnTo>
                <a:lnTo>
                  <a:pt x="343427" y="753632"/>
                </a:lnTo>
                <a:lnTo>
                  <a:pt x="353869" y="748871"/>
                </a:lnTo>
                <a:lnTo>
                  <a:pt x="364310" y="744336"/>
                </a:lnTo>
                <a:lnTo>
                  <a:pt x="384739" y="734587"/>
                </a:lnTo>
                <a:lnTo>
                  <a:pt x="404715" y="724838"/>
                </a:lnTo>
                <a:lnTo>
                  <a:pt x="423782" y="714635"/>
                </a:lnTo>
                <a:lnTo>
                  <a:pt x="442622" y="703979"/>
                </a:lnTo>
                <a:lnTo>
                  <a:pt x="460554" y="693323"/>
                </a:lnTo>
                <a:lnTo>
                  <a:pt x="478260" y="682214"/>
                </a:lnTo>
                <a:lnTo>
                  <a:pt x="495057" y="671104"/>
                </a:lnTo>
                <a:lnTo>
                  <a:pt x="511400" y="659541"/>
                </a:lnTo>
                <a:lnTo>
                  <a:pt x="527290" y="647752"/>
                </a:lnTo>
                <a:lnTo>
                  <a:pt x="542725" y="635962"/>
                </a:lnTo>
                <a:lnTo>
                  <a:pt x="557479" y="623719"/>
                </a:lnTo>
                <a:lnTo>
                  <a:pt x="571780" y="611476"/>
                </a:lnTo>
                <a:lnTo>
                  <a:pt x="585853" y="599006"/>
                </a:lnTo>
                <a:lnTo>
                  <a:pt x="599246" y="586536"/>
                </a:lnTo>
                <a:lnTo>
                  <a:pt x="612184" y="574066"/>
                </a:lnTo>
                <a:lnTo>
                  <a:pt x="624215" y="561143"/>
                </a:lnTo>
                <a:lnTo>
                  <a:pt x="636245" y="548446"/>
                </a:lnTo>
                <a:lnTo>
                  <a:pt x="647822" y="535296"/>
                </a:lnTo>
                <a:lnTo>
                  <a:pt x="658717" y="522600"/>
                </a:lnTo>
                <a:lnTo>
                  <a:pt x="669613" y="509677"/>
                </a:lnTo>
                <a:lnTo>
                  <a:pt x="679601" y="496527"/>
                </a:lnTo>
                <a:lnTo>
                  <a:pt x="689361" y="483376"/>
                </a:lnTo>
                <a:lnTo>
                  <a:pt x="698441" y="470680"/>
                </a:lnTo>
                <a:lnTo>
                  <a:pt x="707520" y="457757"/>
                </a:lnTo>
                <a:lnTo>
                  <a:pt x="716146" y="444607"/>
                </a:lnTo>
                <a:lnTo>
                  <a:pt x="724091" y="431683"/>
                </a:lnTo>
                <a:lnTo>
                  <a:pt x="732035" y="419214"/>
                </a:lnTo>
                <a:lnTo>
                  <a:pt x="739299" y="406517"/>
                </a:lnTo>
                <a:lnTo>
                  <a:pt x="746336" y="393820"/>
                </a:lnTo>
                <a:lnTo>
                  <a:pt x="753146" y="381577"/>
                </a:lnTo>
                <a:lnTo>
                  <a:pt x="759501" y="369107"/>
                </a:lnTo>
                <a:lnTo>
                  <a:pt x="765176" y="356864"/>
                </a:lnTo>
                <a:lnTo>
                  <a:pt x="770851" y="345075"/>
                </a:lnTo>
                <a:lnTo>
                  <a:pt x="776299" y="333285"/>
                </a:lnTo>
                <a:lnTo>
                  <a:pt x="781520" y="321722"/>
                </a:lnTo>
                <a:lnTo>
                  <a:pt x="786059" y="310386"/>
                </a:lnTo>
                <a:lnTo>
                  <a:pt x="790599" y="299050"/>
                </a:lnTo>
                <a:lnTo>
                  <a:pt x="794685" y="288394"/>
                </a:lnTo>
                <a:lnTo>
                  <a:pt x="798544" y="277737"/>
                </a:lnTo>
                <a:lnTo>
                  <a:pt x="802176" y="267308"/>
                </a:lnTo>
                <a:lnTo>
                  <a:pt x="808531" y="247810"/>
                </a:lnTo>
                <a:lnTo>
                  <a:pt x="814206" y="229445"/>
                </a:lnTo>
                <a:lnTo>
                  <a:pt x="818973" y="212441"/>
                </a:lnTo>
                <a:lnTo>
                  <a:pt x="822605" y="197250"/>
                </a:lnTo>
                <a:lnTo>
                  <a:pt x="825783" y="183647"/>
                </a:lnTo>
                <a:lnTo>
                  <a:pt x="695944" y="183647"/>
                </a:lnTo>
                <a:lnTo>
                  <a:pt x="86618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PA_KSO_Shape"/>
          <p:cNvSpPr>
            <a:spLocks noChangeAspect="1"/>
          </p:cNvSpPr>
          <p:nvPr/>
        </p:nvSpPr>
        <p:spPr bwMode="auto">
          <a:xfrm>
            <a:off x="9805494" y="2485379"/>
            <a:ext cx="715963" cy="720725"/>
          </a:xfrm>
          <a:custGeom>
            <a:avLst/>
            <a:gdLst>
              <a:gd name="T0" fmla="*/ 1295082 w 2109787"/>
              <a:gd name="T1" fmla="*/ 1930537 h 2125662"/>
              <a:gd name="T2" fmla="*/ 1378267 w 2109787"/>
              <a:gd name="T3" fmla="*/ 1684248 h 2125662"/>
              <a:gd name="T4" fmla="*/ 1361122 w 2109787"/>
              <a:gd name="T5" fmla="*/ 1545055 h 2125662"/>
              <a:gd name="T6" fmla="*/ 1566862 w 2109787"/>
              <a:gd name="T7" fmla="*/ 1567300 h 2125662"/>
              <a:gd name="T8" fmla="*/ 1528445 w 2109787"/>
              <a:gd name="T9" fmla="*/ 2041129 h 2125662"/>
              <a:gd name="T10" fmla="*/ 1651000 w 2109787"/>
              <a:gd name="T11" fmla="*/ 1844733 h 2125662"/>
              <a:gd name="T12" fmla="*/ 1901190 w 2109787"/>
              <a:gd name="T13" fmla="*/ 1450988 h 2125662"/>
              <a:gd name="T14" fmla="*/ 2088197 w 2109787"/>
              <a:gd name="T15" fmla="*/ 1575563 h 2125662"/>
              <a:gd name="T16" fmla="*/ 2077720 w 2109787"/>
              <a:gd name="T17" fmla="*/ 2010939 h 2125662"/>
              <a:gd name="T18" fmla="*/ 1755457 w 2109787"/>
              <a:gd name="T19" fmla="*/ 2109455 h 2125662"/>
              <a:gd name="T20" fmla="*/ 1116012 w 2109787"/>
              <a:gd name="T21" fmla="*/ 2102146 h 2125662"/>
              <a:gd name="T22" fmla="*/ 824229 w 2109787"/>
              <a:gd name="T23" fmla="*/ 1996956 h 2125662"/>
              <a:gd name="T24" fmla="*/ 842327 w 2109787"/>
              <a:gd name="T25" fmla="*/ 1547597 h 2125662"/>
              <a:gd name="T26" fmla="*/ 1079500 w 2109787"/>
              <a:gd name="T27" fmla="*/ 1446221 h 2125662"/>
              <a:gd name="T28" fmla="*/ 1156856 w 2109787"/>
              <a:gd name="T29" fmla="*/ 894212 h 2125662"/>
              <a:gd name="T30" fmla="*/ 1181274 w 2109787"/>
              <a:gd name="T31" fmla="*/ 1123523 h 2125662"/>
              <a:gd name="T32" fmla="*/ 1403890 w 2109787"/>
              <a:gd name="T33" fmla="*/ 1350929 h 2125662"/>
              <a:gd name="T34" fmla="*/ 1555473 w 2109787"/>
              <a:gd name="T35" fmla="*/ 1330602 h 2125662"/>
              <a:gd name="T36" fmla="*/ 1746695 w 2109787"/>
              <a:gd name="T37" fmla="*/ 1088269 h 2125662"/>
              <a:gd name="T38" fmla="*/ 1634435 w 2109787"/>
              <a:gd name="T39" fmla="*/ 939629 h 2125662"/>
              <a:gd name="T40" fmla="*/ 1329051 w 2109787"/>
              <a:gd name="T41" fmla="*/ 834184 h 2125662"/>
              <a:gd name="T42" fmla="*/ 1487609 w 2109787"/>
              <a:gd name="T43" fmla="*/ 501650 h 2125662"/>
              <a:gd name="T44" fmla="*/ 1685808 w 2109787"/>
              <a:gd name="T45" fmla="*/ 588039 h 2125662"/>
              <a:gd name="T46" fmla="*/ 1817729 w 2109787"/>
              <a:gd name="T47" fmla="*/ 779556 h 2125662"/>
              <a:gd name="T48" fmla="*/ 1848490 w 2109787"/>
              <a:gd name="T49" fmla="*/ 1036817 h 2125662"/>
              <a:gd name="T50" fmla="*/ 1748915 w 2109787"/>
              <a:gd name="T51" fmla="*/ 1271528 h 2125662"/>
              <a:gd name="T52" fmla="*/ 1576403 w 2109787"/>
              <a:gd name="T53" fmla="*/ 1417309 h 2125662"/>
              <a:gd name="T54" fmla="*/ 1403573 w 2109787"/>
              <a:gd name="T55" fmla="*/ 1442082 h 2125662"/>
              <a:gd name="T56" fmla="*/ 1224085 w 2109787"/>
              <a:gd name="T57" fmla="*/ 1336319 h 2125662"/>
              <a:gd name="T58" fmla="*/ 1088992 w 2109787"/>
              <a:gd name="T59" fmla="*/ 1130193 h 2125662"/>
              <a:gd name="T60" fmla="*/ 1072185 w 2109787"/>
              <a:gd name="T61" fmla="*/ 867850 h 2125662"/>
              <a:gd name="T62" fmla="*/ 1171443 w 2109787"/>
              <a:gd name="T63" fmla="*/ 647432 h 2125662"/>
              <a:gd name="T64" fmla="*/ 1349029 w 2109787"/>
              <a:gd name="T65" fmla="*/ 518483 h 2125662"/>
              <a:gd name="T66" fmla="*/ 894842 w 2109787"/>
              <a:gd name="T67" fmla="*/ 389721 h 2125662"/>
              <a:gd name="T68" fmla="*/ 783863 w 2109787"/>
              <a:gd name="T69" fmla="*/ 461707 h 2125662"/>
              <a:gd name="T70" fmla="*/ 646249 w 2109787"/>
              <a:gd name="T71" fmla="*/ 519107 h 2125662"/>
              <a:gd name="T72" fmla="*/ 649737 w 2109787"/>
              <a:gd name="T73" fmla="*/ 631367 h 2125662"/>
              <a:gd name="T74" fmla="*/ 859963 w 2109787"/>
              <a:gd name="T75" fmla="*/ 751873 h 2125662"/>
              <a:gd name="T76" fmla="*/ 989016 w 2109787"/>
              <a:gd name="T77" fmla="*/ 914873 h 2125662"/>
              <a:gd name="T78" fmla="*/ 926551 w 2109787"/>
              <a:gd name="T79" fmla="*/ 1110219 h 2125662"/>
              <a:gd name="T80" fmla="*/ 637054 w 2109787"/>
              <a:gd name="T81" fmla="*/ 1172057 h 2125662"/>
              <a:gd name="T82" fmla="*/ 648152 w 2109787"/>
              <a:gd name="T83" fmla="*/ 1081995 h 2125662"/>
              <a:gd name="T84" fmla="*/ 837450 w 2109787"/>
              <a:gd name="T85" fmla="*/ 1055674 h 2125662"/>
              <a:gd name="T86" fmla="*/ 874549 w 2109787"/>
              <a:gd name="T87" fmla="*/ 927557 h 2125662"/>
              <a:gd name="T88" fmla="*/ 734081 w 2109787"/>
              <a:gd name="T89" fmla="*/ 811174 h 2125662"/>
              <a:gd name="T90" fmla="*/ 535588 w 2109787"/>
              <a:gd name="T91" fmla="*/ 662762 h 2125662"/>
              <a:gd name="T92" fmla="*/ 561905 w 2109787"/>
              <a:gd name="T93" fmla="*/ 464879 h 2125662"/>
              <a:gd name="T94" fmla="*/ 832750 w 2109787"/>
              <a:gd name="T95" fmla="*/ 1588 h 2125662"/>
              <a:gd name="T96" fmla="*/ 1300854 w 2109787"/>
              <a:gd name="T97" fmla="*/ 193714 h 2125662"/>
              <a:gd name="T98" fmla="*/ 1132654 w 2109787"/>
              <a:gd name="T99" fmla="*/ 241031 h 2125662"/>
              <a:gd name="T100" fmla="*/ 735320 w 2109787"/>
              <a:gd name="T101" fmla="*/ 141316 h 2125662"/>
              <a:gd name="T102" fmla="*/ 411297 w 2109787"/>
              <a:gd name="T103" fmla="*/ 258815 h 2125662"/>
              <a:gd name="T104" fmla="*/ 196445 w 2109787"/>
              <a:gd name="T105" fmla="*/ 520171 h 2125662"/>
              <a:gd name="T106" fmla="*/ 143129 w 2109787"/>
              <a:gd name="T107" fmla="*/ 858378 h 2125662"/>
              <a:gd name="T108" fmla="*/ 247857 w 2109787"/>
              <a:gd name="T109" fmla="*/ 1145456 h 2125662"/>
              <a:gd name="T110" fmla="*/ 469056 w 2109787"/>
              <a:gd name="T111" fmla="*/ 1349968 h 2125662"/>
              <a:gd name="T112" fmla="*/ 542684 w 2109787"/>
              <a:gd name="T113" fmla="*/ 1533202 h 2125662"/>
              <a:gd name="T114" fmla="*/ 227229 w 2109787"/>
              <a:gd name="T115" fmla="*/ 1339170 h 2125662"/>
              <a:gd name="T116" fmla="*/ 37131 w 2109787"/>
              <a:gd name="T117" fmla="*/ 1025417 h 2125662"/>
              <a:gd name="T118" fmla="*/ 15868 w 2109787"/>
              <a:gd name="T119" fmla="*/ 627508 h 2125662"/>
              <a:gd name="T120" fmla="*/ 204062 w 2109787"/>
              <a:gd name="T121" fmla="*/ 257545 h 2125662"/>
              <a:gd name="T122" fmla="*/ 551570 w 2109787"/>
              <a:gd name="T123" fmla="*/ 35567 h 2125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109787" h="2125662">
                <a:moveTo>
                  <a:pt x="1216342" y="1436687"/>
                </a:moveTo>
                <a:lnTo>
                  <a:pt x="1216977" y="1467831"/>
                </a:lnTo>
                <a:lnTo>
                  <a:pt x="1218247" y="1498021"/>
                </a:lnTo>
                <a:lnTo>
                  <a:pt x="1219517" y="1527894"/>
                </a:lnTo>
                <a:lnTo>
                  <a:pt x="1221105" y="1556813"/>
                </a:lnTo>
                <a:lnTo>
                  <a:pt x="1223010" y="1585097"/>
                </a:lnTo>
                <a:lnTo>
                  <a:pt x="1225550" y="1612427"/>
                </a:lnTo>
                <a:lnTo>
                  <a:pt x="1227772" y="1639121"/>
                </a:lnTo>
                <a:lnTo>
                  <a:pt x="1230630" y="1665180"/>
                </a:lnTo>
                <a:lnTo>
                  <a:pt x="1233487" y="1690286"/>
                </a:lnTo>
                <a:lnTo>
                  <a:pt x="1237297" y="1714756"/>
                </a:lnTo>
                <a:lnTo>
                  <a:pt x="1240790" y="1738273"/>
                </a:lnTo>
                <a:lnTo>
                  <a:pt x="1244917" y="1761154"/>
                </a:lnTo>
                <a:lnTo>
                  <a:pt x="1249362" y="1783399"/>
                </a:lnTo>
                <a:lnTo>
                  <a:pt x="1253807" y="1804691"/>
                </a:lnTo>
                <a:lnTo>
                  <a:pt x="1258570" y="1825030"/>
                </a:lnTo>
                <a:lnTo>
                  <a:pt x="1263967" y="1844733"/>
                </a:lnTo>
                <a:lnTo>
                  <a:pt x="1269365" y="1863801"/>
                </a:lnTo>
                <a:lnTo>
                  <a:pt x="1275397" y="1881597"/>
                </a:lnTo>
                <a:lnTo>
                  <a:pt x="1281430" y="1899076"/>
                </a:lnTo>
                <a:lnTo>
                  <a:pt x="1288097" y="1915283"/>
                </a:lnTo>
                <a:lnTo>
                  <a:pt x="1295082" y="1930537"/>
                </a:lnTo>
                <a:lnTo>
                  <a:pt x="1302067" y="1945474"/>
                </a:lnTo>
                <a:lnTo>
                  <a:pt x="1309687" y="1959457"/>
                </a:lnTo>
                <a:lnTo>
                  <a:pt x="1317625" y="1972168"/>
                </a:lnTo>
                <a:lnTo>
                  <a:pt x="1325562" y="1984244"/>
                </a:lnTo>
                <a:lnTo>
                  <a:pt x="1330007" y="1990282"/>
                </a:lnTo>
                <a:lnTo>
                  <a:pt x="1334135" y="1995685"/>
                </a:lnTo>
                <a:lnTo>
                  <a:pt x="1338262" y="2001087"/>
                </a:lnTo>
                <a:lnTo>
                  <a:pt x="1343025" y="2005854"/>
                </a:lnTo>
                <a:lnTo>
                  <a:pt x="1347470" y="2010621"/>
                </a:lnTo>
                <a:lnTo>
                  <a:pt x="1352232" y="2015388"/>
                </a:lnTo>
                <a:lnTo>
                  <a:pt x="1356677" y="2019519"/>
                </a:lnTo>
                <a:lnTo>
                  <a:pt x="1361440" y="2023968"/>
                </a:lnTo>
                <a:lnTo>
                  <a:pt x="1366520" y="2027782"/>
                </a:lnTo>
                <a:lnTo>
                  <a:pt x="1371282" y="2031278"/>
                </a:lnTo>
                <a:lnTo>
                  <a:pt x="1376362" y="2034773"/>
                </a:lnTo>
                <a:lnTo>
                  <a:pt x="1381442" y="2038269"/>
                </a:lnTo>
                <a:lnTo>
                  <a:pt x="1386840" y="2041129"/>
                </a:lnTo>
                <a:lnTo>
                  <a:pt x="1391920" y="2043989"/>
                </a:lnTo>
                <a:lnTo>
                  <a:pt x="1391920" y="1688379"/>
                </a:lnTo>
                <a:lnTo>
                  <a:pt x="1387475" y="1687108"/>
                </a:lnTo>
                <a:lnTo>
                  <a:pt x="1382395" y="1685837"/>
                </a:lnTo>
                <a:lnTo>
                  <a:pt x="1378267" y="1684248"/>
                </a:lnTo>
                <a:lnTo>
                  <a:pt x="1373505" y="1682341"/>
                </a:lnTo>
                <a:lnTo>
                  <a:pt x="1369695" y="1680117"/>
                </a:lnTo>
                <a:lnTo>
                  <a:pt x="1365885" y="1677256"/>
                </a:lnTo>
                <a:lnTo>
                  <a:pt x="1362075" y="1674079"/>
                </a:lnTo>
                <a:lnTo>
                  <a:pt x="1358900" y="1670901"/>
                </a:lnTo>
                <a:lnTo>
                  <a:pt x="1356042" y="1667405"/>
                </a:lnTo>
                <a:lnTo>
                  <a:pt x="1353502" y="1663274"/>
                </a:lnTo>
                <a:lnTo>
                  <a:pt x="1350962" y="1659460"/>
                </a:lnTo>
                <a:lnTo>
                  <a:pt x="1349057" y="1655329"/>
                </a:lnTo>
                <a:lnTo>
                  <a:pt x="1347470" y="1650562"/>
                </a:lnTo>
                <a:lnTo>
                  <a:pt x="1346517" y="1645795"/>
                </a:lnTo>
                <a:lnTo>
                  <a:pt x="1345882" y="1641346"/>
                </a:lnTo>
                <a:lnTo>
                  <a:pt x="1345565" y="1635943"/>
                </a:lnTo>
                <a:lnTo>
                  <a:pt x="1345565" y="1582872"/>
                </a:lnTo>
                <a:lnTo>
                  <a:pt x="1345882" y="1577469"/>
                </a:lnTo>
                <a:lnTo>
                  <a:pt x="1346517" y="1572385"/>
                </a:lnTo>
                <a:lnTo>
                  <a:pt x="1347787" y="1567300"/>
                </a:lnTo>
                <a:lnTo>
                  <a:pt x="1349692" y="1562215"/>
                </a:lnTo>
                <a:lnTo>
                  <a:pt x="1352232" y="1557449"/>
                </a:lnTo>
                <a:lnTo>
                  <a:pt x="1354772" y="1553317"/>
                </a:lnTo>
                <a:lnTo>
                  <a:pt x="1357630" y="1549186"/>
                </a:lnTo>
                <a:lnTo>
                  <a:pt x="1361122" y="1545055"/>
                </a:lnTo>
                <a:lnTo>
                  <a:pt x="1365250" y="1541877"/>
                </a:lnTo>
                <a:lnTo>
                  <a:pt x="1369060" y="1538699"/>
                </a:lnTo>
                <a:lnTo>
                  <a:pt x="1373505" y="1535839"/>
                </a:lnTo>
                <a:lnTo>
                  <a:pt x="1378267" y="1533614"/>
                </a:lnTo>
                <a:lnTo>
                  <a:pt x="1383030" y="1532025"/>
                </a:lnTo>
                <a:lnTo>
                  <a:pt x="1388427" y="1530754"/>
                </a:lnTo>
                <a:lnTo>
                  <a:pt x="1393507" y="1529801"/>
                </a:lnTo>
                <a:lnTo>
                  <a:pt x="1399222" y="1529483"/>
                </a:lnTo>
                <a:lnTo>
                  <a:pt x="1516062" y="1529483"/>
                </a:lnTo>
                <a:lnTo>
                  <a:pt x="1521460" y="1529801"/>
                </a:lnTo>
                <a:lnTo>
                  <a:pt x="1526857" y="1530754"/>
                </a:lnTo>
                <a:lnTo>
                  <a:pt x="1531937" y="1532025"/>
                </a:lnTo>
                <a:lnTo>
                  <a:pt x="1537017" y="1533614"/>
                </a:lnTo>
                <a:lnTo>
                  <a:pt x="1541462" y="1535839"/>
                </a:lnTo>
                <a:lnTo>
                  <a:pt x="1545907" y="1538699"/>
                </a:lnTo>
                <a:lnTo>
                  <a:pt x="1550035" y="1541877"/>
                </a:lnTo>
                <a:lnTo>
                  <a:pt x="1553845" y="1545055"/>
                </a:lnTo>
                <a:lnTo>
                  <a:pt x="1557020" y="1549186"/>
                </a:lnTo>
                <a:lnTo>
                  <a:pt x="1560512" y="1553317"/>
                </a:lnTo>
                <a:lnTo>
                  <a:pt x="1563052" y="1557449"/>
                </a:lnTo>
                <a:lnTo>
                  <a:pt x="1565275" y="1562215"/>
                </a:lnTo>
                <a:lnTo>
                  <a:pt x="1566862" y="1567300"/>
                </a:lnTo>
                <a:lnTo>
                  <a:pt x="1568132" y="1572385"/>
                </a:lnTo>
                <a:lnTo>
                  <a:pt x="1569085" y="1577469"/>
                </a:lnTo>
                <a:lnTo>
                  <a:pt x="1569402" y="1582872"/>
                </a:lnTo>
                <a:lnTo>
                  <a:pt x="1569402" y="1635943"/>
                </a:lnTo>
                <a:lnTo>
                  <a:pt x="1569085" y="1641346"/>
                </a:lnTo>
                <a:lnTo>
                  <a:pt x="1568450" y="1645795"/>
                </a:lnTo>
                <a:lnTo>
                  <a:pt x="1567180" y="1650562"/>
                </a:lnTo>
                <a:lnTo>
                  <a:pt x="1565910" y="1655329"/>
                </a:lnTo>
                <a:lnTo>
                  <a:pt x="1564005" y="1659460"/>
                </a:lnTo>
                <a:lnTo>
                  <a:pt x="1561782" y="1663274"/>
                </a:lnTo>
                <a:lnTo>
                  <a:pt x="1558607" y="1667405"/>
                </a:lnTo>
                <a:lnTo>
                  <a:pt x="1555750" y="1670901"/>
                </a:lnTo>
                <a:lnTo>
                  <a:pt x="1552575" y="1674079"/>
                </a:lnTo>
                <a:lnTo>
                  <a:pt x="1549082" y="1677256"/>
                </a:lnTo>
                <a:lnTo>
                  <a:pt x="1545272" y="1680117"/>
                </a:lnTo>
                <a:lnTo>
                  <a:pt x="1541145" y="1682341"/>
                </a:lnTo>
                <a:lnTo>
                  <a:pt x="1537017" y="1684248"/>
                </a:lnTo>
                <a:lnTo>
                  <a:pt x="1532255" y="1685837"/>
                </a:lnTo>
                <a:lnTo>
                  <a:pt x="1527810" y="1687108"/>
                </a:lnTo>
                <a:lnTo>
                  <a:pt x="1523047" y="1688379"/>
                </a:lnTo>
                <a:lnTo>
                  <a:pt x="1523047" y="2043989"/>
                </a:lnTo>
                <a:lnTo>
                  <a:pt x="1528445" y="2041129"/>
                </a:lnTo>
                <a:lnTo>
                  <a:pt x="1533525" y="2038269"/>
                </a:lnTo>
                <a:lnTo>
                  <a:pt x="1538605" y="2034773"/>
                </a:lnTo>
                <a:lnTo>
                  <a:pt x="1543685" y="2031278"/>
                </a:lnTo>
                <a:lnTo>
                  <a:pt x="1548765" y="2027782"/>
                </a:lnTo>
                <a:lnTo>
                  <a:pt x="1553527" y="2023968"/>
                </a:lnTo>
                <a:lnTo>
                  <a:pt x="1558290" y="2019519"/>
                </a:lnTo>
                <a:lnTo>
                  <a:pt x="1563052" y="2015388"/>
                </a:lnTo>
                <a:lnTo>
                  <a:pt x="1567497" y="2010621"/>
                </a:lnTo>
                <a:lnTo>
                  <a:pt x="1572260" y="2005854"/>
                </a:lnTo>
                <a:lnTo>
                  <a:pt x="1576705" y="2001087"/>
                </a:lnTo>
                <a:lnTo>
                  <a:pt x="1580832" y="1995685"/>
                </a:lnTo>
                <a:lnTo>
                  <a:pt x="1585277" y="1990282"/>
                </a:lnTo>
                <a:lnTo>
                  <a:pt x="1589405" y="1984244"/>
                </a:lnTo>
                <a:lnTo>
                  <a:pt x="1597660" y="1972168"/>
                </a:lnTo>
                <a:lnTo>
                  <a:pt x="1605280" y="1959457"/>
                </a:lnTo>
                <a:lnTo>
                  <a:pt x="1612900" y="1945474"/>
                </a:lnTo>
                <a:lnTo>
                  <a:pt x="1620202" y="1930537"/>
                </a:lnTo>
                <a:lnTo>
                  <a:pt x="1626870" y="1915283"/>
                </a:lnTo>
                <a:lnTo>
                  <a:pt x="1633537" y="1899076"/>
                </a:lnTo>
                <a:lnTo>
                  <a:pt x="1639570" y="1881597"/>
                </a:lnTo>
                <a:lnTo>
                  <a:pt x="1645602" y="1863801"/>
                </a:lnTo>
                <a:lnTo>
                  <a:pt x="1651000" y="1844733"/>
                </a:lnTo>
                <a:lnTo>
                  <a:pt x="1656397" y="1825030"/>
                </a:lnTo>
                <a:lnTo>
                  <a:pt x="1661160" y="1804691"/>
                </a:lnTo>
                <a:lnTo>
                  <a:pt x="1665922" y="1783399"/>
                </a:lnTo>
                <a:lnTo>
                  <a:pt x="1670050" y="1761154"/>
                </a:lnTo>
                <a:lnTo>
                  <a:pt x="1673860" y="1738273"/>
                </a:lnTo>
                <a:lnTo>
                  <a:pt x="1677987" y="1714756"/>
                </a:lnTo>
                <a:lnTo>
                  <a:pt x="1681162" y="1690286"/>
                </a:lnTo>
                <a:lnTo>
                  <a:pt x="1684337" y="1665180"/>
                </a:lnTo>
                <a:lnTo>
                  <a:pt x="1687195" y="1639121"/>
                </a:lnTo>
                <a:lnTo>
                  <a:pt x="1689735" y="1612427"/>
                </a:lnTo>
                <a:lnTo>
                  <a:pt x="1691957" y="1585097"/>
                </a:lnTo>
                <a:lnTo>
                  <a:pt x="1693862" y="1556813"/>
                </a:lnTo>
                <a:lnTo>
                  <a:pt x="1695450" y="1527894"/>
                </a:lnTo>
                <a:lnTo>
                  <a:pt x="1696720" y="1498021"/>
                </a:lnTo>
                <a:lnTo>
                  <a:pt x="1697672" y="1467831"/>
                </a:lnTo>
                <a:lnTo>
                  <a:pt x="1698942" y="1436687"/>
                </a:lnTo>
                <a:lnTo>
                  <a:pt x="1738312" y="1438912"/>
                </a:lnTo>
                <a:lnTo>
                  <a:pt x="1774825" y="1441454"/>
                </a:lnTo>
                <a:lnTo>
                  <a:pt x="1835150" y="1446221"/>
                </a:lnTo>
                <a:lnTo>
                  <a:pt x="1875472" y="1449399"/>
                </a:lnTo>
                <a:lnTo>
                  <a:pt x="1890077" y="1450670"/>
                </a:lnTo>
                <a:lnTo>
                  <a:pt x="1901190" y="1450988"/>
                </a:lnTo>
                <a:lnTo>
                  <a:pt x="1912620" y="1451941"/>
                </a:lnTo>
                <a:lnTo>
                  <a:pt x="1923415" y="1453212"/>
                </a:lnTo>
                <a:lnTo>
                  <a:pt x="1934210" y="1455119"/>
                </a:lnTo>
                <a:lnTo>
                  <a:pt x="1945005" y="1457662"/>
                </a:lnTo>
                <a:lnTo>
                  <a:pt x="1955482" y="1460522"/>
                </a:lnTo>
                <a:lnTo>
                  <a:pt x="1965642" y="1464017"/>
                </a:lnTo>
                <a:lnTo>
                  <a:pt x="1975485" y="1468149"/>
                </a:lnTo>
                <a:lnTo>
                  <a:pt x="1985327" y="1472598"/>
                </a:lnTo>
                <a:lnTo>
                  <a:pt x="1994852" y="1477047"/>
                </a:lnTo>
                <a:lnTo>
                  <a:pt x="2004060" y="1482767"/>
                </a:lnTo>
                <a:lnTo>
                  <a:pt x="2012950" y="1488170"/>
                </a:lnTo>
                <a:lnTo>
                  <a:pt x="2021522" y="1494526"/>
                </a:lnTo>
                <a:lnTo>
                  <a:pt x="2029777" y="1500881"/>
                </a:lnTo>
                <a:lnTo>
                  <a:pt x="2038032" y="1507873"/>
                </a:lnTo>
                <a:lnTo>
                  <a:pt x="2045652" y="1515182"/>
                </a:lnTo>
                <a:lnTo>
                  <a:pt x="2052637" y="1522809"/>
                </a:lnTo>
                <a:lnTo>
                  <a:pt x="2059622" y="1530754"/>
                </a:lnTo>
                <a:lnTo>
                  <a:pt x="2065972" y="1539334"/>
                </a:lnTo>
                <a:lnTo>
                  <a:pt x="2072322" y="1547597"/>
                </a:lnTo>
                <a:lnTo>
                  <a:pt x="2078037" y="1556495"/>
                </a:lnTo>
                <a:lnTo>
                  <a:pt x="2083435" y="1566029"/>
                </a:lnTo>
                <a:lnTo>
                  <a:pt x="2088197" y="1575563"/>
                </a:lnTo>
                <a:lnTo>
                  <a:pt x="2092642" y="1585414"/>
                </a:lnTo>
                <a:lnTo>
                  <a:pt x="2096452" y="1595266"/>
                </a:lnTo>
                <a:lnTo>
                  <a:pt x="2099945" y="1605117"/>
                </a:lnTo>
                <a:lnTo>
                  <a:pt x="2103120" y="1615605"/>
                </a:lnTo>
                <a:lnTo>
                  <a:pt x="2105660" y="1626410"/>
                </a:lnTo>
                <a:lnTo>
                  <a:pt x="2107247" y="1637215"/>
                </a:lnTo>
                <a:lnTo>
                  <a:pt x="2108835" y="1648337"/>
                </a:lnTo>
                <a:lnTo>
                  <a:pt x="2109470" y="1659460"/>
                </a:lnTo>
                <a:lnTo>
                  <a:pt x="2109787" y="1670901"/>
                </a:lnTo>
                <a:lnTo>
                  <a:pt x="2109787" y="1949605"/>
                </a:lnTo>
                <a:lnTo>
                  <a:pt x="2109787" y="1955325"/>
                </a:lnTo>
                <a:lnTo>
                  <a:pt x="2108835" y="1960728"/>
                </a:lnTo>
                <a:lnTo>
                  <a:pt x="2107882" y="1966448"/>
                </a:lnTo>
                <a:lnTo>
                  <a:pt x="2106295" y="1971850"/>
                </a:lnTo>
                <a:lnTo>
                  <a:pt x="2104072" y="1976935"/>
                </a:lnTo>
                <a:lnTo>
                  <a:pt x="2101532" y="1982020"/>
                </a:lnTo>
                <a:lnTo>
                  <a:pt x="2098675" y="1987105"/>
                </a:lnTo>
                <a:lnTo>
                  <a:pt x="2095182" y="1992189"/>
                </a:lnTo>
                <a:lnTo>
                  <a:pt x="2091690" y="1996956"/>
                </a:lnTo>
                <a:lnTo>
                  <a:pt x="2087245" y="2002041"/>
                </a:lnTo>
                <a:lnTo>
                  <a:pt x="2082800" y="2006490"/>
                </a:lnTo>
                <a:lnTo>
                  <a:pt x="2077720" y="2010939"/>
                </a:lnTo>
                <a:lnTo>
                  <a:pt x="2072322" y="2015706"/>
                </a:lnTo>
                <a:lnTo>
                  <a:pt x="2066607" y="2019837"/>
                </a:lnTo>
                <a:lnTo>
                  <a:pt x="2060575" y="2024286"/>
                </a:lnTo>
                <a:lnTo>
                  <a:pt x="2053907" y="2028418"/>
                </a:lnTo>
                <a:lnTo>
                  <a:pt x="2047240" y="2032549"/>
                </a:lnTo>
                <a:lnTo>
                  <a:pt x="2039937" y="2036680"/>
                </a:lnTo>
                <a:lnTo>
                  <a:pt x="2032317" y="2040494"/>
                </a:lnTo>
                <a:lnTo>
                  <a:pt x="2024697" y="2044307"/>
                </a:lnTo>
                <a:lnTo>
                  <a:pt x="2016442" y="2048121"/>
                </a:lnTo>
                <a:lnTo>
                  <a:pt x="2007870" y="2051934"/>
                </a:lnTo>
                <a:lnTo>
                  <a:pt x="1999297" y="2055430"/>
                </a:lnTo>
                <a:lnTo>
                  <a:pt x="1990090" y="2058926"/>
                </a:lnTo>
                <a:lnTo>
                  <a:pt x="1970722" y="2065599"/>
                </a:lnTo>
                <a:lnTo>
                  <a:pt x="1950402" y="2071955"/>
                </a:lnTo>
                <a:lnTo>
                  <a:pt x="1929130" y="2077675"/>
                </a:lnTo>
                <a:lnTo>
                  <a:pt x="1907222" y="2083396"/>
                </a:lnTo>
                <a:lnTo>
                  <a:pt x="1883727" y="2088480"/>
                </a:lnTo>
                <a:lnTo>
                  <a:pt x="1859597" y="2093565"/>
                </a:lnTo>
                <a:lnTo>
                  <a:pt x="1834515" y="2098014"/>
                </a:lnTo>
                <a:lnTo>
                  <a:pt x="1809115" y="2102146"/>
                </a:lnTo>
                <a:lnTo>
                  <a:pt x="1782762" y="2105959"/>
                </a:lnTo>
                <a:lnTo>
                  <a:pt x="1755457" y="2109455"/>
                </a:lnTo>
                <a:lnTo>
                  <a:pt x="1728152" y="2112633"/>
                </a:lnTo>
                <a:lnTo>
                  <a:pt x="1700212" y="2115175"/>
                </a:lnTo>
                <a:lnTo>
                  <a:pt x="1671637" y="2118035"/>
                </a:lnTo>
                <a:lnTo>
                  <a:pt x="1642745" y="2119942"/>
                </a:lnTo>
                <a:lnTo>
                  <a:pt x="1613535" y="2121849"/>
                </a:lnTo>
                <a:lnTo>
                  <a:pt x="1584325" y="2123120"/>
                </a:lnTo>
                <a:lnTo>
                  <a:pt x="1554480" y="2124391"/>
                </a:lnTo>
                <a:lnTo>
                  <a:pt x="1524635" y="2125027"/>
                </a:lnTo>
                <a:lnTo>
                  <a:pt x="1494790" y="2125344"/>
                </a:lnTo>
                <a:lnTo>
                  <a:pt x="1464945" y="2125662"/>
                </a:lnTo>
                <a:lnTo>
                  <a:pt x="1435100" y="2125344"/>
                </a:lnTo>
                <a:lnTo>
                  <a:pt x="1404937" y="2125027"/>
                </a:lnTo>
                <a:lnTo>
                  <a:pt x="1375092" y="2124391"/>
                </a:lnTo>
                <a:lnTo>
                  <a:pt x="1344930" y="2123120"/>
                </a:lnTo>
                <a:lnTo>
                  <a:pt x="1315085" y="2121849"/>
                </a:lnTo>
                <a:lnTo>
                  <a:pt x="1285557" y="2119942"/>
                </a:lnTo>
                <a:lnTo>
                  <a:pt x="1256030" y="2118035"/>
                </a:lnTo>
                <a:lnTo>
                  <a:pt x="1227455" y="2115175"/>
                </a:lnTo>
                <a:lnTo>
                  <a:pt x="1198562" y="2112633"/>
                </a:lnTo>
                <a:lnTo>
                  <a:pt x="1170622" y="2109455"/>
                </a:lnTo>
                <a:lnTo>
                  <a:pt x="1142682" y="2105959"/>
                </a:lnTo>
                <a:lnTo>
                  <a:pt x="1116012" y="2102146"/>
                </a:lnTo>
                <a:lnTo>
                  <a:pt x="1089660" y="2098014"/>
                </a:lnTo>
                <a:lnTo>
                  <a:pt x="1064260" y="2093565"/>
                </a:lnTo>
                <a:lnTo>
                  <a:pt x="1039177" y="2088480"/>
                </a:lnTo>
                <a:lnTo>
                  <a:pt x="1015364" y="2083396"/>
                </a:lnTo>
                <a:lnTo>
                  <a:pt x="992187" y="2077675"/>
                </a:lnTo>
                <a:lnTo>
                  <a:pt x="970597" y="2071955"/>
                </a:lnTo>
                <a:lnTo>
                  <a:pt x="949642" y="2065599"/>
                </a:lnTo>
                <a:lnTo>
                  <a:pt x="929639" y="2058926"/>
                </a:lnTo>
                <a:lnTo>
                  <a:pt x="910907" y="2051934"/>
                </a:lnTo>
                <a:lnTo>
                  <a:pt x="902334" y="2048121"/>
                </a:lnTo>
                <a:lnTo>
                  <a:pt x="893762" y="2044307"/>
                </a:lnTo>
                <a:lnTo>
                  <a:pt x="885507" y="2040494"/>
                </a:lnTo>
                <a:lnTo>
                  <a:pt x="877569" y="2036680"/>
                </a:lnTo>
                <a:lnTo>
                  <a:pt x="870584" y="2032549"/>
                </a:lnTo>
                <a:lnTo>
                  <a:pt x="863282" y="2028418"/>
                </a:lnTo>
                <a:lnTo>
                  <a:pt x="856614" y="2024286"/>
                </a:lnTo>
                <a:lnTo>
                  <a:pt x="850264" y="2019837"/>
                </a:lnTo>
                <a:lnTo>
                  <a:pt x="844232" y="2015706"/>
                </a:lnTo>
                <a:lnTo>
                  <a:pt x="838517" y="2010939"/>
                </a:lnTo>
                <a:lnTo>
                  <a:pt x="833437" y="2006490"/>
                </a:lnTo>
                <a:lnTo>
                  <a:pt x="828674" y="2002041"/>
                </a:lnTo>
                <a:lnTo>
                  <a:pt x="824229" y="1996956"/>
                </a:lnTo>
                <a:lnTo>
                  <a:pt x="820419" y="1992189"/>
                </a:lnTo>
                <a:lnTo>
                  <a:pt x="816609" y="1987105"/>
                </a:lnTo>
                <a:lnTo>
                  <a:pt x="813752" y="1982020"/>
                </a:lnTo>
                <a:lnTo>
                  <a:pt x="811212" y="1976935"/>
                </a:lnTo>
                <a:lnTo>
                  <a:pt x="808989" y="1971850"/>
                </a:lnTo>
                <a:lnTo>
                  <a:pt x="807084" y="1966448"/>
                </a:lnTo>
                <a:lnTo>
                  <a:pt x="805814" y="1960728"/>
                </a:lnTo>
                <a:lnTo>
                  <a:pt x="805179" y="1955325"/>
                </a:lnTo>
                <a:lnTo>
                  <a:pt x="804862" y="1949605"/>
                </a:lnTo>
                <a:lnTo>
                  <a:pt x="804862" y="1670901"/>
                </a:lnTo>
                <a:lnTo>
                  <a:pt x="805179" y="1659460"/>
                </a:lnTo>
                <a:lnTo>
                  <a:pt x="806132" y="1648337"/>
                </a:lnTo>
                <a:lnTo>
                  <a:pt x="807402" y="1637215"/>
                </a:lnTo>
                <a:lnTo>
                  <a:pt x="809624" y="1626410"/>
                </a:lnTo>
                <a:lnTo>
                  <a:pt x="812164" y="1615605"/>
                </a:lnTo>
                <a:lnTo>
                  <a:pt x="815022" y="1605117"/>
                </a:lnTo>
                <a:lnTo>
                  <a:pt x="818197" y="1595266"/>
                </a:lnTo>
                <a:lnTo>
                  <a:pt x="822324" y="1585414"/>
                </a:lnTo>
                <a:lnTo>
                  <a:pt x="826769" y="1575563"/>
                </a:lnTo>
                <a:lnTo>
                  <a:pt x="831849" y="1566029"/>
                </a:lnTo>
                <a:lnTo>
                  <a:pt x="836929" y="1556495"/>
                </a:lnTo>
                <a:lnTo>
                  <a:pt x="842327" y="1547597"/>
                </a:lnTo>
                <a:lnTo>
                  <a:pt x="848677" y="1539334"/>
                </a:lnTo>
                <a:lnTo>
                  <a:pt x="855344" y="1530754"/>
                </a:lnTo>
                <a:lnTo>
                  <a:pt x="862012" y="1522809"/>
                </a:lnTo>
                <a:lnTo>
                  <a:pt x="869632" y="1515182"/>
                </a:lnTo>
                <a:lnTo>
                  <a:pt x="876934" y="1507873"/>
                </a:lnTo>
                <a:lnTo>
                  <a:pt x="884872" y="1500881"/>
                </a:lnTo>
                <a:lnTo>
                  <a:pt x="893444" y="1494526"/>
                </a:lnTo>
                <a:lnTo>
                  <a:pt x="902017" y="1488170"/>
                </a:lnTo>
                <a:lnTo>
                  <a:pt x="910907" y="1482767"/>
                </a:lnTo>
                <a:lnTo>
                  <a:pt x="920114" y="1477047"/>
                </a:lnTo>
                <a:lnTo>
                  <a:pt x="929639" y="1472598"/>
                </a:lnTo>
                <a:lnTo>
                  <a:pt x="939482" y="1468149"/>
                </a:lnTo>
                <a:lnTo>
                  <a:pt x="949324" y="1464017"/>
                </a:lnTo>
                <a:lnTo>
                  <a:pt x="959802" y="1460522"/>
                </a:lnTo>
                <a:lnTo>
                  <a:pt x="969962" y="1457662"/>
                </a:lnTo>
                <a:lnTo>
                  <a:pt x="980439" y="1455119"/>
                </a:lnTo>
                <a:lnTo>
                  <a:pt x="991234" y="1453212"/>
                </a:lnTo>
                <a:lnTo>
                  <a:pt x="1002347" y="1451941"/>
                </a:lnTo>
                <a:lnTo>
                  <a:pt x="1013459" y="1450988"/>
                </a:lnTo>
                <a:lnTo>
                  <a:pt x="1024889" y="1450670"/>
                </a:lnTo>
                <a:lnTo>
                  <a:pt x="1039177" y="1449399"/>
                </a:lnTo>
                <a:lnTo>
                  <a:pt x="1079500" y="1446221"/>
                </a:lnTo>
                <a:lnTo>
                  <a:pt x="1140142" y="1441454"/>
                </a:lnTo>
                <a:lnTo>
                  <a:pt x="1176655" y="1438912"/>
                </a:lnTo>
                <a:lnTo>
                  <a:pt x="1216342" y="1436687"/>
                </a:lnTo>
                <a:close/>
                <a:moveTo>
                  <a:pt x="1249771" y="769392"/>
                </a:moveTo>
                <a:lnTo>
                  <a:pt x="1245966" y="770028"/>
                </a:lnTo>
                <a:lnTo>
                  <a:pt x="1242477" y="770663"/>
                </a:lnTo>
                <a:lnTo>
                  <a:pt x="1239306" y="771933"/>
                </a:lnTo>
                <a:lnTo>
                  <a:pt x="1235818" y="773839"/>
                </a:lnTo>
                <a:lnTo>
                  <a:pt x="1232647" y="775427"/>
                </a:lnTo>
                <a:lnTo>
                  <a:pt x="1229476" y="777650"/>
                </a:lnTo>
                <a:lnTo>
                  <a:pt x="1226621" y="780191"/>
                </a:lnTo>
                <a:lnTo>
                  <a:pt x="1223450" y="782732"/>
                </a:lnTo>
                <a:lnTo>
                  <a:pt x="1217425" y="789084"/>
                </a:lnTo>
                <a:lnTo>
                  <a:pt x="1211717" y="796071"/>
                </a:lnTo>
                <a:lnTo>
                  <a:pt x="1206009" y="803376"/>
                </a:lnTo>
                <a:lnTo>
                  <a:pt x="1194275" y="819574"/>
                </a:lnTo>
                <a:lnTo>
                  <a:pt x="1186030" y="831008"/>
                </a:lnTo>
                <a:lnTo>
                  <a:pt x="1177785" y="843395"/>
                </a:lnTo>
                <a:lnTo>
                  <a:pt x="1169857" y="855781"/>
                </a:lnTo>
                <a:lnTo>
                  <a:pt x="1161929" y="868803"/>
                </a:lnTo>
                <a:lnTo>
                  <a:pt x="1159075" y="881507"/>
                </a:lnTo>
                <a:lnTo>
                  <a:pt x="1156856" y="894212"/>
                </a:lnTo>
                <a:lnTo>
                  <a:pt x="1154636" y="907233"/>
                </a:lnTo>
                <a:lnTo>
                  <a:pt x="1152733" y="920573"/>
                </a:lnTo>
                <a:lnTo>
                  <a:pt x="1151465" y="933595"/>
                </a:lnTo>
                <a:lnTo>
                  <a:pt x="1150513" y="947569"/>
                </a:lnTo>
                <a:lnTo>
                  <a:pt x="1149879" y="960909"/>
                </a:lnTo>
                <a:lnTo>
                  <a:pt x="1149879" y="974566"/>
                </a:lnTo>
                <a:lnTo>
                  <a:pt x="1149879" y="984412"/>
                </a:lnTo>
                <a:lnTo>
                  <a:pt x="1150196" y="994258"/>
                </a:lnTo>
                <a:lnTo>
                  <a:pt x="1151147" y="1003786"/>
                </a:lnTo>
                <a:lnTo>
                  <a:pt x="1151782" y="1013314"/>
                </a:lnTo>
                <a:lnTo>
                  <a:pt x="1153050" y="1023160"/>
                </a:lnTo>
                <a:lnTo>
                  <a:pt x="1154319" y="1032688"/>
                </a:lnTo>
                <a:lnTo>
                  <a:pt x="1156538" y="1042216"/>
                </a:lnTo>
                <a:lnTo>
                  <a:pt x="1158124" y="1051427"/>
                </a:lnTo>
                <a:lnTo>
                  <a:pt x="1160344" y="1060637"/>
                </a:lnTo>
                <a:lnTo>
                  <a:pt x="1162564" y="1069848"/>
                </a:lnTo>
                <a:lnTo>
                  <a:pt x="1165101" y="1079058"/>
                </a:lnTo>
                <a:lnTo>
                  <a:pt x="1168272" y="1088269"/>
                </a:lnTo>
                <a:lnTo>
                  <a:pt x="1171126" y="1096844"/>
                </a:lnTo>
                <a:lnTo>
                  <a:pt x="1174297" y="1106055"/>
                </a:lnTo>
                <a:lnTo>
                  <a:pt x="1177468" y="1114948"/>
                </a:lnTo>
                <a:lnTo>
                  <a:pt x="1181274" y="1123523"/>
                </a:lnTo>
                <a:lnTo>
                  <a:pt x="1184762" y="1132099"/>
                </a:lnTo>
                <a:lnTo>
                  <a:pt x="1188884" y="1140356"/>
                </a:lnTo>
                <a:lnTo>
                  <a:pt x="1193007" y="1148932"/>
                </a:lnTo>
                <a:lnTo>
                  <a:pt x="1197129" y="1157189"/>
                </a:lnTo>
                <a:lnTo>
                  <a:pt x="1206326" y="1173387"/>
                </a:lnTo>
                <a:lnTo>
                  <a:pt x="1215839" y="1188950"/>
                </a:lnTo>
                <a:lnTo>
                  <a:pt x="1225987" y="1204513"/>
                </a:lnTo>
                <a:lnTo>
                  <a:pt x="1236769" y="1219123"/>
                </a:lnTo>
                <a:lnTo>
                  <a:pt x="1247551" y="1233097"/>
                </a:lnTo>
                <a:lnTo>
                  <a:pt x="1258967" y="1246437"/>
                </a:lnTo>
                <a:lnTo>
                  <a:pt x="1271018" y="1259776"/>
                </a:lnTo>
                <a:lnTo>
                  <a:pt x="1283068" y="1271845"/>
                </a:lnTo>
                <a:lnTo>
                  <a:pt x="1295436" y="1283597"/>
                </a:lnTo>
                <a:lnTo>
                  <a:pt x="1308121" y="1294395"/>
                </a:lnTo>
                <a:lnTo>
                  <a:pt x="1320805" y="1304241"/>
                </a:lnTo>
                <a:lnTo>
                  <a:pt x="1333490" y="1313769"/>
                </a:lnTo>
                <a:lnTo>
                  <a:pt x="1346175" y="1322662"/>
                </a:lnTo>
                <a:lnTo>
                  <a:pt x="1359177" y="1330602"/>
                </a:lnTo>
                <a:lnTo>
                  <a:pt x="1371861" y="1337272"/>
                </a:lnTo>
                <a:lnTo>
                  <a:pt x="1384863" y="1343624"/>
                </a:lnTo>
                <a:lnTo>
                  <a:pt x="1397548" y="1348706"/>
                </a:lnTo>
                <a:lnTo>
                  <a:pt x="1403890" y="1350929"/>
                </a:lnTo>
                <a:lnTo>
                  <a:pt x="1410233" y="1353470"/>
                </a:lnTo>
                <a:lnTo>
                  <a:pt x="1416258" y="1355058"/>
                </a:lnTo>
                <a:lnTo>
                  <a:pt x="1422600" y="1356646"/>
                </a:lnTo>
                <a:lnTo>
                  <a:pt x="1428308" y="1358234"/>
                </a:lnTo>
                <a:lnTo>
                  <a:pt x="1434334" y="1359187"/>
                </a:lnTo>
                <a:lnTo>
                  <a:pt x="1440042" y="1360140"/>
                </a:lnTo>
                <a:lnTo>
                  <a:pt x="1446067" y="1360775"/>
                </a:lnTo>
                <a:lnTo>
                  <a:pt x="1451775" y="1361093"/>
                </a:lnTo>
                <a:lnTo>
                  <a:pt x="1457483" y="1361093"/>
                </a:lnTo>
                <a:lnTo>
                  <a:pt x="1462874" y="1361093"/>
                </a:lnTo>
                <a:lnTo>
                  <a:pt x="1468900" y="1360775"/>
                </a:lnTo>
                <a:lnTo>
                  <a:pt x="1474291" y="1360140"/>
                </a:lnTo>
                <a:lnTo>
                  <a:pt x="1480316" y="1359187"/>
                </a:lnTo>
                <a:lnTo>
                  <a:pt x="1486341" y="1358234"/>
                </a:lnTo>
                <a:lnTo>
                  <a:pt x="1492366" y="1356646"/>
                </a:lnTo>
                <a:lnTo>
                  <a:pt x="1498392" y="1355058"/>
                </a:lnTo>
                <a:lnTo>
                  <a:pt x="1504734" y="1353470"/>
                </a:lnTo>
                <a:lnTo>
                  <a:pt x="1510759" y="1350929"/>
                </a:lnTo>
                <a:lnTo>
                  <a:pt x="1517101" y="1348706"/>
                </a:lnTo>
                <a:lnTo>
                  <a:pt x="1529786" y="1343624"/>
                </a:lnTo>
                <a:lnTo>
                  <a:pt x="1542471" y="1337272"/>
                </a:lnTo>
                <a:lnTo>
                  <a:pt x="1555473" y="1330602"/>
                </a:lnTo>
                <a:lnTo>
                  <a:pt x="1568157" y="1322662"/>
                </a:lnTo>
                <a:lnTo>
                  <a:pt x="1581159" y="1313769"/>
                </a:lnTo>
                <a:lnTo>
                  <a:pt x="1593844" y="1304241"/>
                </a:lnTo>
                <a:lnTo>
                  <a:pt x="1606846" y="1294395"/>
                </a:lnTo>
                <a:lnTo>
                  <a:pt x="1619531" y="1283597"/>
                </a:lnTo>
                <a:lnTo>
                  <a:pt x="1631581" y="1271845"/>
                </a:lnTo>
                <a:lnTo>
                  <a:pt x="1643949" y="1259776"/>
                </a:lnTo>
                <a:lnTo>
                  <a:pt x="1655682" y="1246437"/>
                </a:lnTo>
                <a:lnTo>
                  <a:pt x="1667098" y="1233097"/>
                </a:lnTo>
                <a:lnTo>
                  <a:pt x="1678197" y="1219123"/>
                </a:lnTo>
                <a:lnTo>
                  <a:pt x="1688662" y="1204513"/>
                </a:lnTo>
                <a:lnTo>
                  <a:pt x="1698810" y="1188950"/>
                </a:lnTo>
                <a:lnTo>
                  <a:pt x="1708324" y="1173387"/>
                </a:lnTo>
                <a:lnTo>
                  <a:pt x="1717203" y="1157189"/>
                </a:lnTo>
                <a:lnTo>
                  <a:pt x="1721643" y="1148932"/>
                </a:lnTo>
                <a:lnTo>
                  <a:pt x="1725765" y="1140356"/>
                </a:lnTo>
                <a:lnTo>
                  <a:pt x="1729570" y="1132099"/>
                </a:lnTo>
                <a:lnTo>
                  <a:pt x="1733693" y="1123523"/>
                </a:lnTo>
                <a:lnTo>
                  <a:pt x="1737181" y="1114948"/>
                </a:lnTo>
                <a:lnTo>
                  <a:pt x="1740352" y="1106055"/>
                </a:lnTo>
                <a:lnTo>
                  <a:pt x="1743524" y="1096844"/>
                </a:lnTo>
                <a:lnTo>
                  <a:pt x="1746695" y="1088269"/>
                </a:lnTo>
                <a:lnTo>
                  <a:pt x="1749232" y="1079058"/>
                </a:lnTo>
                <a:lnTo>
                  <a:pt x="1751769" y="1069848"/>
                </a:lnTo>
                <a:lnTo>
                  <a:pt x="1754306" y="1060637"/>
                </a:lnTo>
                <a:lnTo>
                  <a:pt x="1756525" y="1051427"/>
                </a:lnTo>
                <a:lnTo>
                  <a:pt x="1758428" y="1042216"/>
                </a:lnTo>
                <a:lnTo>
                  <a:pt x="1760014" y="1032688"/>
                </a:lnTo>
                <a:lnTo>
                  <a:pt x="1761599" y="1023160"/>
                </a:lnTo>
                <a:lnTo>
                  <a:pt x="1762551" y="1013314"/>
                </a:lnTo>
                <a:lnTo>
                  <a:pt x="1763502" y="1003786"/>
                </a:lnTo>
                <a:lnTo>
                  <a:pt x="1764136" y="994258"/>
                </a:lnTo>
                <a:lnTo>
                  <a:pt x="1764453" y="984412"/>
                </a:lnTo>
                <a:lnTo>
                  <a:pt x="1764771" y="974566"/>
                </a:lnTo>
                <a:lnTo>
                  <a:pt x="1764453" y="962815"/>
                </a:lnTo>
                <a:lnTo>
                  <a:pt x="1763819" y="951063"/>
                </a:lnTo>
                <a:lnTo>
                  <a:pt x="1748598" y="950745"/>
                </a:lnTo>
                <a:lnTo>
                  <a:pt x="1733059" y="949793"/>
                </a:lnTo>
                <a:lnTo>
                  <a:pt x="1716886" y="948840"/>
                </a:lnTo>
                <a:lnTo>
                  <a:pt x="1701030" y="947569"/>
                </a:lnTo>
                <a:lnTo>
                  <a:pt x="1684223" y="945664"/>
                </a:lnTo>
                <a:lnTo>
                  <a:pt x="1667732" y="943758"/>
                </a:lnTo>
                <a:lnTo>
                  <a:pt x="1650925" y="941852"/>
                </a:lnTo>
                <a:lnTo>
                  <a:pt x="1634435" y="939629"/>
                </a:lnTo>
                <a:lnTo>
                  <a:pt x="1617628" y="937406"/>
                </a:lnTo>
                <a:lnTo>
                  <a:pt x="1600503" y="934548"/>
                </a:lnTo>
                <a:lnTo>
                  <a:pt x="1584013" y="931689"/>
                </a:lnTo>
                <a:lnTo>
                  <a:pt x="1567206" y="928513"/>
                </a:lnTo>
                <a:lnTo>
                  <a:pt x="1550716" y="925337"/>
                </a:lnTo>
                <a:lnTo>
                  <a:pt x="1533909" y="921526"/>
                </a:lnTo>
                <a:lnTo>
                  <a:pt x="1517736" y="917714"/>
                </a:lnTo>
                <a:lnTo>
                  <a:pt x="1502197" y="913903"/>
                </a:lnTo>
                <a:lnTo>
                  <a:pt x="1486024" y="909457"/>
                </a:lnTo>
                <a:lnTo>
                  <a:pt x="1470802" y="905010"/>
                </a:lnTo>
                <a:lnTo>
                  <a:pt x="1456215" y="900564"/>
                </a:lnTo>
                <a:lnTo>
                  <a:pt x="1441310" y="895164"/>
                </a:lnTo>
                <a:lnTo>
                  <a:pt x="1427357" y="890400"/>
                </a:lnTo>
                <a:lnTo>
                  <a:pt x="1413721" y="884683"/>
                </a:lnTo>
                <a:lnTo>
                  <a:pt x="1400719" y="879284"/>
                </a:lnTo>
                <a:lnTo>
                  <a:pt x="1388352" y="873250"/>
                </a:lnTo>
                <a:lnTo>
                  <a:pt x="1376618" y="867533"/>
                </a:lnTo>
                <a:lnTo>
                  <a:pt x="1365519" y="861181"/>
                </a:lnTo>
                <a:lnTo>
                  <a:pt x="1355054" y="854828"/>
                </a:lnTo>
                <a:lnTo>
                  <a:pt x="1345541" y="848159"/>
                </a:lnTo>
                <a:lnTo>
                  <a:pt x="1336661" y="841171"/>
                </a:lnTo>
                <a:lnTo>
                  <a:pt x="1329051" y="834184"/>
                </a:lnTo>
                <a:lnTo>
                  <a:pt x="1324928" y="830690"/>
                </a:lnTo>
                <a:lnTo>
                  <a:pt x="1321757" y="826879"/>
                </a:lnTo>
                <a:lnTo>
                  <a:pt x="1318586" y="823068"/>
                </a:lnTo>
                <a:lnTo>
                  <a:pt x="1315414" y="819574"/>
                </a:lnTo>
                <a:lnTo>
                  <a:pt x="1309706" y="811634"/>
                </a:lnTo>
                <a:lnTo>
                  <a:pt x="1303681" y="804647"/>
                </a:lnTo>
                <a:lnTo>
                  <a:pt x="1298607" y="798612"/>
                </a:lnTo>
                <a:lnTo>
                  <a:pt x="1293216" y="792578"/>
                </a:lnTo>
                <a:lnTo>
                  <a:pt x="1288142" y="787813"/>
                </a:lnTo>
                <a:lnTo>
                  <a:pt x="1283386" y="783367"/>
                </a:lnTo>
                <a:lnTo>
                  <a:pt x="1278312" y="779873"/>
                </a:lnTo>
                <a:lnTo>
                  <a:pt x="1273872" y="777015"/>
                </a:lnTo>
                <a:lnTo>
                  <a:pt x="1269432" y="774474"/>
                </a:lnTo>
                <a:lnTo>
                  <a:pt x="1265310" y="772251"/>
                </a:lnTo>
                <a:lnTo>
                  <a:pt x="1261187" y="770980"/>
                </a:lnTo>
                <a:lnTo>
                  <a:pt x="1257065" y="770028"/>
                </a:lnTo>
                <a:lnTo>
                  <a:pt x="1253576" y="769392"/>
                </a:lnTo>
                <a:lnTo>
                  <a:pt x="1249771" y="769392"/>
                </a:lnTo>
                <a:close/>
                <a:moveTo>
                  <a:pt x="1457483" y="500062"/>
                </a:moveTo>
                <a:lnTo>
                  <a:pt x="1467631" y="500380"/>
                </a:lnTo>
                <a:lnTo>
                  <a:pt x="1477462" y="500697"/>
                </a:lnTo>
                <a:lnTo>
                  <a:pt x="1487609" y="501650"/>
                </a:lnTo>
                <a:lnTo>
                  <a:pt x="1497757" y="502603"/>
                </a:lnTo>
                <a:lnTo>
                  <a:pt x="1507588" y="503874"/>
                </a:lnTo>
                <a:lnTo>
                  <a:pt x="1517419" y="505462"/>
                </a:lnTo>
                <a:lnTo>
                  <a:pt x="1527249" y="507685"/>
                </a:lnTo>
                <a:lnTo>
                  <a:pt x="1537080" y="509908"/>
                </a:lnTo>
                <a:lnTo>
                  <a:pt x="1546276" y="512449"/>
                </a:lnTo>
                <a:lnTo>
                  <a:pt x="1556107" y="514990"/>
                </a:lnTo>
                <a:lnTo>
                  <a:pt x="1565303" y="518483"/>
                </a:lnTo>
                <a:lnTo>
                  <a:pt x="1574817" y="521659"/>
                </a:lnTo>
                <a:lnTo>
                  <a:pt x="1584013" y="525153"/>
                </a:lnTo>
                <a:lnTo>
                  <a:pt x="1592893" y="528964"/>
                </a:lnTo>
                <a:lnTo>
                  <a:pt x="1602089" y="533093"/>
                </a:lnTo>
                <a:lnTo>
                  <a:pt x="1610968" y="537540"/>
                </a:lnTo>
                <a:lnTo>
                  <a:pt x="1619848" y="542304"/>
                </a:lnTo>
                <a:lnTo>
                  <a:pt x="1628410" y="547068"/>
                </a:lnTo>
                <a:lnTo>
                  <a:pt x="1636972" y="552150"/>
                </a:lnTo>
                <a:lnTo>
                  <a:pt x="1645534" y="557549"/>
                </a:lnTo>
                <a:lnTo>
                  <a:pt x="1654096" y="562948"/>
                </a:lnTo>
                <a:lnTo>
                  <a:pt x="1662024" y="568983"/>
                </a:lnTo>
                <a:lnTo>
                  <a:pt x="1670269" y="575017"/>
                </a:lnTo>
                <a:lnTo>
                  <a:pt x="1678197" y="581369"/>
                </a:lnTo>
                <a:lnTo>
                  <a:pt x="1685808" y="588039"/>
                </a:lnTo>
                <a:lnTo>
                  <a:pt x="1693736" y="594391"/>
                </a:lnTo>
                <a:lnTo>
                  <a:pt x="1701347" y="601696"/>
                </a:lnTo>
                <a:lnTo>
                  <a:pt x="1708641" y="608684"/>
                </a:lnTo>
                <a:lnTo>
                  <a:pt x="1715934" y="615989"/>
                </a:lnTo>
                <a:lnTo>
                  <a:pt x="1723228" y="623611"/>
                </a:lnTo>
                <a:lnTo>
                  <a:pt x="1729888" y="631234"/>
                </a:lnTo>
                <a:lnTo>
                  <a:pt x="1736864" y="639174"/>
                </a:lnTo>
                <a:lnTo>
                  <a:pt x="1743207" y="647432"/>
                </a:lnTo>
                <a:lnTo>
                  <a:pt x="1749866" y="655689"/>
                </a:lnTo>
                <a:lnTo>
                  <a:pt x="1756208" y="664265"/>
                </a:lnTo>
                <a:lnTo>
                  <a:pt x="1762234" y="673158"/>
                </a:lnTo>
                <a:lnTo>
                  <a:pt x="1768259" y="682051"/>
                </a:lnTo>
                <a:lnTo>
                  <a:pt x="1773967" y="690944"/>
                </a:lnTo>
                <a:lnTo>
                  <a:pt x="1779675" y="700154"/>
                </a:lnTo>
                <a:lnTo>
                  <a:pt x="1785066" y="709682"/>
                </a:lnTo>
                <a:lnTo>
                  <a:pt x="1790140" y="719211"/>
                </a:lnTo>
                <a:lnTo>
                  <a:pt x="1795531" y="728739"/>
                </a:lnTo>
                <a:lnTo>
                  <a:pt x="1800288" y="738902"/>
                </a:lnTo>
                <a:lnTo>
                  <a:pt x="1805045" y="748430"/>
                </a:lnTo>
                <a:lnTo>
                  <a:pt x="1809484" y="758594"/>
                </a:lnTo>
                <a:lnTo>
                  <a:pt x="1813924" y="769075"/>
                </a:lnTo>
                <a:lnTo>
                  <a:pt x="1817729" y="779556"/>
                </a:lnTo>
                <a:lnTo>
                  <a:pt x="1821535" y="790037"/>
                </a:lnTo>
                <a:lnTo>
                  <a:pt x="1825340" y="800835"/>
                </a:lnTo>
                <a:lnTo>
                  <a:pt x="1828828" y="811634"/>
                </a:lnTo>
                <a:lnTo>
                  <a:pt x="1832000" y="822750"/>
                </a:lnTo>
                <a:lnTo>
                  <a:pt x="1834854" y="833866"/>
                </a:lnTo>
                <a:lnTo>
                  <a:pt x="1837708" y="844983"/>
                </a:lnTo>
                <a:lnTo>
                  <a:pt x="1840245" y="856416"/>
                </a:lnTo>
                <a:lnTo>
                  <a:pt x="1842464" y="867850"/>
                </a:lnTo>
                <a:lnTo>
                  <a:pt x="1844684" y="879284"/>
                </a:lnTo>
                <a:lnTo>
                  <a:pt x="1846270" y="890718"/>
                </a:lnTo>
                <a:lnTo>
                  <a:pt x="1847855" y="902469"/>
                </a:lnTo>
                <a:lnTo>
                  <a:pt x="1849758" y="914221"/>
                </a:lnTo>
                <a:lnTo>
                  <a:pt x="1850710" y="926290"/>
                </a:lnTo>
                <a:lnTo>
                  <a:pt x="1851661" y="938359"/>
                </a:lnTo>
                <a:lnTo>
                  <a:pt x="1852295" y="950428"/>
                </a:lnTo>
                <a:lnTo>
                  <a:pt x="1852612" y="962497"/>
                </a:lnTo>
                <a:lnTo>
                  <a:pt x="1852612" y="974566"/>
                </a:lnTo>
                <a:lnTo>
                  <a:pt x="1852612" y="987270"/>
                </a:lnTo>
                <a:lnTo>
                  <a:pt x="1851978" y="999657"/>
                </a:lnTo>
                <a:lnTo>
                  <a:pt x="1851344" y="1012361"/>
                </a:lnTo>
                <a:lnTo>
                  <a:pt x="1850075" y="1024430"/>
                </a:lnTo>
                <a:lnTo>
                  <a:pt x="1848490" y="1036817"/>
                </a:lnTo>
                <a:lnTo>
                  <a:pt x="1846587" y="1048886"/>
                </a:lnTo>
                <a:lnTo>
                  <a:pt x="1844367" y="1060955"/>
                </a:lnTo>
                <a:lnTo>
                  <a:pt x="1842147" y="1072706"/>
                </a:lnTo>
                <a:lnTo>
                  <a:pt x="1839293" y="1084458"/>
                </a:lnTo>
                <a:lnTo>
                  <a:pt x="1836122" y="1095891"/>
                </a:lnTo>
                <a:lnTo>
                  <a:pt x="1832951" y="1107643"/>
                </a:lnTo>
                <a:lnTo>
                  <a:pt x="1829463" y="1118759"/>
                </a:lnTo>
                <a:lnTo>
                  <a:pt x="1825974" y="1130193"/>
                </a:lnTo>
                <a:lnTo>
                  <a:pt x="1821535" y="1141309"/>
                </a:lnTo>
                <a:lnTo>
                  <a:pt x="1817412" y="1152108"/>
                </a:lnTo>
                <a:lnTo>
                  <a:pt x="1812655" y="1162906"/>
                </a:lnTo>
                <a:lnTo>
                  <a:pt x="1807899" y="1173705"/>
                </a:lnTo>
                <a:lnTo>
                  <a:pt x="1803142" y="1184186"/>
                </a:lnTo>
                <a:lnTo>
                  <a:pt x="1797751" y="1194667"/>
                </a:lnTo>
                <a:lnTo>
                  <a:pt x="1792360" y="1204830"/>
                </a:lnTo>
                <a:lnTo>
                  <a:pt x="1786652" y="1214994"/>
                </a:lnTo>
                <a:lnTo>
                  <a:pt x="1780944" y="1224840"/>
                </a:lnTo>
                <a:lnTo>
                  <a:pt x="1774601" y="1234050"/>
                </a:lnTo>
                <a:lnTo>
                  <a:pt x="1768576" y="1243896"/>
                </a:lnTo>
                <a:lnTo>
                  <a:pt x="1762234" y="1253107"/>
                </a:lnTo>
                <a:lnTo>
                  <a:pt x="1755891" y="1262317"/>
                </a:lnTo>
                <a:lnTo>
                  <a:pt x="1748915" y="1271528"/>
                </a:lnTo>
                <a:lnTo>
                  <a:pt x="1741938" y="1280103"/>
                </a:lnTo>
                <a:lnTo>
                  <a:pt x="1735279" y="1288678"/>
                </a:lnTo>
                <a:lnTo>
                  <a:pt x="1727985" y="1297254"/>
                </a:lnTo>
                <a:lnTo>
                  <a:pt x="1720691" y="1305194"/>
                </a:lnTo>
                <a:lnTo>
                  <a:pt x="1713397" y="1313452"/>
                </a:lnTo>
                <a:lnTo>
                  <a:pt x="1705787" y="1321392"/>
                </a:lnTo>
                <a:lnTo>
                  <a:pt x="1698493" y="1329014"/>
                </a:lnTo>
                <a:lnTo>
                  <a:pt x="1690565" y="1336319"/>
                </a:lnTo>
                <a:lnTo>
                  <a:pt x="1682637" y="1343624"/>
                </a:lnTo>
                <a:lnTo>
                  <a:pt x="1674709" y="1350612"/>
                </a:lnTo>
                <a:lnTo>
                  <a:pt x="1666781" y="1357599"/>
                </a:lnTo>
                <a:lnTo>
                  <a:pt x="1658853" y="1364269"/>
                </a:lnTo>
                <a:lnTo>
                  <a:pt x="1650608" y="1370303"/>
                </a:lnTo>
                <a:lnTo>
                  <a:pt x="1642680" y="1376655"/>
                </a:lnTo>
                <a:lnTo>
                  <a:pt x="1634435" y="1382372"/>
                </a:lnTo>
                <a:lnTo>
                  <a:pt x="1626190" y="1388407"/>
                </a:lnTo>
                <a:lnTo>
                  <a:pt x="1617945" y="1393806"/>
                </a:lnTo>
                <a:lnTo>
                  <a:pt x="1609700" y="1399205"/>
                </a:lnTo>
                <a:lnTo>
                  <a:pt x="1601455" y="1403970"/>
                </a:lnTo>
                <a:lnTo>
                  <a:pt x="1592893" y="1408416"/>
                </a:lnTo>
                <a:lnTo>
                  <a:pt x="1584648" y="1413180"/>
                </a:lnTo>
                <a:lnTo>
                  <a:pt x="1576403" y="1417309"/>
                </a:lnTo>
                <a:lnTo>
                  <a:pt x="1568157" y="1421120"/>
                </a:lnTo>
                <a:lnTo>
                  <a:pt x="1559912" y="1425249"/>
                </a:lnTo>
                <a:lnTo>
                  <a:pt x="1551667" y="1428743"/>
                </a:lnTo>
                <a:lnTo>
                  <a:pt x="1543422" y="1431601"/>
                </a:lnTo>
                <a:lnTo>
                  <a:pt x="1535177" y="1434777"/>
                </a:lnTo>
                <a:lnTo>
                  <a:pt x="1527249" y="1437636"/>
                </a:lnTo>
                <a:lnTo>
                  <a:pt x="1519004" y="1439859"/>
                </a:lnTo>
                <a:lnTo>
                  <a:pt x="1510759" y="1442082"/>
                </a:lnTo>
                <a:lnTo>
                  <a:pt x="1503148" y="1443670"/>
                </a:lnTo>
                <a:lnTo>
                  <a:pt x="1495220" y="1445576"/>
                </a:lnTo>
                <a:lnTo>
                  <a:pt x="1487292" y="1446846"/>
                </a:lnTo>
                <a:lnTo>
                  <a:pt x="1479999" y="1448117"/>
                </a:lnTo>
                <a:lnTo>
                  <a:pt x="1472071" y="1448752"/>
                </a:lnTo>
                <a:lnTo>
                  <a:pt x="1464460" y="1449070"/>
                </a:lnTo>
                <a:lnTo>
                  <a:pt x="1457483" y="1449387"/>
                </a:lnTo>
                <a:lnTo>
                  <a:pt x="1449872" y="1449070"/>
                </a:lnTo>
                <a:lnTo>
                  <a:pt x="1442579" y="1448752"/>
                </a:lnTo>
                <a:lnTo>
                  <a:pt x="1434968" y="1448117"/>
                </a:lnTo>
                <a:lnTo>
                  <a:pt x="1427357" y="1446846"/>
                </a:lnTo>
                <a:lnTo>
                  <a:pt x="1419429" y="1445576"/>
                </a:lnTo>
                <a:lnTo>
                  <a:pt x="1411818" y="1443670"/>
                </a:lnTo>
                <a:lnTo>
                  <a:pt x="1403573" y="1442082"/>
                </a:lnTo>
                <a:lnTo>
                  <a:pt x="1395645" y="1439859"/>
                </a:lnTo>
                <a:lnTo>
                  <a:pt x="1387717" y="1437636"/>
                </a:lnTo>
                <a:lnTo>
                  <a:pt x="1379472" y="1434777"/>
                </a:lnTo>
                <a:lnTo>
                  <a:pt x="1371227" y="1431601"/>
                </a:lnTo>
                <a:lnTo>
                  <a:pt x="1362982" y="1428743"/>
                </a:lnTo>
                <a:lnTo>
                  <a:pt x="1355054" y="1425249"/>
                </a:lnTo>
                <a:lnTo>
                  <a:pt x="1346492" y="1421120"/>
                </a:lnTo>
                <a:lnTo>
                  <a:pt x="1338247" y="1417309"/>
                </a:lnTo>
                <a:lnTo>
                  <a:pt x="1330002" y="1413180"/>
                </a:lnTo>
                <a:lnTo>
                  <a:pt x="1321757" y="1408416"/>
                </a:lnTo>
                <a:lnTo>
                  <a:pt x="1313195" y="1403970"/>
                </a:lnTo>
                <a:lnTo>
                  <a:pt x="1304950" y="1399205"/>
                </a:lnTo>
                <a:lnTo>
                  <a:pt x="1296705" y="1393806"/>
                </a:lnTo>
                <a:lnTo>
                  <a:pt x="1288459" y="1388407"/>
                </a:lnTo>
                <a:lnTo>
                  <a:pt x="1280214" y="1382372"/>
                </a:lnTo>
                <a:lnTo>
                  <a:pt x="1272286" y="1376655"/>
                </a:lnTo>
                <a:lnTo>
                  <a:pt x="1264041" y="1370303"/>
                </a:lnTo>
                <a:lnTo>
                  <a:pt x="1255796" y="1364269"/>
                </a:lnTo>
                <a:lnTo>
                  <a:pt x="1247551" y="1357599"/>
                </a:lnTo>
                <a:lnTo>
                  <a:pt x="1239940" y="1350612"/>
                </a:lnTo>
                <a:lnTo>
                  <a:pt x="1232012" y="1343624"/>
                </a:lnTo>
                <a:lnTo>
                  <a:pt x="1224085" y="1336319"/>
                </a:lnTo>
                <a:lnTo>
                  <a:pt x="1216474" y="1329014"/>
                </a:lnTo>
                <a:lnTo>
                  <a:pt x="1208863" y="1321392"/>
                </a:lnTo>
                <a:lnTo>
                  <a:pt x="1201252" y="1313452"/>
                </a:lnTo>
                <a:lnTo>
                  <a:pt x="1193958" y="1305194"/>
                </a:lnTo>
                <a:lnTo>
                  <a:pt x="1186665" y="1297254"/>
                </a:lnTo>
                <a:lnTo>
                  <a:pt x="1179688" y="1288678"/>
                </a:lnTo>
                <a:lnTo>
                  <a:pt x="1172711" y="1280103"/>
                </a:lnTo>
                <a:lnTo>
                  <a:pt x="1165735" y="1271528"/>
                </a:lnTo>
                <a:lnTo>
                  <a:pt x="1159075" y="1262317"/>
                </a:lnTo>
                <a:lnTo>
                  <a:pt x="1152416" y="1253107"/>
                </a:lnTo>
                <a:lnTo>
                  <a:pt x="1146073" y="1243896"/>
                </a:lnTo>
                <a:lnTo>
                  <a:pt x="1139731" y="1234050"/>
                </a:lnTo>
                <a:lnTo>
                  <a:pt x="1134023" y="1224840"/>
                </a:lnTo>
                <a:lnTo>
                  <a:pt x="1127998" y="1214994"/>
                </a:lnTo>
                <a:lnTo>
                  <a:pt x="1122607" y="1204830"/>
                </a:lnTo>
                <a:lnTo>
                  <a:pt x="1116899" y="1194667"/>
                </a:lnTo>
                <a:lnTo>
                  <a:pt x="1111825" y="1184186"/>
                </a:lnTo>
                <a:lnTo>
                  <a:pt x="1106751" y="1173705"/>
                </a:lnTo>
                <a:lnTo>
                  <a:pt x="1101994" y="1162906"/>
                </a:lnTo>
                <a:lnTo>
                  <a:pt x="1097237" y="1152108"/>
                </a:lnTo>
                <a:lnTo>
                  <a:pt x="1093115" y="1141309"/>
                </a:lnTo>
                <a:lnTo>
                  <a:pt x="1088992" y="1130193"/>
                </a:lnTo>
                <a:lnTo>
                  <a:pt x="1085187" y="1118759"/>
                </a:lnTo>
                <a:lnTo>
                  <a:pt x="1081699" y="1107643"/>
                </a:lnTo>
                <a:lnTo>
                  <a:pt x="1078527" y="1095891"/>
                </a:lnTo>
                <a:lnTo>
                  <a:pt x="1075356" y="1084458"/>
                </a:lnTo>
                <a:lnTo>
                  <a:pt x="1072502" y="1072706"/>
                </a:lnTo>
                <a:lnTo>
                  <a:pt x="1070282" y="1060955"/>
                </a:lnTo>
                <a:lnTo>
                  <a:pt x="1068062" y="1048886"/>
                </a:lnTo>
                <a:lnTo>
                  <a:pt x="1066477" y="1036817"/>
                </a:lnTo>
                <a:lnTo>
                  <a:pt x="1064891" y="1024430"/>
                </a:lnTo>
                <a:lnTo>
                  <a:pt x="1063623" y="1012361"/>
                </a:lnTo>
                <a:lnTo>
                  <a:pt x="1062671" y="999657"/>
                </a:lnTo>
                <a:lnTo>
                  <a:pt x="1062037" y="987270"/>
                </a:lnTo>
                <a:lnTo>
                  <a:pt x="1062037" y="974566"/>
                </a:lnTo>
                <a:lnTo>
                  <a:pt x="1062037" y="962497"/>
                </a:lnTo>
                <a:lnTo>
                  <a:pt x="1062354" y="950428"/>
                </a:lnTo>
                <a:lnTo>
                  <a:pt x="1063306" y="938359"/>
                </a:lnTo>
                <a:lnTo>
                  <a:pt x="1064257" y="926290"/>
                </a:lnTo>
                <a:lnTo>
                  <a:pt x="1065208" y="914221"/>
                </a:lnTo>
                <a:lnTo>
                  <a:pt x="1066794" y="902469"/>
                </a:lnTo>
                <a:lnTo>
                  <a:pt x="1068380" y="890718"/>
                </a:lnTo>
                <a:lnTo>
                  <a:pt x="1069965" y="879284"/>
                </a:lnTo>
                <a:lnTo>
                  <a:pt x="1072185" y="867850"/>
                </a:lnTo>
                <a:lnTo>
                  <a:pt x="1074405" y="856416"/>
                </a:lnTo>
                <a:lnTo>
                  <a:pt x="1077259" y="844983"/>
                </a:lnTo>
                <a:lnTo>
                  <a:pt x="1079796" y="833866"/>
                </a:lnTo>
                <a:lnTo>
                  <a:pt x="1082650" y="822750"/>
                </a:lnTo>
                <a:lnTo>
                  <a:pt x="1085821" y="811634"/>
                </a:lnTo>
                <a:lnTo>
                  <a:pt x="1089627" y="800835"/>
                </a:lnTo>
                <a:lnTo>
                  <a:pt x="1093115" y="790037"/>
                </a:lnTo>
                <a:lnTo>
                  <a:pt x="1096920" y="779556"/>
                </a:lnTo>
                <a:lnTo>
                  <a:pt x="1101043" y="769075"/>
                </a:lnTo>
                <a:lnTo>
                  <a:pt x="1105165" y="758594"/>
                </a:lnTo>
                <a:lnTo>
                  <a:pt x="1109922" y="748430"/>
                </a:lnTo>
                <a:lnTo>
                  <a:pt x="1114362" y="738902"/>
                </a:lnTo>
                <a:lnTo>
                  <a:pt x="1119118" y="728739"/>
                </a:lnTo>
                <a:lnTo>
                  <a:pt x="1124509" y="719211"/>
                </a:lnTo>
                <a:lnTo>
                  <a:pt x="1129583" y="709682"/>
                </a:lnTo>
                <a:lnTo>
                  <a:pt x="1135291" y="700154"/>
                </a:lnTo>
                <a:lnTo>
                  <a:pt x="1140682" y="690944"/>
                </a:lnTo>
                <a:lnTo>
                  <a:pt x="1146391" y="682051"/>
                </a:lnTo>
                <a:lnTo>
                  <a:pt x="1152416" y="673158"/>
                </a:lnTo>
                <a:lnTo>
                  <a:pt x="1158758" y="664265"/>
                </a:lnTo>
                <a:lnTo>
                  <a:pt x="1164783" y="655689"/>
                </a:lnTo>
                <a:lnTo>
                  <a:pt x="1171443" y="647432"/>
                </a:lnTo>
                <a:lnTo>
                  <a:pt x="1177785" y="639174"/>
                </a:lnTo>
                <a:lnTo>
                  <a:pt x="1184762" y="631234"/>
                </a:lnTo>
                <a:lnTo>
                  <a:pt x="1191738" y="623611"/>
                </a:lnTo>
                <a:lnTo>
                  <a:pt x="1198715" y="615989"/>
                </a:lnTo>
                <a:lnTo>
                  <a:pt x="1206009" y="608684"/>
                </a:lnTo>
                <a:lnTo>
                  <a:pt x="1213620" y="601696"/>
                </a:lnTo>
                <a:lnTo>
                  <a:pt x="1220913" y="594391"/>
                </a:lnTo>
                <a:lnTo>
                  <a:pt x="1228841" y="588039"/>
                </a:lnTo>
                <a:lnTo>
                  <a:pt x="1236769" y="581369"/>
                </a:lnTo>
                <a:lnTo>
                  <a:pt x="1244380" y="575017"/>
                </a:lnTo>
                <a:lnTo>
                  <a:pt x="1252625" y="568983"/>
                </a:lnTo>
                <a:lnTo>
                  <a:pt x="1260870" y="562948"/>
                </a:lnTo>
                <a:lnTo>
                  <a:pt x="1269115" y="557549"/>
                </a:lnTo>
                <a:lnTo>
                  <a:pt x="1277360" y="552150"/>
                </a:lnTo>
                <a:lnTo>
                  <a:pt x="1286240" y="547068"/>
                </a:lnTo>
                <a:lnTo>
                  <a:pt x="1294802" y="542304"/>
                </a:lnTo>
                <a:lnTo>
                  <a:pt x="1303364" y="537540"/>
                </a:lnTo>
                <a:lnTo>
                  <a:pt x="1312560" y="533093"/>
                </a:lnTo>
                <a:lnTo>
                  <a:pt x="1321757" y="528964"/>
                </a:lnTo>
                <a:lnTo>
                  <a:pt x="1330953" y="525153"/>
                </a:lnTo>
                <a:lnTo>
                  <a:pt x="1339833" y="521659"/>
                </a:lnTo>
                <a:lnTo>
                  <a:pt x="1349029" y="518483"/>
                </a:lnTo>
                <a:lnTo>
                  <a:pt x="1358542" y="514990"/>
                </a:lnTo>
                <a:lnTo>
                  <a:pt x="1368056" y="512449"/>
                </a:lnTo>
                <a:lnTo>
                  <a:pt x="1377887" y="509908"/>
                </a:lnTo>
                <a:lnTo>
                  <a:pt x="1387717" y="507685"/>
                </a:lnTo>
                <a:lnTo>
                  <a:pt x="1397231" y="505462"/>
                </a:lnTo>
                <a:lnTo>
                  <a:pt x="1407062" y="503874"/>
                </a:lnTo>
                <a:lnTo>
                  <a:pt x="1416892" y="502603"/>
                </a:lnTo>
                <a:lnTo>
                  <a:pt x="1427040" y="501650"/>
                </a:lnTo>
                <a:lnTo>
                  <a:pt x="1437188" y="500697"/>
                </a:lnTo>
                <a:lnTo>
                  <a:pt x="1447336" y="500380"/>
                </a:lnTo>
                <a:lnTo>
                  <a:pt x="1457483" y="500062"/>
                </a:lnTo>
                <a:close/>
                <a:moveTo>
                  <a:pt x="716008" y="249237"/>
                </a:moveTo>
                <a:lnTo>
                  <a:pt x="795913" y="249237"/>
                </a:lnTo>
                <a:lnTo>
                  <a:pt x="795913" y="374499"/>
                </a:lnTo>
                <a:lnTo>
                  <a:pt x="810181" y="375133"/>
                </a:lnTo>
                <a:lnTo>
                  <a:pt x="823816" y="376402"/>
                </a:lnTo>
                <a:lnTo>
                  <a:pt x="837133" y="377670"/>
                </a:lnTo>
                <a:lnTo>
                  <a:pt x="849500" y="379890"/>
                </a:lnTo>
                <a:lnTo>
                  <a:pt x="861549" y="381793"/>
                </a:lnTo>
                <a:lnTo>
                  <a:pt x="873281" y="384330"/>
                </a:lnTo>
                <a:lnTo>
                  <a:pt x="884379" y="386867"/>
                </a:lnTo>
                <a:lnTo>
                  <a:pt x="894842" y="389721"/>
                </a:lnTo>
                <a:lnTo>
                  <a:pt x="904989" y="393209"/>
                </a:lnTo>
                <a:lnTo>
                  <a:pt x="914819" y="396698"/>
                </a:lnTo>
                <a:lnTo>
                  <a:pt x="924014" y="400186"/>
                </a:lnTo>
                <a:lnTo>
                  <a:pt x="932575" y="403991"/>
                </a:lnTo>
                <a:lnTo>
                  <a:pt x="941136" y="407797"/>
                </a:lnTo>
                <a:lnTo>
                  <a:pt x="949381" y="411602"/>
                </a:lnTo>
                <a:lnTo>
                  <a:pt x="956673" y="415725"/>
                </a:lnTo>
                <a:lnTo>
                  <a:pt x="963966" y="419847"/>
                </a:lnTo>
                <a:lnTo>
                  <a:pt x="931624" y="504836"/>
                </a:lnTo>
                <a:lnTo>
                  <a:pt x="920209" y="498810"/>
                </a:lnTo>
                <a:lnTo>
                  <a:pt x="906257" y="491517"/>
                </a:lnTo>
                <a:lnTo>
                  <a:pt x="898330" y="488028"/>
                </a:lnTo>
                <a:lnTo>
                  <a:pt x="890086" y="484540"/>
                </a:lnTo>
                <a:lnTo>
                  <a:pt x="880891" y="480735"/>
                </a:lnTo>
                <a:lnTo>
                  <a:pt x="871061" y="477246"/>
                </a:lnTo>
                <a:lnTo>
                  <a:pt x="860597" y="474075"/>
                </a:lnTo>
                <a:lnTo>
                  <a:pt x="849500" y="470904"/>
                </a:lnTo>
                <a:lnTo>
                  <a:pt x="837767" y="468367"/>
                </a:lnTo>
                <a:lnTo>
                  <a:pt x="825401" y="465830"/>
                </a:lnTo>
                <a:lnTo>
                  <a:pt x="812401" y="463927"/>
                </a:lnTo>
                <a:lnTo>
                  <a:pt x="798449" y="462659"/>
                </a:lnTo>
                <a:lnTo>
                  <a:pt x="783863" y="461707"/>
                </a:lnTo>
                <a:lnTo>
                  <a:pt x="768960" y="461390"/>
                </a:lnTo>
                <a:lnTo>
                  <a:pt x="759765" y="461390"/>
                </a:lnTo>
                <a:lnTo>
                  <a:pt x="751204" y="462024"/>
                </a:lnTo>
                <a:lnTo>
                  <a:pt x="742643" y="462659"/>
                </a:lnTo>
                <a:lnTo>
                  <a:pt x="734398" y="463927"/>
                </a:lnTo>
                <a:lnTo>
                  <a:pt x="726471" y="465196"/>
                </a:lnTo>
                <a:lnTo>
                  <a:pt x="719496" y="467098"/>
                </a:lnTo>
                <a:lnTo>
                  <a:pt x="712203" y="469001"/>
                </a:lnTo>
                <a:lnTo>
                  <a:pt x="705544" y="471538"/>
                </a:lnTo>
                <a:lnTo>
                  <a:pt x="699202" y="473758"/>
                </a:lnTo>
                <a:lnTo>
                  <a:pt x="693178" y="476612"/>
                </a:lnTo>
                <a:lnTo>
                  <a:pt x="687153" y="479466"/>
                </a:lnTo>
                <a:lnTo>
                  <a:pt x="682080" y="482637"/>
                </a:lnTo>
                <a:lnTo>
                  <a:pt x="676689" y="486126"/>
                </a:lnTo>
                <a:lnTo>
                  <a:pt x="671933" y="489614"/>
                </a:lnTo>
                <a:lnTo>
                  <a:pt x="667177" y="493419"/>
                </a:lnTo>
                <a:lnTo>
                  <a:pt x="663055" y="497542"/>
                </a:lnTo>
                <a:lnTo>
                  <a:pt x="659250" y="501348"/>
                </a:lnTo>
                <a:lnTo>
                  <a:pt x="655445" y="505470"/>
                </a:lnTo>
                <a:lnTo>
                  <a:pt x="652274" y="509910"/>
                </a:lnTo>
                <a:lnTo>
                  <a:pt x="649103" y="514350"/>
                </a:lnTo>
                <a:lnTo>
                  <a:pt x="646249" y="519107"/>
                </a:lnTo>
                <a:lnTo>
                  <a:pt x="643713" y="523546"/>
                </a:lnTo>
                <a:lnTo>
                  <a:pt x="641493" y="528303"/>
                </a:lnTo>
                <a:lnTo>
                  <a:pt x="639591" y="533060"/>
                </a:lnTo>
                <a:lnTo>
                  <a:pt x="637688" y="537817"/>
                </a:lnTo>
                <a:lnTo>
                  <a:pt x="636420" y="542891"/>
                </a:lnTo>
                <a:lnTo>
                  <a:pt x="635152" y="547647"/>
                </a:lnTo>
                <a:lnTo>
                  <a:pt x="633566" y="552721"/>
                </a:lnTo>
                <a:lnTo>
                  <a:pt x="632932" y="557478"/>
                </a:lnTo>
                <a:lnTo>
                  <a:pt x="632298" y="562235"/>
                </a:lnTo>
                <a:lnTo>
                  <a:pt x="631981" y="567309"/>
                </a:lnTo>
                <a:lnTo>
                  <a:pt x="631981" y="572066"/>
                </a:lnTo>
                <a:lnTo>
                  <a:pt x="631981" y="578408"/>
                </a:lnTo>
                <a:lnTo>
                  <a:pt x="632615" y="584433"/>
                </a:lnTo>
                <a:lnTo>
                  <a:pt x="633249" y="590459"/>
                </a:lnTo>
                <a:lnTo>
                  <a:pt x="634200" y="595850"/>
                </a:lnTo>
                <a:lnTo>
                  <a:pt x="635786" y="601558"/>
                </a:lnTo>
                <a:lnTo>
                  <a:pt x="637371" y="606632"/>
                </a:lnTo>
                <a:lnTo>
                  <a:pt x="639274" y="612023"/>
                </a:lnTo>
                <a:lnTo>
                  <a:pt x="641176" y="617097"/>
                </a:lnTo>
                <a:lnTo>
                  <a:pt x="643713" y="622171"/>
                </a:lnTo>
                <a:lnTo>
                  <a:pt x="646249" y="626927"/>
                </a:lnTo>
                <a:lnTo>
                  <a:pt x="649737" y="631367"/>
                </a:lnTo>
                <a:lnTo>
                  <a:pt x="652908" y="636124"/>
                </a:lnTo>
                <a:lnTo>
                  <a:pt x="656713" y="640564"/>
                </a:lnTo>
                <a:lnTo>
                  <a:pt x="660835" y="645320"/>
                </a:lnTo>
                <a:lnTo>
                  <a:pt x="665274" y="649443"/>
                </a:lnTo>
                <a:lnTo>
                  <a:pt x="670031" y="653566"/>
                </a:lnTo>
                <a:lnTo>
                  <a:pt x="675104" y="658005"/>
                </a:lnTo>
                <a:lnTo>
                  <a:pt x="680177" y="662128"/>
                </a:lnTo>
                <a:lnTo>
                  <a:pt x="686202" y="665933"/>
                </a:lnTo>
                <a:lnTo>
                  <a:pt x="691909" y="670373"/>
                </a:lnTo>
                <a:lnTo>
                  <a:pt x="698568" y="674178"/>
                </a:lnTo>
                <a:lnTo>
                  <a:pt x="705227" y="678301"/>
                </a:lnTo>
                <a:lnTo>
                  <a:pt x="719813" y="686229"/>
                </a:lnTo>
                <a:lnTo>
                  <a:pt x="735667" y="694474"/>
                </a:lnTo>
                <a:lnTo>
                  <a:pt x="753106" y="702402"/>
                </a:lnTo>
                <a:lnTo>
                  <a:pt x="771814" y="710964"/>
                </a:lnTo>
                <a:lnTo>
                  <a:pt x="792108" y="719527"/>
                </a:lnTo>
                <a:lnTo>
                  <a:pt x="804474" y="724600"/>
                </a:lnTo>
                <a:lnTo>
                  <a:pt x="816206" y="729991"/>
                </a:lnTo>
                <a:lnTo>
                  <a:pt x="827621" y="735065"/>
                </a:lnTo>
                <a:lnTo>
                  <a:pt x="838719" y="740774"/>
                </a:lnTo>
                <a:lnTo>
                  <a:pt x="849500" y="745847"/>
                </a:lnTo>
                <a:lnTo>
                  <a:pt x="859963" y="751873"/>
                </a:lnTo>
                <a:lnTo>
                  <a:pt x="870110" y="757264"/>
                </a:lnTo>
                <a:lnTo>
                  <a:pt x="879622" y="763289"/>
                </a:lnTo>
                <a:lnTo>
                  <a:pt x="888501" y="768997"/>
                </a:lnTo>
                <a:lnTo>
                  <a:pt x="897379" y="775340"/>
                </a:lnTo>
                <a:lnTo>
                  <a:pt x="905940" y="781365"/>
                </a:lnTo>
                <a:lnTo>
                  <a:pt x="914184" y="788024"/>
                </a:lnTo>
                <a:lnTo>
                  <a:pt x="921477" y="794367"/>
                </a:lnTo>
                <a:lnTo>
                  <a:pt x="928770" y="801026"/>
                </a:lnTo>
                <a:lnTo>
                  <a:pt x="935746" y="808003"/>
                </a:lnTo>
                <a:lnTo>
                  <a:pt x="942088" y="814980"/>
                </a:lnTo>
                <a:lnTo>
                  <a:pt x="948429" y="822273"/>
                </a:lnTo>
                <a:lnTo>
                  <a:pt x="953820" y="829250"/>
                </a:lnTo>
                <a:lnTo>
                  <a:pt x="959210" y="837178"/>
                </a:lnTo>
                <a:lnTo>
                  <a:pt x="963966" y="844789"/>
                </a:lnTo>
                <a:lnTo>
                  <a:pt x="968406" y="852717"/>
                </a:lnTo>
                <a:lnTo>
                  <a:pt x="972845" y="860962"/>
                </a:lnTo>
                <a:lnTo>
                  <a:pt x="976333" y="869524"/>
                </a:lnTo>
                <a:lnTo>
                  <a:pt x="979503" y="878087"/>
                </a:lnTo>
                <a:lnTo>
                  <a:pt x="982674" y="886966"/>
                </a:lnTo>
                <a:lnTo>
                  <a:pt x="985211" y="895845"/>
                </a:lnTo>
                <a:lnTo>
                  <a:pt x="987431" y="905359"/>
                </a:lnTo>
                <a:lnTo>
                  <a:pt x="989016" y="914873"/>
                </a:lnTo>
                <a:lnTo>
                  <a:pt x="990284" y="925020"/>
                </a:lnTo>
                <a:lnTo>
                  <a:pt x="991236" y="935168"/>
                </a:lnTo>
                <a:lnTo>
                  <a:pt x="991870" y="944999"/>
                </a:lnTo>
                <a:lnTo>
                  <a:pt x="992187" y="955781"/>
                </a:lnTo>
                <a:lnTo>
                  <a:pt x="991870" y="965295"/>
                </a:lnTo>
                <a:lnTo>
                  <a:pt x="991236" y="974808"/>
                </a:lnTo>
                <a:lnTo>
                  <a:pt x="990284" y="984322"/>
                </a:lnTo>
                <a:lnTo>
                  <a:pt x="989016" y="993835"/>
                </a:lnTo>
                <a:lnTo>
                  <a:pt x="987113" y="1002715"/>
                </a:lnTo>
                <a:lnTo>
                  <a:pt x="984894" y="1012228"/>
                </a:lnTo>
                <a:lnTo>
                  <a:pt x="982357" y="1021108"/>
                </a:lnTo>
                <a:lnTo>
                  <a:pt x="978869" y="1030304"/>
                </a:lnTo>
                <a:lnTo>
                  <a:pt x="975698" y="1039184"/>
                </a:lnTo>
                <a:lnTo>
                  <a:pt x="971893" y="1047429"/>
                </a:lnTo>
                <a:lnTo>
                  <a:pt x="967454" y="1055991"/>
                </a:lnTo>
                <a:lnTo>
                  <a:pt x="962698" y="1064553"/>
                </a:lnTo>
                <a:lnTo>
                  <a:pt x="957625" y="1072481"/>
                </a:lnTo>
                <a:lnTo>
                  <a:pt x="952234" y="1080409"/>
                </a:lnTo>
                <a:lnTo>
                  <a:pt x="946210" y="1088337"/>
                </a:lnTo>
                <a:lnTo>
                  <a:pt x="940185" y="1095631"/>
                </a:lnTo>
                <a:lnTo>
                  <a:pt x="933526" y="1102925"/>
                </a:lnTo>
                <a:lnTo>
                  <a:pt x="926551" y="1110219"/>
                </a:lnTo>
                <a:lnTo>
                  <a:pt x="918941" y="1116561"/>
                </a:lnTo>
                <a:lnTo>
                  <a:pt x="911014" y="1123221"/>
                </a:lnTo>
                <a:lnTo>
                  <a:pt x="903087" y="1129246"/>
                </a:lnTo>
                <a:lnTo>
                  <a:pt x="894525" y="1135271"/>
                </a:lnTo>
                <a:lnTo>
                  <a:pt x="885647" y="1140979"/>
                </a:lnTo>
                <a:lnTo>
                  <a:pt x="876134" y="1146370"/>
                </a:lnTo>
                <a:lnTo>
                  <a:pt x="866622" y="1151127"/>
                </a:lnTo>
                <a:lnTo>
                  <a:pt x="856475" y="1155884"/>
                </a:lnTo>
                <a:lnTo>
                  <a:pt x="846012" y="1160006"/>
                </a:lnTo>
                <a:lnTo>
                  <a:pt x="835231" y="1163812"/>
                </a:lnTo>
                <a:lnTo>
                  <a:pt x="824133" y="1167617"/>
                </a:lnTo>
                <a:lnTo>
                  <a:pt x="812401" y="1170471"/>
                </a:lnTo>
                <a:lnTo>
                  <a:pt x="800669" y="1173008"/>
                </a:lnTo>
                <a:lnTo>
                  <a:pt x="788303" y="1175228"/>
                </a:lnTo>
                <a:lnTo>
                  <a:pt x="788303" y="1309687"/>
                </a:lnTo>
                <a:lnTo>
                  <a:pt x="707129" y="1309687"/>
                </a:lnTo>
                <a:lnTo>
                  <a:pt x="707129" y="1179351"/>
                </a:lnTo>
                <a:lnTo>
                  <a:pt x="692861" y="1179034"/>
                </a:lnTo>
                <a:lnTo>
                  <a:pt x="678592" y="1178082"/>
                </a:lnTo>
                <a:lnTo>
                  <a:pt x="664640" y="1176180"/>
                </a:lnTo>
                <a:lnTo>
                  <a:pt x="650689" y="1174277"/>
                </a:lnTo>
                <a:lnTo>
                  <a:pt x="637054" y="1172057"/>
                </a:lnTo>
                <a:lnTo>
                  <a:pt x="623102" y="1169520"/>
                </a:lnTo>
                <a:lnTo>
                  <a:pt x="609785" y="1166349"/>
                </a:lnTo>
                <a:lnTo>
                  <a:pt x="596785" y="1162543"/>
                </a:lnTo>
                <a:lnTo>
                  <a:pt x="584101" y="1158738"/>
                </a:lnTo>
                <a:lnTo>
                  <a:pt x="572052" y="1154615"/>
                </a:lnTo>
                <a:lnTo>
                  <a:pt x="560003" y="1149859"/>
                </a:lnTo>
                <a:lnTo>
                  <a:pt x="548588" y="1144785"/>
                </a:lnTo>
                <a:lnTo>
                  <a:pt x="537807" y="1139394"/>
                </a:lnTo>
                <a:lnTo>
                  <a:pt x="527660" y="1134320"/>
                </a:lnTo>
                <a:lnTo>
                  <a:pt x="518148" y="1128294"/>
                </a:lnTo>
                <a:lnTo>
                  <a:pt x="509587" y="1122586"/>
                </a:lnTo>
                <a:lnTo>
                  <a:pt x="540027" y="1036012"/>
                </a:lnTo>
                <a:lnTo>
                  <a:pt x="549222" y="1041721"/>
                </a:lnTo>
                <a:lnTo>
                  <a:pt x="558735" y="1047112"/>
                </a:lnTo>
                <a:lnTo>
                  <a:pt x="568564" y="1052820"/>
                </a:lnTo>
                <a:lnTo>
                  <a:pt x="579028" y="1057577"/>
                </a:lnTo>
                <a:lnTo>
                  <a:pt x="589492" y="1062651"/>
                </a:lnTo>
                <a:lnTo>
                  <a:pt x="600590" y="1067090"/>
                </a:lnTo>
                <a:lnTo>
                  <a:pt x="612004" y="1071213"/>
                </a:lnTo>
                <a:lnTo>
                  <a:pt x="623737" y="1075335"/>
                </a:lnTo>
                <a:lnTo>
                  <a:pt x="635786" y="1078824"/>
                </a:lnTo>
                <a:lnTo>
                  <a:pt x="648152" y="1081995"/>
                </a:lnTo>
                <a:lnTo>
                  <a:pt x="660518" y="1084849"/>
                </a:lnTo>
                <a:lnTo>
                  <a:pt x="673201" y="1087069"/>
                </a:lnTo>
                <a:lnTo>
                  <a:pt x="686202" y="1088972"/>
                </a:lnTo>
                <a:lnTo>
                  <a:pt x="699519" y="1090240"/>
                </a:lnTo>
                <a:lnTo>
                  <a:pt x="712520" y="1091191"/>
                </a:lnTo>
                <a:lnTo>
                  <a:pt x="726154" y="1091509"/>
                </a:lnTo>
                <a:lnTo>
                  <a:pt x="734716" y="1091191"/>
                </a:lnTo>
                <a:lnTo>
                  <a:pt x="743277" y="1090874"/>
                </a:lnTo>
                <a:lnTo>
                  <a:pt x="751521" y="1090240"/>
                </a:lnTo>
                <a:lnTo>
                  <a:pt x="759131" y="1088972"/>
                </a:lnTo>
                <a:lnTo>
                  <a:pt x="767058" y="1087703"/>
                </a:lnTo>
                <a:lnTo>
                  <a:pt x="774668" y="1086117"/>
                </a:lnTo>
                <a:lnTo>
                  <a:pt x="781644" y="1083898"/>
                </a:lnTo>
                <a:lnTo>
                  <a:pt x="788937" y="1081995"/>
                </a:lnTo>
                <a:lnTo>
                  <a:pt x="795595" y="1079458"/>
                </a:lnTo>
                <a:lnTo>
                  <a:pt x="802571" y="1076921"/>
                </a:lnTo>
                <a:lnTo>
                  <a:pt x="809230" y="1074067"/>
                </a:lnTo>
                <a:lnTo>
                  <a:pt x="815255" y="1070579"/>
                </a:lnTo>
                <a:lnTo>
                  <a:pt x="821279" y="1067407"/>
                </a:lnTo>
                <a:lnTo>
                  <a:pt x="826987" y="1063919"/>
                </a:lnTo>
                <a:lnTo>
                  <a:pt x="832377" y="1059796"/>
                </a:lnTo>
                <a:lnTo>
                  <a:pt x="837450" y="1055674"/>
                </a:lnTo>
                <a:lnTo>
                  <a:pt x="842207" y="1051551"/>
                </a:lnTo>
                <a:lnTo>
                  <a:pt x="847280" y="1046795"/>
                </a:lnTo>
                <a:lnTo>
                  <a:pt x="851402" y="1042355"/>
                </a:lnTo>
                <a:lnTo>
                  <a:pt x="855524" y="1037281"/>
                </a:lnTo>
                <a:lnTo>
                  <a:pt x="859329" y="1032207"/>
                </a:lnTo>
                <a:lnTo>
                  <a:pt x="862817" y="1027133"/>
                </a:lnTo>
                <a:lnTo>
                  <a:pt x="866305" y="1021425"/>
                </a:lnTo>
                <a:lnTo>
                  <a:pt x="868842" y="1016034"/>
                </a:lnTo>
                <a:lnTo>
                  <a:pt x="871378" y="1010009"/>
                </a:lnTo>
                <a:lnTo>
                  <a:pt x="873598" y="1003983"/>
                </a:lnTo>
                <a:lnTo>
                  <a:pt x="875500" y="997641"/>
                </a:lnTo>
                <a:lnTo>
                  <a:pt x="877086" y="991299"/>
                </a:lnTo>
                <a:lnTo>
                  <a:pt x="878354" y="984956"/>
                </a:lnTo>
                <a:lnTo>
                  <a:pt x="879305" y="978297"/>
                </a:lnTo>
                <a:lnTo>
                  <a:pt x="879939" y="971954"/>
                </a:lnTo>
                <a:lnTo>
                  <a:pt x="879939" y="964978"/>
                </a:lnTo>
                <a:lnTo>
                  <a:pt x="879939" y="958318"/>
                </a:lnTo>
                <a:lnTo>
                  <a:pt x="879622" y="951976"/>
                </a:lnTo>
                <a:lnTo>
                  <a:pt x="878671" y="945950"/>
                </a:lnTo>
                <a:lnTo>
                  <a:pt x="877720" y="939608"/>
                </a:lnTo>
                <a:lnTo>
                  <a:pt x="876134" y="933266"/>
                </a:lnTo>
                <a:lnTo>
                  <a:pt x="874549" y="927557"/>
                </a:lnTo>
                <a:lnTo>
                  <a:pt x="872647" y="921849"/>
                </a:lnTo>
                <a:lnTo>
                  <a:pt x="870744" y="916458"/>
                </a:lnTo>
                <a:lnTo>
                  <a:pt x="868207" y="910750"/>
                </a:lnTo>
                <a:lnTo>
                  <a:pt x="865354" y="905676"/>
                </a:lnTo>
                <a:lnTo>
                  <a:pt x="862183" y="900602"/>
                </a:lnTo>
                <a:lnTo>
                  <a:pt x="859012" y="895211"/>
                </a:lnTo>
                <a:lnTo>
                  <a:pt x="855524" y="890454"/>
                </a:lnTo>
                <a:lnTo>
                  <a:pt x="851402" y="885380"/>
                </a:lnTo>
                <a:lnTo>
                  <a:pt x="847280" y="880624"/>
                </a:lnTo>
                <a:lnTo>
                  <a:pt x="842524" y="875867"/>
                </a:lnTo>
                <a:lnTo>
                  <a:pt x="838085" y="871427"/>
                </a:lnTo>
                <a:lnTo>
                  <a:pt x="833011" y="866987"/>
                </a:lnTo>
                <a:lnTo>
                  <a:pt x="827621" y="862231"/>
                </a:lnTo>
                <a:lnTo>
                  <a:pt x="822230" y="858108"/>
                </a:lnTo>
                <a:lnTo>
                  <a:pt x="816206" y="853985"/>
                </a:lnTo>
                <a:lnTo>
                  <a:pt x="810181" y="849546"/>
                </a:lnTo>
                <a:lnTo>
                  <a:pt x="803840" y="845740"/>
                </a:lnTo>
                <a:lnTo>
                  <a:pt x="797181" y="841301"/>
                </a:lnTo>
                <a:lnTo>
                  <a:pt x="782912" y="833690"/>
                </a:lnTo>
                <a:lnTo>
                  <a:pt x="767692" y="826079"/>
                </a:lnTo>
                <a:lnTo>
                  <a:pt x="751521" y="818785"/>
                </a:lnTo>
                <a:lnTo>
                  <a:pt x="734081" y="811174"/>
                </a:lnTo>
                <a:lnTo>
                  <a:pt x="709983" y="801344"/>
                </a:lnTo>
                <a:lnTo>
                  <a:pt x="687153" y="791196"/>
                </a:lnTo>
                <a:lnTo>
                  <a:pt x="676055" y="786439"/>
                </a:lnTo>
                <a:lnTo>
                  <a:pt x="665274" y="781048"/>
                </a:lnTo>
                <a:lnTo>
                  <a:pt x="655128" y="775657"/>
                </a:lnTo>
                <a:lnTo>
                  <a:pt x="644981" y="770266"/>
                </a:lnTo>
                <a:lnTo>
                  <a:pt x="635786" y="764875"/>
                </a:lnTo>
                <a:lnTo>
                  <a:pt x="626273" y="759167"/>
                </a:lnTo>
                <a:lnTo>
                  <a:pt x="617395" y="753458"/>
                </a:lnTo>
                <a:lnTo>
                  <a:pt x="608517" y="747433"/>
                </a:lnTo>
                <a:lnTo>
                  <a:pt x="600590" y="741408"/>
                </a:lnTo>
                <a:lnTo>
                  <a:pt x="592662" y="735065"/>
                </a:lnTo>
                <a:lnTo>
                  <a:pt x="585052" y="729040"/>
                </a:lnTo>
                <a:lnTo>
                  <a:pt x="578077" y="722381"/>
                </a:lnTo>
                <a:lnTo>
                  <a:pt x="571418" y="715721"/>
                </a:lnTo>
                <a:lnTo>
                  <a:pt x="565076" y="708744"/>
                </a:lnTo>
                <a:lnTo>
                  <a:pt x="559052" y="701451"/>
                </a:lnTo>
                <a:lnTo>
                  <a:pt x="553344" y="694474"/>
                </a:lnTo>
                <a:lnTo>
                  <a:pt x="548588" y="686546"/>
                </a:lnTo>
                <a:lnTo>
                  <a:pt x="543832" y="678935"/>
                </a:lnTo>
                <a:lnTo>
                  <a:pt x="539393" y="671007"/>
                </a:lnTo>
                <a:lnTo>
                  <a:pt x="535588" y="662762"/>
                </a:lnTo>
                <a:lnTo>
                  <a:pt x="532417" y="654200"/>
                </a:lnTo>
                <a:lnTo>
                  <a:pt x="529246" y="645955"/>
                </a:lnTo>
                <a:lnTo>
                  <a:pt x="526709" y="636758"/>
                </a:lnTo>
                <a:lnTo>
                  <a:pt x="524807" y="627562"/>
                </a:lnTo>
                <a:lnTo>
                  <a:pt x="523221" y="618048"/>
                </a:lnTo>
                <a:lnTo>
                  <a:pt x="521953" y="608217"/>
                </a:lnTo>
                <a:lnTo>
                  <a:pt x="521319" y="598069"/>
                </a:lnTo>
                <a:lnTo>
                  <a:pt x="521002" y="587922"/>
                </a:lnTo>
                <a:lnTo>
                  <a:pt x="521319" y="577774"/>
                </a:lnTo>
                <a:lnTo>
                  <a:pt x="521953" y="567943"/>
                </a:lnTo>
                <a:lnTo>
                  <a:pt x="522904" y="558429"/>
                </a:lnTo>
                <a:lnTo>
                  <a:pt x="524490" y="548916"/>
                </a:lnTo>
                <a:lnTo>
                  <a:pt x="526392" y="539402"/>
                </a:lnTo>
                <a:lnTo>
                  <a:pt x="528612" y="530523"/>
                </a:lnTo>
                <a:lnTo>
                  <a:pt x="531783" y="521643"/>
                </a:lnTo>
                <a:lnTo>
                  <a:pt x="534636" y="512764"/>
                </a:lnTo>
                <a:lnTo>
                  <a:pt x="538124" y="504202"/>
                </a:lnTo>
                <a:lnTo>
                  <a:pt x="541929" y="495956"/>
                </a:lnTo>
                <a:lnTo>
                  <a:pt x="546685" y="487711"/>
                </a:lnTo>
                <a:lnTo>
                  <a:pt x="551125" y="479783"/>
                </a:lnTo>
                <a:lnTo>
                  <a:pt x="556515" y="472489"/>
                </a:lnTo>
                <a:lnTo>
                  <a:pt x="561905" y="464879"/>
                </a:lnTo>
                <a:lnTo>
                  <a:pt x="567930" y="457585"/>
                </a:lnTo>
                <a:lnTo>
                  <a:pt x="573955" y="450925"/>
                </a:lnTo>
                <a:lnTo>
                  <a:pt x="580613" y="444266"/>
                </a:lnTo>
                <a:lnTo>
                  <a:pt x="587272" y="437923"/>
                </a:lnTo>
                <a:lnTo>
                  <a:pt x="594565" y="431581"/>
                </a:lnTo>
                <a:lnTo>
                  <a:pt x="602175" y="425873"/>
                </a:lnTo>
                <a:lnTo>
                  <a:pt x="609785" y="420165"/>
                </a:lnTo>
                <a:lnTo>
                  <a:pt x="618029" y="415091"/>
                </a:lnTo>
                <a:lnTo>
                  <a:pt x="626590" y="410017"/>
                </a:lnTo>
                <a:lnTo>
                  <a:pt x="635469" y="405577"/>
                </a:lnTo>
                <a:lnTo>
                  <a:pt x="644347" y="400820"/>
                </a:lnTo>
                <a:lnTo>
                  <a:pt x="653859" y="397015"/>
                </a:lnTo>
                <a:lnTo>
                  <a:pt x="663372" y="393526"/>
                </a:lnTo>
                <a:lnTo>
                  <a:pt x="673519" y="389721"/>
                </a:lnTo>
                <a:lnTo>
                  <a:pt x="683665" y="386867"/>
                </a:lnTo>
                <a:lnTo>
                  <a:pt x="694129" y="384330"/>
                </a:lnTo>
                <a:lnTo>
                  <a:pt x="704910" y="381793"/>
                </a:lnTo>
                <a:lnTo>
                  <a:pt x="716008" y="379890"/>
                </a:lnTo>
                <a:lnTo>
                  <a:pt x="716008" y="249237"/>
                </a:lnTo>
                <a:close/>
                <a:moveTo>
                  <a:pt x="784828" y="0"/>
                </a:moveTo>
                <a:lnTo>
                  <a:pt x="808948" y="317"/>
                </a:lnTo>
                <a:lnTo>
                  <a:pt x="832750" y="1588"/>
                </a:lnTo>
                <a:lnTo>
                  <a:pt x="856551" y="3175"/>
                </a:lnTo>
                <a:lnTo>
                  <a:pt x="880036" y="5716"/>
                </a:lnTo>
                <a:lnTo>
                  <a:pt x="903203" y="9209"/>
                </a:lnTo>
                <a:lnTo>
                  <a:pt x="926370" y="13020"/>
                </a:lnTo>
                <a:lnTo>
                  <a:pt x="949538" y="17466"/>
                </a:lnTo>
                <a:lnTo>
                  <a:pt x="972387" y="22864"/>
                </a:lnTo>
                <a:lnTo>
                  <a:pt x="994920" y="28581"/>
                </a:lnTo>
                <a:lnTo>
                  <a:pt x="1017452" y="35249"/>
                </a:lnTo>
                <a:lnTo>
                  <a:pt x="1039668" y="42871"/>
                </a:lnTo>
                <a:lnTo>
                  <a:pt x="1061565" y="50493"/>
                </a:lnTo>
                <a:lnTo>
                  <a:pt x="1083146" y="59067"/>
                </a:lnTo>
                <a:lnTo>
                  <a:pt x="1104727" y="68276"/>
                </a:lnTo>
                <a:lnTo>
                  <a:pt x="1125990" y="78121"/>
                </a:lnTo>
                <a:lnTo>
                  <a:pt x="1146618" y="88283"/>
                </a:lnTo>
                <a:lnTo>
                  <a:pt x="1167246" y="99397"/>
                </a:lnTo>
                <a:lnTo>
                  <a:pt x="1187240" y="111147"/>
                </a:lnTo>
                <a:lnTo>
                  <a:pt x="1207233" y="123215"/>
                </a:lnTo>
                <a:lnTo>
                  <a:pt x="1226910" y="136553"/>
                </a:lnTo>
                <a:lnTo>
                  <a:pt x="1245634" y="149890"/>
                </a:lnTo>
                <a:lnTo>
                  <a:pt x="1264675" y="163863"/>
                </a:lnTo>
                <a:lnTo>
                  <a:pt x="1283082" y="178154"/>
                </a:lnTo>
                <a:lnTo>
                  <a:pt x="1300854" y="193714"/>
                </a:lnTo>
                <a:lnTo>
                  <a:pt x="1318309" y="209275"/>
                </a:lnTo>
                <a:lnTo>
                  <a:pt x="1335129" y="225153"/>
                </a:lnTo>
                <a:lnTo>
                  <a:pt x="1351949" y="242302"/>
                </a:lnTo>
                <a:lnTo>
                  <a:pt x="1368134" y="259450"/>
                </a:lnTo>
                <a:lnTo>
                  <a:pt x="1383368" y="277234"/>
                </a:lnTo>
                <a:lnTo>
                  <a:pt x="1398918" y="295335"/>
                </a:lnTo>
                <a:lnTo>
                  <a:pt x="1413199" y="314389"/>
                </a:lnTo>
                <a:lnTo>
                  <a:pt x="1427163" y="333760"/>
                </a:lnTo>
                <a:lnTo>
                  <a:pt x="1313549" y="414104"/>
                </a:lnTo>
                <a:lnTo>
                  <a:pt x="1301806" y="397908"/>
                </a:lnTo>
                <a:lnTo>
                  <a:pt x="1289747" y="382665"/>
                </a:lnTo>
                <a:lnTo>
                  <a:pt x="1277370" y="367740"/>
                </a:lnTo>
                <a:lnTo>
                  <a:pt x="1264675" y="352814"/>
                </a:lnTo>
                <a:lnTo>
                  <a:pt x="1251346" y="338524"/>
                </a:lnTo>
                <a:lnTo>
                  <a:pt x="1238017" y="324868"/>
                </a:lnTo>
                <a:lnTo>
                  <a:pt x="1223736" y="311531"/>
                </a:lnTo>
                <a:lnTo>
                  <a:pt x="1209455" y="298828"/>
                </a:lnTo>
                <a:lnTo>
                  <a:pt x="1194539" y="286126"/>
                </a:lnTo>
                <a:lnTo>
                  <a:pt x="1179623" y="274058"/>
                </a:lnTo>
                <a:lnTo>
                  <a:pt x="1164073" y="262308"/>
                </a:lnTo>
                <a:lnTo>
                  <a:pt x="1148522" y="251829"/>
                </a:lnTo>
                <a:lnTo>
                  <a:pt x="1132654" y="241031"/>
                </a:lnTo>
                <a:lnTo>
                  <a:pt x="1116151" y="230869"/>
                </a:lnTo>
                <a:lnTo>
                  <a:pt x="1099649" y="221342"/>
                </a:lnTo>
                <a:lnTo>
                  <a:pt x="1082511" y="212133"/>
                </a:lnTo>
                <a:lnTo>
                  <a:pt x="1065374" y="203559"/>
                </a:lnTo>
                <a:lnTo>
                  <a:pt x="1047919" y="195620"/>
                </a:lnTo>
                <a:lnTo>
                  <a:pt x="1030464" y="187998"/>
                </a:lnTo>
                <a:lnTo>
                  <a:pt x="1012375" y="180694"/>
                </a:lnTo>
                <a:lnTo>
                  <a:pt x="994603" y="174343"/>
                </a:lnTo>
                <a:lnTo>
                  <a:pt x="976196" y="168309"/>
                </a:lnTo>
                <a:lnTo>
                  <a:pt x="957472" y="162910"/>
                </a:lnTo>
                <a:lnTo>
                  <a:pt x="939065" y="157829"/>
                </a:lnTo>
                <a:lnTo>
                  <a:pt x="920341" y="153701"/>
                </a:lnTo>
                <a:lnTo>
                  <a:pt x="901616" y="150208"/>
                </a:lnTo>
                <a:lnTo>
                  <a:pt x="882258" y="146715"/>
                </a:lnTo>
                <a:lnTo>
                  <a:pt x="862899" y="144174"/>
                </a:lnTo>
                <a:lnTo>
                  <a:pt x="843857" y="141951"/>
                </a:lnTo>
                <a:lnTo>
                  <a:pt x="824181" y="140681"/>
                </a:lnTo>
                <a:lnTo>
                  <a:pt x="804505" y="139728"/>
                </a:lnTo>
                <a:lnTo>
                  <a:pt x="784828" y="139411"/>
                </a:lnTo>
                <a:lnTo>
                  <a:pt x="768326" y="139728"/>
                </a:lnTo>
                <a:lnTo>
                  <a:pt x="751823" y="140363"/>
                </a:lnTo>
                <a:lnTo>
                  <a:pt x="735320" y="141316"/>
                </a:lnTo>
                <a:lnTo>
                  <a:pt x="719135" y="142586"/>
                </a:lnTo>
                <a:lnTo>
                  <a:pt x="702632" y="144492"/>
                </a:lnTo>
                <a:lnTo>
                  <a:pt x="686764" y="146715"/>
                </a:lnTo>
                <a:lnTo>
                  <a:pt x="670897" y="149573"/>
                </a:lnTo>
                <a:lnTo>
                  <a:pt x="655029" y="152431"/>
                </a:lnTo>
                <a:lnTo>
                  <a:pt x="639478" y="155924"/>
                </a:lnTo>
                <a:lnTo>
                  <a:pt x="623927" y="160052"/>
                </a:lnTo>
                <a:lnTo>
                  <a:pt x="608377" y="163863"/>
                </a:lnTo>
                <a:lnTo>
                  <a:pt x="593144" y="168309"/>
                </a:lnTo>
                <a:lnTo>
                  <a:pt x="578228" y="173390"/>
                </a:lnTo>
                <a:lnTo>
                  <a:pt x="562994" y="178471"/>
                </a:lnTo>
                <a:lnTo>
                  <a:pt x="548396" y="184505"/>
                </a:lnTo>
                <a:lnTo>
                  <a:pt x="533797" y="190221"/>
                </a:lnTo>
                <a:lnTo>
                  <a:pt x="519516" y="196572"/>
                </a:lnTo>
                <a:lnTo>
                  <a:pt x="505235" y="203241"/>
                </a:lnTo>
                <a:lnTo>
                  <a:pt x="491271" y="210228"/>
                </a:lnTo>
                <a:lnTo>
                  <a:pt x="477308" y="217532"/>
                </a:lnTo>
                <a:lnTo>
                  <a:pt x="463978" y="225153"/>
                </a:lnTo>
                <a:lnTo>
                  <a:pt x="450332" y="233092"/>
                </a:lnTo>
                <a:lnTo>
                  <a:pt x="437003" y="241349"/>
                </a:lnTo>
                <a:lnTo>
                  <a:pt x="423991" y="249923"/>
                </a:lnTo>
                <a:lnTo>
                  <a:pt x="411297" y="258815"/>
                </a:lnTo>
                <a:lnTo>
                  <a:pt x="398603" y="268024"/>
                </a:lnTo>
                <a:lnTo>
                  <a:pt x="386543" y="277551"/>
                </a:lnTo>
                <a:lnTo>
                  <a:pt x="374483" y="287396"/>
                </a:lnTo>
                <a:lnTo>
                  <a:pt x="362424" y="296923"/>
                </a:lnTo>
                <a:lnTo>
                  <a:pt x="350999" y="307402"/>
                </a:lnTo>
                <a:lnTo>
                  <a:pt x="339574" y="317882"/>
                </a:lnTo>
                <a:lnTo>
                  <a:pt x="328466" y="328997"/>
                </a:lnTo>
                <a:lnTo>
                  <a:pt x="317676" y="340112"/>
                </a:lnTo>
                <a:lnTo>
                  <a:pt x="306886" y="351226"/>
                </a:lnTo>
                <a:lnTo>
                  <a:pt x="296730" y="362976"/>
                </a:lnTo>
                <a:lnTo>
                  <a:pt x="286575" y="374726"/>
                </a:lnTo>
                <a:lnTo>
                  <a:pt x="277054" y="386794"/>
                </a:lnTo>
                <a:lnTo>
                  <a:pt x="267533" y="399179"/>
                </a:lnTo>
                <a:lnTo>
                  <a:pt x="258330" y="411564"/>
                </a:lnTo>
                <a:lnTo>
                  <a:pt x="249444" y="424584"/>
                </a:lnTo>
                <a:lnTo>
                  <a:pt x="240875" y="437604"/>
                </a:lnTo>
                <a:lnTo>
                  <a:pt x="232624" y="450942"/>
                </a:lnTo>
                <a:lnTo>
                  <a:pt x="224690" y="464279"/>
                </a:lnTo>
                <a:lnTo>
                  <a:pt x="217073" y="477935"/>
                </a:lnTo>
                <a:lnTo>
                  <a:pt x="209774" y="491590"/>
                </a:lnTo>
                <a:lnTo>
                  <a:pt x="202792" y="505563"/>
                </a:lnTo>
                <a:lnTo>
                  <a:pt x="196445" y="520171"/>
                </a:lnTo>
                <a:lnTo>
                  <a:pt x="189780" y="534462"/>
                </a:lnTo>
                <a:lnTo>
                  <a:pt x="183751" y="548752"/>
                </a:lnTo>
                <a:lnTo>
                  <a:pt x="178355" y="563678"/>
                </a:lnTo>
                <a:lnTo>
                  <a:pt x="173278" y="578603"/>
                </a:lnTo>
                <a:lnTo>
                  <a:pt x="168200" y="593846"/>
                </a:lnTo>
                <a:lnTo>
                  <a:pt x="163757" y="608772"/>
                </a:lnTo>
                <a:lnTo>
                  <a:pt x="159314" y="624332"/>
                </a:lnTo>
                <a:lnTo>
                  <a:pt x="155506" y="639893"/>
                </a:lnTo>
                <a:lnTo>
                  <a:pt x="152332" y="655454"/>
                </a:lnTo>
                <a:lnTo>
                  <a:pt x="148841" y="671650"/>
                </a:lnTo>
                <a:lnTo>
                  <a:pt x="146302" y="687210"/>
                </a:lnTo>
                <a:lnTo>
                  <a:pt x="144081" y="703724"/>
                </a:lnTo>
                <a:lnTo>
                  <a:pt x="142494" y="719602"/>
                </a:lnTo>
                <a:lnTo>
                  <a:pt x="140907" y="735798"/>
                </a:lnTo>
                <a:lnTo>
                  <a:pt x="139955" y="752629"/>
                </a:lnTo>
                <a:lnTo>
                  <a:pt x="139320" y="769142"/>
                </a:lnTo>
                <a:lnTo>
                  <a:pt x="139003" y="785973"/>
                </a:lnTo>
                <a:lnTo>
                  <a:pt x="139320" y="800263"/>
                </a:lnTo>
                <a:lnTo>
                  <a:pt x="139638" y="814871"/>
                </a:lnTo>
                <a:lnTo>
                  <a:pt x="140590" y="829162"/>
                </a:lnTo>
                <a:lnTo>
                  <a:pt x="141542" y="844087"/>
                </a:lnTo>
                <a:lnTo>
                  <a:pt x="143129" y="858378"/>
                </a:lnTo>
                <a:lnTo>
                  <a:pt x="144715" y="872350"/>
                </a:lnTo>
                <a:lnTo>
                  <a:pt x="146620" y="886641"/>
                </a:lnTo>
                <a:lnTo>
                  <a:pt x="149158" y="900931"/>
                </a:lnTo>
                <a:lnTo>
                  <a:pt x="152015" y="914586"/>
                </a:lnTo>
                <a:lnTo>
                  <a:pt x="154871" y="928559"/>
                </a:lnTo>
                <a:lnTo>
                  <a:pt x="158044" y="942215"/>
                </a:lnTo>
                <a:lnTo>
                  <a:pt x="161853" y="955870"/>
                </a:lnTo>
                <a:lnTo>
                  <a:pt x="165661" y="969208"/>
                </a:lnTo>
                <a:lnTo>
                  <a:pt x="169469" y="983180"/>
                </a:lnTo>
                <a:lnTo>
                  <a:pt x="174230" y="996201"/>
                </a:lnTo>
                <a:lnTo>
                  <a:pt x="178673" y="1009538"/>
                </a:lnTo>
                <a:lnTo>
                  <a:pt x="183433" y="1022558"/>
                </a:lnTo>
                <a:lnTo>
                  <a:pt x="188828" y="1035261"/>
                </a:lnTo>
                <a:lnTo>
                  <a:pt x="194223" y="1047964"/>
                </a:lnTo>
                <a:lnTo>
                  <a:pt x="200253" y="1060666"/>
                </a:lnTo>
                <a:lnTo>
                  <a:pt x="205966" y="1073369"/>
                </a:lnTo>
                <a:lnTo>
                  <a:pt x="212630" y="1085754"/>
                </a:lnTo>
                <a:lnTo>
                  <a:pt x="219295" y="1098139"/>
                </a:lnTo>
                <a:lnTo>
                  <a:pt x="225642" y="1110206"/>
                </a:lnTo>
                <a:lnTo>
                  <a:pt x="232941" y="1121956"/>
                </a:lnTo>
                <a:lnTo>
                  <a:pt x="239923" y="1133706"/>
                </a:lnTo>
                <a:lnTo>
                  <a:pt x="247857" y="1145456"/>
                </a:lnTo>
                <a:lnTo>
                  <a:pt x="255474" y="1156571"/>
                </a:lnTo>
                <a:lnTo>
                  <a:pt x="263408" y="1168003"/>
                </a:lnTo>
                <a:lnTo>
                  <a:pt x="271659" y="1179118"/>
                </a:lnTo>
                <a:lnTo>
                  <a:pt x="280228" y="1189915"/>
                </a:lnTo>
                <a:lnTo>
                  <a:pt x="289114" y="1200395"/>
                </a:lnTo>
                <a:lnTo>
                  <a:pt x="297682" y="1210874"/>
                </a:lnTo>
                <a:lnTo>
                  <a:pt x="307203" y="1221036"/>
                </a:lnTo>
                <a:lnTo>
                  <a:pt x="316407" y="1231198"/>
                </a:lnTo>
                <a:lnTo>
                  <a:pt x="326245" y="1241361"/>
                </a:lnTo>
                <a:lnTo>
                  <a:pt x="336083" y="1250887"/>
                </a:lnTo>
                <a:lnTo>
                  <a:pt x="345604" y="1260414"/>
                </a:lnTo>
                <a:lnTo>
                  <a:pt x="356076" y="1269624"/>
                </a:lnTo>
                <a:lnTo>
                  <a:pt x="366549" y="1278833"/>
                </a:lnTo>
                <a:lnTo>
                  <a:pt x="377022" y="1287725"/>
                </a:lnTo>
                <a:lnTo>
                  <a:pt x="388130" y="1296299"/>
                </a:lnTo>
                <a:lnTo>
                  <a:pt x="398920" y="1304556"/>
                </a:lnTo>
                <a:lnTo>
                  <a:pt x="410345" y="1312813"/>
                </a:lnTo>
                <a:lnTo>
                  <a:pt x="421770" y="1320752"/>
                </a:lnTo>
                <a:lnTo>
                  <a:pt x="433195" y="1328373"/>
                </a:lnTo>
                <a:lnTo>
                  <a:pt x="444937" y="1335995"/>
                </a:lnTo>
                <a:lnTo>
                  <a:pt x="456997" y="1343299"/>
                </a:lnTo>
                <a:lnTo>
                  <a:pt x="469056" y="1349968"/>
                </a:lnTo>
                <a:lnTo>
                  <a:pt x="481116" y="1356636"/>
                </a:lnTo>
                <a:lnTo>
                  <a:pt x="493810" y="1362988"/>
                </a:lnTo>
                <a:lnTo>
                  <a:pt x="506187" y="1369339"/>
                </a:lnTo>
                <a:lnTo>
                  <a:pt x="518882" y="1375373"/>
                </a:lnTo>
                <a:lnTo>
                  <a:pt x="532211" y="1380771"/>
                </a:lnTo>
                <a:lnTo>
                  <a:pt x="545222" y="1386170"/>
                </a:lnTo>
                <a:lnTo>
                  <a:pt x="558551" y="1391569"/>
                </a:lnTo>
                <a:lnTo>
                  <a:pt x="571881" y="1396015"/>
                </a:lnTo>
                <a:lnTo>
                  <a:pt x="585210" y="1400778"/>
                </a:lnTo>
                <a:lnTo>
                  <a:pt x="598856" y="1404906"/>
                </a:lnTo>
                <a:lnTo>
                  <a:pt x="613137" y="1408717"/>
                </a:lnTo>
                <a:lnTo>
                  <a:pt x="626784" y="1412845"/>
                </a:lnTo>
                <a:lnTo>
                  <a:pt x="641065" y="1416021"/>
                </a:lnTo>
                <a:lnTo>
                  <a:pt x="655029" y="1418879"/>
                </a:lnTo>
                <a:lnTo>
                  <a:pt x="669627" y="1422055"/>
                </a:lnTo>
                <a:lnTo>
                  <a:pt x="644873" y="1558925"/>
                </a:lnTo>
                <a:lnTo>
                  <a:pt x="627418" y="1555432"/>
                </a:lnTo>
                <a:lnTo>
                  <a:pt x="609964" y="1551939"/>
                </a:lnTo>
                <a:lnTo>
                  <a:pt x="593144" y="1547493"/>
                </a:lnTo>
                <a:lnTo>
                  <a:pt x="576006" y="1543365"/>
                </a:lnTo>
                <a:lnTo>
                  <a:pt x="559186" y="1538601"/>
                </a:lnTo>
                <a:lnTo>
                  <a:pt x="542684" y="1533202"/>
                </a:lnTo>
                <a:lnTo>
                  <a:pt x="526181" y="1527804"/>
                </a:lnTo>
                <a:lnTo>
                  <a:pt x="509996" y="1521770"/>
                </a:lnTo>
                <a:lnTo>
                  <a:pt x="493493" y="1515736"/>
                </a:lnTo>
                <a:lnTo>
                  <a:pt x="477942" y="1509068"/>
                </a:lnTo>
                <a:lnTo>
                  <a:pt x="462074" y="1502081"/>
                </a:lnTo>
                <a:lnTo>
                  <a:pt x="446524" y="1495095"/>
                </a:lnTo>
                <a:lnTo>
                  <a:pt x="431291" y="1487473"/>
                </a:lnTo>
                <a:lnTo>
                  <a:pt x="416057" y="1479852"/>
                </a:lnTo>
                <a:lnTo>
                  <a:pt x="401141" y="1471595"/>
                </a:lnTo>
                <a:lnTo>
                  <a:pt x="386226" y="1463338"/>
                </a:lnTo>
                <a:lnTo>
                  <a:pt x="371944" y="1454446"/>
                </a:lnTo>
                <a:lnTo>
                  <a:pt x="357346" y="1445555"/>
                </a:lnTo>
                <a:lnTo>
                  <a:pt x="343382" y="1436028"/>
                </a:lnTo>
                <a:lnTo>
                  <a:pt x="329736" y="1426501"/>
                </a:lnTo>
                <a:lnTo>
                  <a:pt x="316089" y="1416339"/>
                </a:lnTo>
                <a:lnTo>
                  <a:pt x="302760" y="1406177"/>
                </a:lnTo>
                <a:lnTo>
                  <a:pt x="289431" y="1395697"/>
                </a:lnTo>
                <a:lnTo>
                  <a:pt x="276419" y="1384900"/>
                </a:lnTo>
                <a:lnTo>
                  <a:pt x="263725" y="1373785"/>
                </a:lnTo>
                <a:lnTo>
                  <a:pt x="251348" y="1362670"/>
                </a:lnTo>
                <a:lnTo>
                  <a:pt x="238971" y="1350920"/>
                </a:lnTo>
                <a:lnTo>
                  <a:pt x="227229" y="1339170"/>
                </a:lnTo>
                <a:lnTo>
                  <a:pt x="215486" y="1327103"/>
                </a:lnTo>
                <a:lnTo>
                  <a:pt x="204062" y="1315036"/>
                </a:lnTo>
                <a:lnTo>
                  <a:pt x="192954" y="1302333"/>
                </a:lnTo>
                <a:lnTo>
                  <a:pt x="182164" y="1289630"/>
                </a:lnTo>
                <a:lnTo>
                  <a:pt x="171374" y="1276928"/>
                </a:lnTo>
                <a:lnTo>
                  <a:pt x="161535" y="1263590"/>
                </a:lnTo>
                <a:lnTo>
                  <a:pt x="151380" y="1250252"/>
                </a:lnTo>
                <a:lnTo>
                  <a:pt x="141542" y="1236597"/>
                </a:lnTo>
                <a:lnTo>
                  <a:pt x="132021" y="1222624"/>
                </a:lnTo>
                <a:lnTo>
                  <a:pt x="122818" y="1208651"/>
                </a:lnTo>
                <a:lnTo>
                  <a:pt x="113932" y="1194361"/>
                </a:lnTo>
                <a:lnTo>
                  <a:pt x="105363" y="1180071"/>
                </a:lnTo>
                <a:lnTo>
                  <a:pt x="97112" y="1165145"/>
                </a:lnTo>
                <a:lnTo>
                  <a:pt x="89178" y="1150219"/>
                </a:lnTo>
                <a:lnTo>
                  <a:pt x="81561" y="1135294"/>
                </a:lnTo>
                <a:lnTo>
                  <a:pt x="74262" y="1120368"/>
                </a:lnTo>
                <a:lnTo>
                  <a:pt x="66962" y="1104808"/>
                </a:lnTo>
                <a:lnTo>
                  <a:pt x="60615" y="1089247"/>
                </a:lnTo>
                <a:lnTo>
                  <a:pt x="53951" y="1073369"/>
                </a:lnTo>
                <a:lnTo>
                  <a:pt x="48238" y="1057491"/>
                </a:lnTo>
                <a:lnTo>
                  <a:pt x="42208" y="1041612"/>
                </a:lnTo>
                <a:lnTo>
                  <a:pt x="37131" y="1025417"/>
                </a:lnTo>
                <a:lnTo>
                  <a:pt x="32053" y="1009221"/>
                </a:lnTo>
                <a:lnTo>
                  <a:pt x="27293" y="992390"/>
                </a:lnTo>
                <a:lnTo>
                  <a:pt x="23167" y="975876"/>
                </a:lnTo>
                <a:lnTo>
                  <a:pt x="19041" y="959363"/>
                </a:lnTo>
                <a:lnTo>
                  <a:pt x="15550" y="942532"/>
                </a:lnTo>
                <a:lnTo>
                  <a:pt x="12377" y="925701"/>
                </a:lnTo>
                <a:lnTo>
                  <a:pt x="9203" y="908235"/>
                </a:lnTo>
                <a:lnTo>
                  <a:pt x="6982" y="891087"/>
                </a:lnTo>
                <a:lnTo>
                  <a:pt x="4760" y="873621"/>
                </a:lnTo>
                <a:lnTo>
                  <a:pt x="3173" y="856472"/>
                </a:lnTo>
                <a:lnTo>
                  <a:pt x="1904" y="838689"/>
                </a:lnTo>
                <a:lnTo>
                  <a:pt x="952" y="821222"/>
                </a:lnTo>
                <a:lnTo>
                  <a:pt x="317" y="803439"/>
                </a:lnTo>
                <a:lnTo>
                  <a:pt x="0" y="785973"/>
                </a:lnTo>
                <a:lnTo>
                  <a:pt x="317" y="765649"/>
                </a:lnTo>
                <a:lnTo>
                  <a:pt x="952" y="745325"/>
                </a:lnTo>
                <a:lnTo>
                  <a:pt x="2221" y="725318"/>
                </a:lnTo>
                <a:lnTo>
                  <a:pt x="4125" y="705629"/>
                </a:lnTo>
                <a:lnTo>
                  <a:pt x="6030" y="685622"/>
                </a:lnTo>
                <a:lnTo>
                  <a:pt x="8886" y="666251"/>
                </a:lnTo>
                <a:lnTo>
                  <a:pt x="12377" y="646879"/>
                </a:lnTo>
                <a:lnTo>
                  <a:pt x="15868" y="627508"/>
                </a:lnTo>
                <a:lnTo>
                  <a:pt x="19993" y="608454"/>
                </a:lnTo>
                <a:lnTo>
                  <a:pt x="24754" y="589718"/>
                </a:lnTo>
                <a:lnTo>
                  <a:pt x="29831" y="570982"/>
                </a:lnTo>
                <a:lnTo>
                  <a:pt x="35227" y="552245"/>
                </a:lnTo>
                <a:lnTo>
                  <a:pt x="41256" y="534144"/>
                </a:lnTo>
                <a:lnTo>
                  <a:pt x="47604" y="515725"/>
                </a:lnTo>
                <a:lnTo>
                  <a:pt x="54268" y="497941"/>
                </a:lnTo>
                <a:lnTo>
                  <a:pt x="61567" y="480158"/>
                </a:lnTo>
                <a:lnTo>
                  <a:pt x="69501" y="462692"/>
                </a:lnTo>
                <a:lnTo>
                  <a:pt x="77435" y="445225"/>
                </a:lnTo>
                <a:lnTo>
                  <a:pt x="86004" y="428395"/>
                </a:lnTo>
                <a:lnTo>
                  <a:pt x="94890" y="411246"/>
                </a:lnTo>
                <a:lnTo>
                  <a:pt x="104093" y="395050"/>
                </a:lnTo>
                <a:lnTo>
                  <a:pt x="113614" y="378854"/>
                </a:lnTo>
                <a:lnTo>
                  <a:pt x="123770" y="362341"/>
                </a:lnTo>
                <a:lnTo>
                  <a:pt x="133925" y="346780"/>
                </a:lnTo>
                <a:lnTo>
                  <a:pt x="145033" y="330902"/>
                </a:lnTo>
                <a:lnTo>
                  <a:pt x="156140" y="315977"/>
                </a:lnTo>
                <a:lnTo>
                  <a:pt x="167565" y="301051"/>
                </a:lnTo>
                <a:lnTo>
                  <a:pt x="179308" y="286443"/>
                </a:lnTo>
                <a:lnTo>
                  <a:pt x="191367" y="271835"/>
                </a:lnTo>
                <a:lnTo>
                  <a:pt x="204062" y="257545"/>
                </a:lnTo>
                <a:lnTo>
                  <a:pt x="216756" y="243889"/>
                </a:lnTo>
                <a:lnTo>
                  <a:pt x="229768" y="230552"/>
                </a:lnTo>
                <a:lnTo>
                  <a:pt x="243731" y="217214"/>
                </a:lnTo>
                <a:lnTo>
                  <a:pt x="257378" y="204194"/>
                </a:lnTo>
                <a:lnTo>
                  <a:pt x="271342" y="191809"/>
                </a:lnTo>
                <a:lnTo>
                  <a:pt x="285623" y="179424"/>
                </a:lnTo>
                <a:lnTo>
                  <a:pt x="300539" y="167674"/>
                </a:lnTo>
                <a:lnTo>
                  <a:pt x="315455" y="156242"/>
                </a:lnTo>
                <a:lnTo>
                  <a:pt x="330688" y="145127"/>
                </a:lnTo>
                <a:lnTo>
                  <a:pt x="346556" y="134330"/>
                </a:lnTo>
                <a:lnTo>
                  <a:pt x="362106" y="124168"/>
                </a:lnTo>
                <a:lnTo>
                  <a:pt x="377974" y="114005"/>
                </a:lnTo>
                <a:lnTo>
                  <a:pt x="394477" y="104479"/>
                </a:lnTo>
                <a:lnTo>
                  <a:pt x="410980" y="94952"/>
                </a:lnTo>
                <a:lnTo>
                  <a:pt x="428117" y="86060"/>
                </a:lnTo>
                <a:lnTo>
                  <a:pt x="444937" y="77803"/>
                </a:lnTo>
                <a:lnTo>
                  <a:pt x="462392" y="69546"/>
                </a:lnTo>
                <a:lnTo>
                  <a:pt x="479529" y="61925"/>
                </a:lnTo>
                <a:lnTo>
                  <a:pt x="497619" y="54621"/>
                </a:lnTo>
                <a:lnTo>
                  <a:pt x="515391" y="47634"/>
                </a:lnTo>
                <a:lnTo>
                  <a:pt x="533480" y="41283"/>
                </a:lnTo>
                <a:lnTo>
                  <a:pt x="551570" y="35567"/>
                </a:lnTo>
                <a:lnTo>
                  <a:pt x="570294" y="29851"/>
                </a:lnTo>
                <a:lnTo>
                  <a:pt x="589018" y="24770"/>
                </a:lnTo>
                <a:lnTo>
                  <a:pt x="607742" y="20324"/>
                </a:lnTo>
                <a:lnTo>
                  <a:pt x="627101" y="15878"/>
                </a:lnTo>
                <a:lnTo>
                  <a:pt x="646143" y="12385"/>
                </a:lnTo>
                <a:lnTo>
                  <a:pt x="665501" y="9209"/>
                </a:lnTo>
                <a:lnTo>
                  <a:pt x="685178" y="6351"/>
                </a:lnTo>
                <a:lnTo>
                  <a:pt x="704854" y="4128"/>
                </a:lnTo>
                <a:lnTo>
                  <a:pt x="724530" y="2223"/>
                </a:lnTo>
                <a:lnTo>
                  <a:pt x="744524" y="952"/>
                </a:lnTo>
                <a:lnTo>
                  <a:pt x="764835" y="317"/>
                </a:lnTo>
                <a:lnTo>
                  <a:pt x="7848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cxnSp>
        <p:nvCxnSpPr>
          <p:cNvPr id="35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3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37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5" grpId="0"/>
      <p:bldP spid="20" grpId="0"/>
      <p:bldP spid="21" grpId="0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4" grpId="0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文字&#10;&#10;已生成高可信度的说明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22222"/>
          <a:stretch>
            <a:fillRect/>
          </a:stretch>
        </p:blipFill>
        <p:spPr>
          <a:xfrm>
            <a:off x="0" y="-8880"/>
            <a:ext cx="12192000" cy="6858000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75" y="1781175"/>
            <a:ext cx="4800600" cy="36004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876981" y="3095543"/>
            <a:ext cx="6725285" cy="895985"/>
            <a:chOff x="4305" y="4379"/>
            <a:chExt cx="10591" cy="1411"/>
          </a:xfrm>
        </p:grpSpPr>
        <p:sp>
          <p:nvSpPr>
            <p:cNvPr id="11" name="TextBox 12"/>
            <p:cNvSpPr txBox="1"/>
            <p:nvPr/>
          </p:nvSpPr>
          <p:spPr>
            <a:xfrm>
              <a:off x="4305" y="4379"/>
              <a:ext cx="10591" cy="907"/>
            </a:xfrm>
            <a:prstGeom prst="rect">
              <a:avLst/>
            </a:prstGeom>
            <a:noFill/>
          </p:spPr>
          <p:txBody>
            <a:bodyPr wrap="none" lIns="68589" tIns="34295" rIns="68589" bIns="34295" rtlCol="0">
              <a:spAutoFit/>
            </a:bodyPr>
            <a:lstStyle/>
            <a:p>
              <a:pPr algn="ctr"/>
              <a:r>
                <a:rPr lang="en-US" sz="3300" b="1" dirty="0">
                  <a:solidFill>
                    <a:srgbClr val="F5C990"/>
                  </a:solidFill>
                  <a:latin typeface="+mj-lt"/>
                </a:rPr>
                <a:t>Simple and elegant PPT template</a:t>
              </a:r>
              <a:endParaRPr lang="en-US" sz="3300" b="1" dirty="0">
                <a:solidFill>
                  <a:srgbClr val="F5C990"/>
                </a:solidFill>
                <a:latin typeface="+mj-lt"/>
              </a:endParaRPr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5701" y="5245"/>
              <a:ext cx="7798" cy="545"/>
            </a:xfrm>
            <a:prstGeom prst="rect">
              <a:avLst/>
            </a:prstGeom>
            <a:noFill/>
          </p:spPr>
          <p:txBody>
            <a:bodyPr wrap="square" lIns="68589" tIns="34295" rIns="68589" bIns="34295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F5C990"/>
                  </a:solidFill>
                  <a:cs typeface="Arial" panose="020B0604020202020204" pitchFamily="34" charset="0"/>
                </a:rPr>
                <a:t>Lorem ipsum dolor sit amet, consectetur adipiscing elit. Fusce id urna blandit, eleifend nulla ac, fringilla purus. Nulla iaculis tempor felis ut cursus. </a:t>
              </a:r>
              <a:endParaRPr lang="en-US" sz="900" i="1" dirty="0">
                <a:solidFill>
                  <a:srgbClr val="F5C99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597256" y="2220897"/>
            <a:ext cx="5267960" cy="683895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 algn="ctr"/>
            <a:r>
              <a:rPr sz="4000" b="1" dirty="0">
                <a:solidFill>
                  <a:srgbClr val="6276A5"/>
                </a:solidFill>
                <a:latin typeface="黑体" panose="02010609060101010101" charset="-122"/>
                <a:ea typeface="黑体" panose="02010609060101010101" charset="-122"/>
              </a:rPr>
              <a:t>Thanks for listening</a:t>
            </a:r>
            <a:endParaRPr sz="4000" b="1" dirty="0">
              <a:solidFill>
                <a:srgbClr val="6276A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5436870" y="4029075"/>
            <a:ext cx="1627505" cy="31242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l"/>
            <a:r>
              <a:rPr lang="zh-CN" altLang="en-US" sz="16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汇报人：代用名</a:t>
            </a:r>
            <a:endParaRPr lang="zh-CN" altLang="en-US" sz="16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18" name=" 219"/>
          <p:cNvSpPr/>
          <p:nvPr/>
        </p:nvSpPr>
        <p:spPr>
          <a:xfrm>
            <a:off x="5373350" y="4050665"/>
            <a:ext cx="1753870" cy="297180"/>
          </a:xfrm>
          <a:prstGeom prst="roundRect">
            <a:avLst>
              <a:gd name="adj" fmla="val 50000"/>
            </a:avLst>
          </a:prstGeom>
          <a:solidFill>
            <a:srgbClr val="F7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9" name="TextBox 13"/>
          <p:cNvSpPr txBox="1"/>
          <p:nvPr/>
        </p:nvSpPr>
        <p:spPr>
          <a:xfrm>
            <a:off x="5502275" y="4050665"/>
            <a:ext cx="1679575" cy="283845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BY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：</a:t>
            </a:r>
            <a:r>
              <a:rPr lang="en-US" altLang="zh-CN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FREEPPT7.COM</a:t>
            </a:r>
            <a:endParaRPr lang="en-US" altLang="zh-CN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1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9" dur="1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 bldLvl="0" animBg="1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/>
        </p:nvSpPr>
        <p:spPr>
          <a:xfrm>
            <a:off x="2241551" y="3807884"/>
            <a:ext cx="596900" cy="656167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2100" y="3810000"/>
            <a:ext cx="9359900" cy="6582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anchor="ctr"/>
          <a:lstStyle/>
          <a:p>
            <a:pPr algn="ctr" fontAlgn="base">
              <a:defRPr/>
            </a:pPr>
            <a:r>
              <a:rPr lang="en-US" altLang="zh-CN" sz="2800" strike="noStrike" noProof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Meiryo" panose="020B0604030504040204" pitchFamily="34" charset="-128"/>
              </a:rPr>
              <a:t>https://www.freeppt7.com</a:t>
            </a:r>
            <a:endParaRPr lang="en-US" altLang="zh-CN" sz="2800" strike="noStrike" noProof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Meiryo" panose="020B0604030504040204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3043767"/>
            <a:ext cx="9313333" cy="7747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200" strike="noStrike" spc="200" noProof="1" dirty="0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3200" strike="noStrike" spc="200" noProof="1" dirty="0" smtClean="0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          </a:t>
            </a:r>
            <a:r>
              <a:rPr sz="2400" strike="noStrike" spc="20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Best PPT templates for free download</a:t>
            </a:r>
            <a:endParaRPr sz="2400" strike="noStrike" spc="20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直角三角形 5"/>
          <p:cNvSpPr/>
          <p:nvPr/>
        </p:nvSpPr>
        <p:spPr>
          <a:xfrm>
            <a:off x="9311217" y="3039533"/>
            <a:ext cx="855133" cy="778933"/>
          </a:xfrm>
          <a:prstGeom prst="rtTriangle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15365" name="矩形 11"/>
          <p:cNvSpPr/>
          <p:nvPr/>
        </p:nvSpPr>
        <p:spPr>
          <a:xfrm>
            <a:off x="2643717" y="3920067"/>
            <a:ext cx="6904567" cy="1693333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p>
            <a:pPr>
              <a:lnSpc>
                <a:spcPts val="2400"/>
              </a:lnSpc>
            </a:pPr>
            <a:r>
              <a:rPr lang="en-US" altLang="zh-CN" sz="1200" dirty="0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1200" dirty="0">
              <a:solidFill>
                <a:srgbClr val="4A452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366" name="图片 4" descr="logo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051" y="844551"/>
            <a:ext cx="5549900" cy="12805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文字&#10;&#10;已生成高可信度的说明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6" t="17354" r="30901" b="15537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PA_矩形 6"/>
          <p:cNvSpPr/>
          <p:nvPr/>
        </p:nvSpPr>
        <p:spPr>
          <a:xfrm>
            <a:off x="5318944" y="1935641"/>
            <a:ext cx="1708681" cy="109359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8" name="PA_文本框 7"/>
          <p:cNvSpPr txBox="1"/>
          <p:nvPr/>
        </p:nvSpPr>
        <p:spPr>
          <a:xfrm>
            <a:off x="5723874" y="1977791"/>
            <a:ext cx="898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dirty="0">
                <a:solidFill>
                  <a:srgbClr val="002060"/>
                </a:solidFill>
                <a:cs typeface="+mn-ea"/>
                <a:sym typeface="+mn-lt"/>
              </a:rPr>
              <a:t>壹</a:t>
            </a:r>
            <a:endParaRPr lang="zh-CN" altLang="en-US" sz="60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9" name="PA_文本框 8"/>
          <p:cNvSpPr txBox="1"/>
          <p:nvPr/>
        </p:nvSpPr>
        <p:spPr>
          <a:xfrm>
            <a:off x="4483666" y="3140322"/>
            <a:ext cx="337923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zh-CN" altLang="en-US" sz="3200">
                <a:solidFill>
                  <a:srgbClr val="002060"/>
                </a:solidFill>
                <a:cs typeface="+mn-ea"/>
                <a:sym typeface="+mn-lt"/>
              </a:rPr>
              <a:t>添加演示标题</a:t>
            </a:r>
            <a:endParaRPr lang="zh-CN" altLang="en-US" sz="3200">
              <a:solidFill>
                <a:srgbClr val="002060"/>
              </a:solidFill>
              <a:cs typeface="+mn-ea"/>
              <a:sym typeface="+mn-lt"/>
            </a:endParaRPr>
          </a:p>
        </p:txBody>
      </p:sp>
      <p:cxnSp>
        <p:nvCxnSpPr>
          <p:cNvPr id="10" name="PA_直接连接符 16"/>
          <p:cNvCxnSpPr/>
          <p:nvPr/>
        </p:nvCxnSpPr>
        <p:spPr>
          <a:xfrm>
            <a:off x="5948580" y="3822840"/>
            <a:ext cx="449410" cy="0"/>
          </a:xfrm>
          <a:prstGeom prst="line">
            <a:avLst/>
          </a:prstGeom>
          <a:ln>
            <a:solidFill>
              <a:srgbClr val="006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A_矩形 10"/>
          <p:cNvSpPr/>
          <p:nvPr/>
        </p:nvSpPr>
        <p:spPr>
          <a:xfrm>
            <a:off x="3118614" y="3920584"/>
            <a:ext cx="610934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rgbClr val="002060"/>
                </a:solidFill>
                <a:cs typeface="+mn-ea"/>
                <a:sym typeface="+mn-lt"/>
              </a:rPr>
              <a:t>This PPT template for the rice husk designer pencil demo works, focusing on the production of high-end design templates</a:t>
            </a:r>
            <a:endParaRPr lang="zh-CN" altLang="en-US" sz="12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pic>
        <p:nvPicPr>
          <p:cNvPr id="14" name="Picture 2" descr="http://e.hiphotos.baidu.com/zhidao/wh%3D600%2C800/sign=d71d8e4d5aafa40f3c93c6db9b542f77/bd3eb13533fa828b02f3a49cfd1f4134960a5af8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440" y="746667"/>
            <a:ext cx="4072448" cy="29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4"/>
          <p:cNvSpPr/>
          <p:nvPr/>
        </p:nvSpPr>
        <p:spPr>
          <a:xfrm>
            <a:off x="9048561" y="1415575"/>
            <a:ext cx="2358085" cy="2463270"/>
          </a:xfrm>
          <a:prstGeom prst="rect">
            <a:avLst/>
          </a:prstGeom>
          <a:solidFill>
            <a:schemeClr val="accent4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br>
              <a:rPr lang="zh-CN" altLang="en-US" sz="2000" b="1" dirty="0">
                <a:solidFill>
                  <a:schemeClr val="bg1"/>
                </a:solidFill>
              </a:rPr>
            </a:br>
            <a:br>
              <a:rPr lang="zh-CN" altLang="en-US" sz="2000" b="1" dirty="0">
                <a:solidFill>
                  <a:schemeClr val="bg1"/>
                </a:solidFill>
              </a:rPr>
            </a:br>
            <a:r>
              <a:rPr lang="zh-CN" altLang="en-US" sz="2000" b="1" dirty="0">
                <a:solidFill>
                  <a:schemeClr val="bg1"/>
                </a:solidFill>
              </a:rPr>
              <a:t>标题文本预设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Rectangle 5"/>
          <p:cNvSpPr/>
          <p:nvPr/>
        </p:nvSpPr>
        <p:spPr>
          <a:xfrm>
            <a:off x="785357" y="1415574"/>
            <a:ext cx="2358085" cy="2463271"/>
          </a:xfrm>
          <a:prstGeom prst="rect">
            <a:avLst/>
          </a:prstGeom>
          <a:solidFill>
            <a:schemeClr val="accent1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br>
              <a:rPr lang="zh-CN" altLang="en-US" sz="2000" b="1" dirty="0">
                <a:solidFill>
                  <a:schemeClr val="bg1"/>
                </a:solidFill>
              </a:rPr>
            </a:br>
            <a:br>
              <a:rPr lang="zh-CN" altLang="en-US" sz="2000" b="1" dirty="0">
                <a:solidFill>
                  <a:schemeClr val="bg1"/>
                </a:solidFill>
              </a:rPr>
            </a:br>
            <a:r>
              <a:rPr lang="zh-CN" altLang="en-US" sz="2000" b="1" dirty="0">
                <a:solidFill>
                  <a:schemeClr val="bg1"/>
                </a:solidFill>
              </a:rPr>
              <a:t>标题文本预设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6294159" y="1415574"/>
            <a:ext cx="2358085" cy="2463271"/>
          </a:xfrm>
          <a:prstGeom prst="rect">
            <a:avLst/>
          </a:prstGeom>
          <a:solidFill>
            <a:schemeClr val="accent3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br>
              <a:rPr lang="zh-CN" altLang="en-US" sz="2000" b="1" dirty="0">
                <a:solidFill>
                  <a:schemeClr val="bg1"/>
                </a:solidFill>
              </a:rPr>
            </a:br>
            <a:br>
              <a:rPr lang="zh-CN" altLang="en-US" sz="2000" b="1" dirty="0">
                <a:solidFill>
                  <a:schemeClr val="bg1"/>
                </a:solidFill>
              </a:rPr>
            </a:br>
            <a:r>
              <a:rPr lang="zh-CN" altLang="en-US" sz="2000" b="1" dirty="0">
                <a:solidFill>
                  <a:schemeClr val="bg1"/>
                </a:solidFill>
              </a:rPr>
              <a:t>标题文本预设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7"/>
          <p:cNvSpPr/>
          <p:nvPr/>
        </p:nvSpPr>
        <p:spPr>
          <a:xfrm>
            <a:off x="3539758" y="1415574"/>
            <a:ext cx="2358085" cy="2463271"/>
          </a:xfrm>
          <a:prstGeom prst="rect">
            <a:avLst/>
          </a:prstGeom>
          <a:solidFill>
            <a:schemeClr val="accent2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br>
              <a:rPr lang="zh-CN" altLang="en-US" sz="2000" b="1" dirty="0">
                <a:solidFill>
                  <a:schemeClr val="bg1"/>
                </a:solidFill>
              </a:rPr>
            </a:br>
            <a:br>
              <a:rPr lang="zh-CN" altLang="en-US" sz="2000" b="1" dirty="0">
                <a:solidFill>
                  <a:schemeClr val="bg1"/>
                </a:solidFill>
              </a:rPr>
            </a:br>
            <a:r>
              <a:rPr lang="zh-CN" altLang="en-US" sz="2000" b="1" dirty="0">
                <a:solidFill>
                  <a:schemeClr val="bg1"/>
                </a:solidFill>
              </a:rPr>
              <a:t>标题文本预设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Freeform: Shape 8"/>
          <p:cNvSpPr/>
          <p:nvPr/>
        </p:nvSpPr>
        <p:spPr bwMode="auto">
          <a:xfrm>
            <a:off x="1679130" y="2083735"/>
            <a:ext cx="595023" cy="596783"/>
          </a:xfrm>
          <a:custGeom>
            <a:avLst/>
            <a:gdLst>
              <a:gd name="T0" fmla="*/ 186 w 186"/>
              <a:gd name="T1" fmla="*/ 55 h 186"/>
              <a:gd name="T2" fmla="*/ 185 w 186"/>
              <a:gd name="T3" fmla="*/ 53 h 186"/>
              <a:gd name="T4" fmla="*/ 185 w 186"/>
              <a:gd name="T5" fmla="*/ 53 h 186"/>
              <a:gd name="T6" fmla="*/ 185 w 186"/>
              <a:gd name="T7" fmla="*/ 52 h 186"/>
              <a:gd name="T8" fmla="*/ 184 w 186"/>
              <a:gd name="T9" fmla="*/ 52 h 186"/>
              <a:gd name="T10" fmla="*/ 134 w 186"/>
              <a:gd name="T11" fmla="*/ 2 h 186"/>
              <a:gd name="T12" fmla="*/ 134 w 186"/>
              <a:gd name="T13" fmla="*/ 2 h 186"/>
              <a:gd name="T14" fmla="*/ 131 w 186"/>
              <a:gd name="T15" fmla="*/ 0 h 186"/>
              <a:gd name="T16" fmla="*/ 55 w 186"/>
              <a:gd name="T17" fmla="*/ 0 h 186"/>
              <a:gd name="T18" fmla="*/ 52 w 186"/>
              <a:gd name="T19" fmla="*/ 2 h 186"/>
              <a:gd name="T20" fmla="*/ 52 w 186"/>
              <a:gd name="T21" fmla="*/ 2 h 186"/>
              <a:gd name="T22" fmla="*/ 2 w 186"/>
              <a:gd name="T23" fmla="*/ 52 h 186"/>
              <a:gd name="T24" fmla="*/ 1 w 186"/>
              <a:gd name="T25" fmla="*/ 52 h 186"/>
              <a:gd name="T26" fmla="*/ 1 w 186"/>
              <a:gd name="T27" fmla="*/ 53 h 186"/>
              <a:gd name="T28" fmla="*/ 1 w 186"/>
              <a:gd name="T29" fmla="*/ 53 h 186"/>
              <a:gd name="T30" fmla="*/ 0 w 186"/>
              <a:gd name="T31" fmla="*/ 55 h 186"/>
              <a:gd name="T32" fmla="*/ 1 w 186"/>
              <a:gd name="T33" fmla="*/ 58 h 186"/>
              <a:gd name="T34" fmla="*/ 1 w 186"/>
              <a:gd name="T35" fmla="*/ 58 h 186"/>
              <a:gd name="T36" fmla="*/ 90 w 186"/>
              <a:gd name="T37" fmla="*/ 184 h 186"/>
              <a:gd name="T38" fmla="*/ 90 w 186"/>
              <a:gd name="T39" fmla="*/ 184 h 186"/>
              <a:gd name="T40" fmla="*/ 93 w 186"/>
              <a:gd name="T41" fmla="*/ 186 h 186"/>
              <a:gd name="T42" fmla="*/ 96 w 186"/>
              <a:gd name="T43" fmla="*/ 184 h 186"/>
              <a:gd name="T44" fmla="*/ 96 w 186"/>
              <a:gd name="T45" fmla="*/ 184 h 186"/>
              <a:gd name="T46" fmla="*/ 185 w 186"/>
              <a:gd name="T47" fmla="*/ 58 h 186"/>
              <a:gd name="T48" fmla="*/ 185 w 186"/>
              <a:gd name="T49" fmla="*/ 58 h 186"/>
              <a:gd name="T50" fmla="*/ 186 w 186"/>
              <a:gd name="T51" fmla="*/ 55 h 186"/>
              <a:gd name="T52" fmla="*/ 129 w 186"/>
              <a:gd name="T53" fmla="*/ 9 h 186"/>
              <a:gd name="T54" fmla="*/ 171 w 186"/>
              <a:gd name="T55" fmla="*/ 51 h 186"/>
              <a:gd name="T56" fmla="*/ 134 w 186"/>
              <a:gd name="T57" fmla="*/ 51 h 186"/>
              <a:gd name="T58" fmla="*/ 112 w 186"/>
              <a:gd name="T59" fmla="*/ 9 h 186"/>
              <a:gd name="T60" fmla="*/ 129 w 186"/>
              <a:gd name="T61" fmla="*/ 9 h 186"/>
              <a:gd name="T62" fmla="*/ 103 w 186"/>
              <a:gd name="T63" fmla="*/ 9 h 186"/>
              <a:gd name="T64" fmla="*/ 124 w 186"/>
              <a:gd name="T65" fmla="*/ 51 h 186"/>
              <a:gd name="T66" fmla="*/ 62 w 186"/>
              <a:gd name="T67" fmla="*/ 51 h 186"/>
              <a:gd name="T68" fmla="*/ 83 w 186"/>
              <a:gd name="T69" fmla="*/ 9 h 186"/>
              <a:gd name="T70" fmla="*/ 103 w 186"/>
              <a:gd name="T71" fmla="*/ 9 h 186"/>
              <a:gd name="T72" fmla="*/ 57 w 186"/>
              <a:gd name="T73" fmla="*/ 9 h 186"/>
              <a:gd name="T74" fmla="*/ 74 w 186"/>
              <a:gd name="T75" fmla="*/ 9 h 186"/>
              <a:gd name="T76" fmla="*/ 52 w 186"/>
              <a:gd name="T77" fmla="*/ 51 h 186"/>
              <a:gd name="T78" fmla="*/ 14 w 186"/>
              <a:gd name="T79" fmla="*/ 51 h 186"/>
              <a:gd name="T80" fmla="*/ 57 w 186"/>
              <a:gd name="T81" fmla="*/ 9 h 186"/>
              <a:gd name="T82" fmla="*/ 12 w 186"/>
              <a:gd name="T83" fmla="*/ 59 h 186"/>
              <a:gd name="T84" fmla="*/ 52 w 186"/>
              <a:gd name="T85" fmla="*/ 59 h 186"/>
              <a:gd name="T86" fmla="*/ 81 w 186"/>
              <a:gd name="T87" fmla="*/ 158 h 186"/>
              <a:gd name="T88" fmla="*/ 12 w 186"/>
              <a:gd name="T89" fmla="*/ 59 h 186"/>
              <a:gd name="T90" fmla="*/ 93 w 186"/>
              <a:gd name="T91" fmla="*/ 167 h 186"/>
              <a:gd name="T92" fmla="*/ 61 w 186"/>
              <a:gd name="T93" fmla="*/ 59 h 186"/>
              <a:gd name="T94" fmla="*/ 125 w 186"/>
              <a:gd name="T95" fmla="*/ 59 h 186"/>
              <a:gd name="T96" fmla="*/ 93 w 186"/>
              <a:gd name="T97" fmla="*/ 167 h 186"/>
              <a:gd name="T98" fmla="*/ 105 w 186"/>
              <a:gd name="T99" fmla="*/ 158 h 186"/>
              <a:gd name="T100" fmla="*/ 134 w 186"/>
              <a:gd name="T101" fmla="*/ 59 h 186"/>
              <a:gd name="T102" fmla="*/ 173 w 186"/>
              <a:gd name="T103" fmla="*/ 59 h 186"/>
              <a:gd name="T104" fmla="*/ 105 w 186"/>
              <a:gd name="T105" fmla="*/ 158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86" h="186">
                <a:moveTo>
                  <a:pt x="186" y="55"/>
                </a:moveTo>
                <a:cubicBezTo>
                  <a:pt x="186" y="54"/>
                  <a:pt x="185" y="53"/>
                  <a:pt x="185" y="53"/>
                </a:cubicBezTo>
                <a:cubicBezTo>
                  <a:pt x="185" y="53"/>
                  <a:pt x="185" y="53"/>
                  <a:pt x="185" y="53"/>
                </a:cubicBezTo>
                <a:cubicBezTo>
                  <a:pt x="185" y="52"/>
                  <a:pt x="185" y="52"/>
                  <a:pt x="185" y="52"/>
                </a:cubicBezTo>
                <a:cubicBezTo>
                  <a:pt x="185" y="52"/>
                  <a:pt x="184" y="52"/>
                  <a:pt x="184" y="52"/>
                </a:cubicBezTo>
                <a:cubicBezTo>
                  <a:pt x="134" y="2"/>
                  <a:pt x="134" y="2"/>
                  <a:pt x="134" y="2"/>
                </a:cubicBezTo>
                <a:cubicBezTo>
                  <a:pt x="134" y="2"/>
                  <a:pt x="134" y="2"/>
                  <a:pt x="134" y="2"/>
                </a:cubicBezTo>
                <a:cubicBezTo>
                  <a:pt x="133" y="1"/>
                  <a:pt x="132" y="0"/>
                  <a:pt x="131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54" y="0"/>
                  <a:pt x="52" y="1"/>
                  <a:pt x="52" y="2"/>
                </a:cubicBezTo>
                <a:cubicBezTo>
                  <a:pt x="52" y="2"/>
                  <a:pt x="52" y="2"/>
                  <a:pt x="52" y="2"/>
                </a:cubicBezTo>
                <a:cubicBezTo>
                  <a:pt x="2" y="52"/>
                  <a:pt x="2" y="52"/>
                  <a:pt x="2" y="52"/>
                </a:cubicBezTo>
                <a:cubicBezTo>
                  <a:pt x="1" y="52"/>
                  <a:pt x="1" y="52"/>
                  <a:pt x="1" y="52"/>
                </a:cubicBezTo>
                <a:cubicBezTo>
                  <a:pt x="1" y="53"/>
                  <a:pt x="1" y="53"/>
                  <a:pt x="1" y="53"/>
                </a:cubicBezTo>
                <a:cubicBezTo>
                  <a:pt x="1" y="53"/>
                  <a:pt x="1" y="53"/>
                  <a:pt x="1" y="53"/>
                </a:cubicBezTo>
                <a:cubicBezTo>
                  <a:pt x="1" y="53"/>
                  <a:pt x="0" y="54"/>
                  <a:pt x="0" y="55"/>
                </a:cubicBezTo>
                <a:cubicBezTo>
                  <a:pt x="0" y="56"/>
                  <a:pt x="1" y="57"/>
                  <a:pt x="1" y="58"/>
                </a:cubicBezTo>
                <a:cubicBezTo>
                  <a:pt x="1" y="58"/>
                  <a:pt x="1" y="58"/>
                  <a:pt x="1" y="58"/>
                </a:cubicBezTo>
                <a:cubicBezTo>
                  <a:pt x="90" y="184"/>
                  <a:pt x="90" y="184"/>
                  <a:pt x="90" y="184"/>
                </a:cubicBezTo>
                <a:cubicBezTo>
                  <a:pt x="90" y="184"/>
                  <a:pt x="90" y="184"/>
                  <a:pt x="90" y="184"/>
                </a:cubicBezTo>
                <a:cubicBezTo>
                  <a:pt x="90" y="185"/>
                  <a:pt x="92" y="186"/>
                  <a:pt x="93" y="186"/>
                </a:cubicBezTo>
                <a:cubicBezTo>
                  <a:pt x="94" y="186"/>
                  <a:pt x="95" y="185"/>
                  <a:pt x="96" y="184"/>
                </a:cubicBezTo>
                <a:cubicBezTo>
                  <a:pt x="96" y="184"/>
                  <a:pt x="96" y="184"/>
                  <a:pt x="96" y="184"/>
                </a:cubicBezTo>
                <a:cubicBezTo>
                  <a:pt x="185" y="58"/>
                  <a:pt x="185" y="58"/>
                  <a:pt x="185" y="58"/>
                </a:cubicBezTo>
                <a:cubicBezTo>
                  <a:pt x="185" y="58"/>
                  <a:pt x="185" y="58"/>
                  <a:pt x="185" y="58"/>
                </a:cubicBezTo>
                <a:cubicBezTo>
                  <a:pt x="185" y="57"/>
                  <a:pt x="186" y="56"/>
                  <a:pt x="186" y="55"/>
                </a:cubicBezTo>
                <a:close/>
                <a:moveTo>
                  <a:pt x="129" y="9"/>
                </a:moveTo>
                <a:cubicBezTo>
                  <a:pt x="171" y="51"/>
                  <a:pt x="171" y="51"/>
                  <a:pt x="171" y="51"/>
                </a:cubicBezTo>
                <a:cubicBezTo>
                  <a:pt x="134" y="51"/>
                  <a:pt x="134" y="51"/>
                  <a:pt x="134" y="51"/>
                </a:cubicBezTo>
                <a:cubicBezTo>
                  <a:pt x="112" y="9"/>
                  <a:pt x="112" y="9"/>
                  <a:pt x="112" y="9"/>
                </a:cubicBezTo>
                <a:lnTo>
                  <a:pt x="129" y="9"/>
                </a:lnTo>
                <a:close/>
                <a:moveTo>
                  <a:pt x="103" y="9"/>
                </a:moveTo>
                <a:cubicBezTo>
                  <a:pt x="124" y="51"/>
                  <a:pt x="124" y="51"/>
                  <a:pt x="124" y="51"/>
                </a:cubicBezTo>
                <a:cubicBezTo>
                  <a:pt x="62" y="51"/>
                  <a:pt x="62" y="51"/>
                  <a:pt x="62" y="51"/>
                </a:cubicBezTo>
                <a:cubicBezTo>
                  <a:pt x="83" y="9"/>
                  <a:pt x="83" y="9"/>
                  <a:pt x="83" y="9"/>
                </a:cubicBezTo>
                <a:lnTo>
                  <a:pt x="103" y="9"/>
                </a:lnTo>
                <a:close/>
                <a:moveTo>
                  <a:pt x="57" y="9"/>
                </a:moveTo>
                <a:cubicBezTo>
                  <a:pt x="74" y="9"/>
                  <a:pt x="74" y="9"/>
                  <a:pt x="74" y="9"/>
                </a:cubicBezTo>
                <a:cubicBezTo>
                  <a:pt x="52" y="51"/>
                  <a:pt x="52" y="51"/>
                  <a:pt x="52" y="51"/>
                </a:cubicBezTo>
                <a:cubicBezTo>
                  <a:pt x="14" y="51"/>
                  <a:pt x="14" y="51"/>
                  <a:pt x="14" y="51"/>
                </a:cubicBezTo>
                <a:lnTo>
                  <a:pt x="57" y="9"/>
                </a:lnTo>
                <a:close/>
                <a:moveTo>
                  <a:pt x="12" y="59"/>
                </a:moveTo>
                <a:cubicBezTo>
                  <a:pt x="52" y="59"/>
                  <a:pt x="52" y="59"/>
                  <a:pt x="52" y="59"/>
                </a:cubicBezTo>
                <a:cubicBezTo>
                  <a:pt x="81" y="158"/>
                  <a:pt x="81" y="158"/>
                  <a:pt x="81" y="158"/>
                </a:cubicBezTo>
                <a:lnTo>
                  <a:pt x="12" y="59"/>
                </a:lnTo>
                <a:close/>
                <a:moveTo>
                  <a:pt x="93" y="167"/>
                </a:moveTo>
                <a:cubicBezTo>
                  <a:pt x="61" y="59"/>
                  <a:pt x="61" y="59"/>
                  <a:pt x="61" y="59"/>
                </a:cubicBezTo>
                <a:cubicBezTo>
                  <a:pt x="125" y="59"/>
                  <a:pt x="125" y="59"/>
                  <a:pt x="125" y="59"/>
                </a:cubicBezTo>
                <a:lnTo>
                  <a:pt x="93" y="167"/>
                </a:lnTo>
                <a:close/>
                <a:moveTo>
                  <a:pt x="105" y="158"/>
                </a:moveTo>
                <a:cubicBezTo>
                  <a:pt x="134" y="59"/>
                  <a:pt x="134" y="59"/>
                  <a:pt x="134" y="59"/>
                </a:cubicBezTo>
                <a:cubicBezTo>
                  <a:pt x="173" y="59"/>
                  <a:pt x="173" y="59"/>
                  <a:pt x="173" y="59"/>
                </a:cubicBezTo>
                <a:lnTo>
                  <a:pt x="105" y="1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14" name="Freeform: Shape 9"/>
          <p:cNvSpPr/>
          <p:nvPr/>
        </p:nvSpPr>
        <p:spPr bwMode="auto">
          <a:xfrm>
            <a:off x="4421190" y="2083735"/>
            <a:ext cx="595220" cy="596981"/>
          </a:xfrm>
          <a:custGeom>
            <a:avLst/>
            <a:gdLst>
              <a:gd name="T0" fmla="*/ 186 w 186"/>
              <a:gd name="T1" fmla="*/ 55 h 186"/>
              <a:gd name="T2" fmla="*/ 131 w 186"/>
              <a:gd name="T3" fmla="*/ 0 h 186"/>
              <a:gd name="T4" fmla="*/ 93 w 186"/>
              <a:gd name="T5" fmla="*/ 15 h 186"/>
              <a:gd name="T6" fmla="*/ 55 w 186"/>
              <a:gd name="T7" fmla="*/ 0 h 186"/>
              <a:gd name="T8" fmla="*/ 0 w 186"/>
              <a:gd name="T9" fmla="*/ 55 h 186"/>
              <a:gd name="T10" fmla="*/ 0 w 186"/>
              <a:gd name="T11" fmla="*/ 61 h 186"/>
              <a:gd name="T12" fmla="*/ 93 w 186"/>
              <a:gd name="T13" fmla="*/ 186 h 186"/>
              <a:gd name="T14" fmla="*/ 185 w 186"/>
              <a:gd name="T15" fmla="*/ 61 h 186"/>
              <a:gd name="T16" fmla="*/ 186 w 186"/>
              <a:gd name="T17" fmla="*/ 55 h 186"/>
              <a:gd name="T18" fmla="*/ 177 w 186"/>
              <a:gd name="T19" fmla="*/ 60 h 186"/>
              <a:gd name="T20" fmla="*/ 93 w 186"/>
              <a:gd name="T21" fmla="*/ 177 h 186"/>
              <a:gd name="T22" fmla="*/ 9 w 186"/>
              <a:gd name="T23" fmla="*/ 60 h 186"/>
              <a:gd name="T24" fmla="*/ 8 w 186"/>
              <a:gd name="T25" fmla="*/ 55 h 186"/>
              <a:gd name="T26" fmla="*/ 55 w 186"/>
              <a:gd name="T27" fmla="*/ 9 h 186"/>
              <a:gd name="T28" fmla="*/ 87 w 186"/>
              <a:gd name="T29" fmla="*/ 22 h 186"/>
              <a:gd name="T30" fmla="*/ 91 w 186"/>
              <a:gd name="T31" fmla="*/ 25 h 186"/>
              <a:gd name="T32" fmla="*/ 76 w 186"/>
              <a:gd name="T33" fmla="*/ 59 h 186"/>
              <a:gd name="T34" fmla="*/ 97 w 186"/>
              <a:gd name="T35" fmla="*/ 84 h 186"/>
              <a:gd name="T36" fmla="*/ 80 w 186"/>
              <a:gd name="T37" fmla="*/ 122 h 186"/>
              <a:gd name="T38" fmla="*/ 93 w 186"/>
              <a:gd name="T39" fmla="*/ 144 h 186"/>
              <a:gd name="T40" fmla="*/ 90 w 186"/>
              <a:gd name="T41" fmla="*/ 122 h 186"/>
              <a:gd name="T42" fmla="*/ 106 w 186"/>
              <a:gd name="T43" fmla="*/ 82 h 186"/>
              <a:gd name="T44" fmla="*/ 86 w 186"/>
              <a:gd name="T45" fmla="*/ 58 h 186"/>
              <a:gd name="T46" fmla="*/ 104 w 186"/>
              <a:gd name="T47" fmla="*/ 17 h 186"/>
              <a:gd name="T48" fmla="*/ 131 w 186"/>
              <a:gd name="T49" fmla="*/ 9 h 186"/>
              <a:gd name="T50" fmla="*/ 177 w 186"/>
              <a:gd name="T51" fmla="*/ 55 h 186"/>
              <a:gd name="T52" fmla="*/ 177 w 186"/>
              <a:gd name="T53" fmla="*/ 60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6" h="186">
                <a:moveTo>
                  <a:pt x="186" y="55"/>
                </a:moveTo>
                <a:cubicBezTo>
                  <a:pt x="186" y="25"/>
                  <a:pt x="161" y="0"/>
                  <a:pt x="131" y="0"/>
                </a:cubicBezTo>
                <a:cubicBezTo>
                  <a:pt x="116" y="0"/>
                  <a:pt x="103" y="6"/>
                  <a:pt x="93" y="15"/>
                </a:cubicBezTo>
                <a:cubicBezTo>
                  <a:pt x="83" y="6"/>
                  <a:pt x="70" y="0"/>
                  <a:pt x="55" y="0"/>
                </a:cubicBezTo>
                <a:cubicBezTo>
                  <a:pt x="25" y="0"/>
                  <a:pt x="0" y="25"/>
                  <a:pt x="0" y="55"/>
                </a:cubicBezTo>
                <a:cubicBezTo>
                  <a:pt x="0" y="58"/>
                  <a:pt x="1" y="63"/>
                  <a:pt x="0" y="61"/>
                </a:cubicBezTo>
                <a:cubicBezTo>
                  <a:pt x="6" y="115"/>
                  <a:pt x="85" y="186"/>
                  <a:pt x="93" y="186"/>
                </a:cubicBezTo>
                <a:cubicBezTo>
                  <a:pt x="101" y="186"/>
                  <a:pt x="179" y="115"/>
                  <a:pt x="185" y="61"/>
                </a:cubicBezTo>
                <a:cubicBezTo>
                  <a:pt x="185" y="63"/>
                  <a:pt x="186" y="58"/>
                  <a:pt x="186" y="55"/>
                </a:cubicBezTo>
                <a:close/>
                <a:moveTo>
                  <a:pt x="177" y="60"/>
                </a:moveTo>
                <a:cubicBezTo>
                  <a:pt x="172" y="105"/>
                  <a:pt x="109" y="167"/>
                  <a:pt x="93" y="177"/>
                </a:cubicBezTo>
                <a:cubicBezTo>
                  <a:pt x="77" y="167"/>
                  <a:pt x="14" y="105"/>
                  <a:pt x="9" y="60"/>
                </a:cubicBezTo>
                <a:cubicBezTo>
                  <a:pt x="9" y="60"/>
                  <a:pt x="8" y="58"/>
                  <a:pt x="8" y="55"/>
                </a:cubicBezTo>
                <a:cubicBezTo>
                  <a:pt x="8" y="29"/>
                  <a:pt x="29" y="9"/>
                  <a:pt x="55" y="9"/>
                </a:cubicBezTo>
                <a:cubicBezTo>
                  <a:pt x="67" y="9"/>
                  <a:pt x="78" y="13"/>
                  <a:pt x="87" y="22"/>
                </a:cubicBezTo>
                <a:cubicBezTo>
                  <a:pt x="91" y="25"/>
                  <a:pt x="91" y="25"/>
                  <a:pt x="91" y="25"/>
                </a:cubicBezTo>
                <a:cubicBezTo>
                  <a:pt x="76" y="59"/>
                  <a:pt x="76" y="59"/>
                  <a:pt x="76" y="59"/>
                </a:cubicBezTo>
                <a:cubicBezTo>
                  <a:pt x="97" y="84"/>
                  <a:pt x="97" y="84"/>
                  <a:pt x="97" y="84"/>
                </a:cubicBezTo>
                <a:cubicBezTo>
                  <a:pt x="80" y="122"/>
                  <a:pt x="80" y="122"/>
                  <a:pt x="80" y="122"/>
                </a:cubicBezTo>
                <a:cubicBezTo>
                  <a:pt x="93" y="144"/>
                  <a:pt x="93" y="144"/>
                  <a:pt x="93" y="144"/>
                </a:cubicBezTo>
                <a:cubicBezTo>
                  <a:pt x="90" y="122"/>
                  <a:pt x="90" y="122"/>
                  <a:pt x="90" y="122"/>
                </a:cubicBezTo>
                <a:cubicBezTo>
                  <a:pt x="106" y="82"/>
                  <a:pt x="106" y="82"/>
                  <a:pt x="106" y="82"/>
                </a:cubicBezTo>
                <a:cubicBezTo>
                  <a:pt x="86" y="58"/>
                  <a:pt x="86" y="58"/>
                  <a:pt x="86" y="58"/>
                </a:cubicBezTo>
                <a:cubicBezTo>
                  <a:pt x="104" y="17"/>
                  <a:pt x="104" y="17"/>
                  <a:pt x="104" y="17"/>
                </a:cubicBezTo>
                <a:cubicBezTo>
                  <a:pt x="112" y="12"/>
                  <a:pt x="121" y="9"/>
                  <a:pt x="131" y="9"/>
                </a:cubicBezTo>
                <a:cubicBezTo>
                  <a:pt x="156" y="9"/>
                  <a:pt x="177" y="29"/>
                  <a:pt x="177" y="55"/>
                </a:cubicBezTo>
                <a:cubicBezTo>
                  <a:pt x="177" y="58"/>
                  <a:pt x="177" y="60"/>
                  <a:pt x="177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15" name="Freeform: Shape 10"/>
          <p:cNvSpPr/>
          <p:nvPr/>
        </p:nvSpPr>
        <p:spPr bwMode="auto">
          <a:xfrm>
            <a:off x="9929113" y="2088820"/>
            <a:ext cx="596981" cy="591698"/>
          </a:xfrm>
          <a:custGeom>
            <a:avLst/>
            <a:gdLst>
              <a:gd name="T0" fmla="*/ 157 w 186"/>
              <a:gd name="T1" fmla="*/ 159 h 185"/>
              <a:gd name="T2" fmla="*/ 186 w 186"/>
              <a:gd name="T3" fmla="*/ 93 h 185"/>
              <a:gd name="T4" fmla="*/ 93 w 186"/>
              <a:gd name="T5" fmla="*/ 0 h 185"/>
              <a:gd name="T6" fmla="*/ 0 w 186"/>
              <a:gd name="T7" fmla="*/ 93 h 185"/>
              <a:gd name="T8" fmla="*/ 29 w 186"/>
              <a:gd name="T9" fmla="*/ 159 h 185"/>
              <a:gd name="T10" fmla="*/ 18 w 186"/>
              <a:gd name="T11" fmla="*/ 178 h 185"/>
              <a:gd name="T12" fmla="*/ 17 w 186"/>
              <a:gd name="T13" fmla="*/ 181 h 185"/>
              <a:gd name="T14" fmla="*/ 21 w 186"/>
              <a:gd name="T15" fmla="*/ 185 h 185"/>
              <a:gd name="T16" fmla="*/ 24 w 186"/>
              <a:gd name="T17" fmla="*/ 184 h 185"/>
              <a:gd name="T18" fmla="*/ 25 w 186"/>
              <a:gd name="T19" fmla="*/ 182 h 185"/>
              <a:gd name="T20" fmla="*/ 35 w 186"/>
              <a:gd name="T21" fmla="*/ 165 h 185"/>
              <a:gd name="T22" fmla="*/ 93 w 186"/>
              <a:gd name="T23" fmla="*/ 185 h 185"/>
              <a:gd name="T24" fmla="*/ 151 w 186"/>
              <a:gd name="T25" fmla="*/ 165 h 185"/>
              <a:gd name="T26" fmla="*/ 161 w 186"/>
              <a:gd name="T27" fmla="*/ 182 h 185"/>
              <a:gd name="T28" fmla="*/ 165 w 186"/>
              <a:gd name="T29" fmla="*/ 185 h 185"/>
              <a:gd name="T30" fmla="*/ 169 w 186"/>
              <a:gd name="T31" fmla="*/ 181 h 185"/>
              <a:gd name="T32" fmla="*/ 168 w 186"/>
              <a:gd name="T33" fmla="*/ 178 h 185"/>
              <a:gd name="T34" fmla="*/ 157 w 186"/>
              <a:gd name="T35" fmla="*/ 159 h 185"/>
              <a:gd name="T36" fmla="*/ 93 w 186"/>
              <a:gd name="T37" fmla="*/ 177 h 185"/>
              <a:gd name="T38" fmla="*/ 9 w 186"/>
              <a:gd name="T39" fmla="*/ 93 h 185"/>
              <a:gd name="T40" fmla="*/ 93 w 186"/>
              <a:gd name="T41" fmla="*/ 8 h 185"/>
              <a:gd name="T42" fmla="*/ 177 w 186"/>
              <a:gd name="T43" fmla="*/ 93 h 185"/>
              <a:gd name="T44" fmla="*/ 93 w 186"/>
              <a:gd name="T45" fmla="*/ 177 h 185"/>
              <a:gd name="T46" fmla="*/ 93 w 186"/>
              <a:gd name="T47" fmla="*/ 34 h 185"/>
              <a:gd name="T48" fmla="*/ 34 w 186"/>
              <a:gd name="T49" fmla="*/ 93 h 185"/>
              <a:gd name="T50" fmla="*/ 93 w 186"/>
              <a:gd name="T51" fmla="*/ 152 h 185"/>
              <a:gd name="T52" fmla="*/ 152 w 186"/>
              <a:gd name="T53" fmla="*/ 93 h 185"/>
              <a:gd name="T54" fmla="*/ 93 w 186"/>
              <a:gd name="T55" fmla="*/ 34 h 185"/>
              <a:gd name="T56" fmla="*/ 93 w 186"/>
              <a:gd name="T57" fmla="*/ 143 h 185"/>
              <a:gd name="T58" fmla="*/ 42 w 186"/>
              <a:gd name="T59" fmla="*/ 93 h 185"/>
              <a:gd name="T60" fmla="*/ 93 w 186"/>
              <a:gd name="T61" fmla="*/ 42 h 185"/>
              <a:gd name="T62" fmla="*/ 144 w 186"/>
              <a:gd name="T63" fmla="*/ 93 h 185"/>
              <a:gd name="T64" fmla="*/ 93 w 186"/>
              <a:gd name="T65" fmla="*/ 143 h 185"/>
              <a:gd name="T66" fmla="*/ 93 w 186"/>
              <a:gd name="T67" fmla="*/ 67 h 185"/>
              <a:gd name="T68" fmla="*/ 68 w 186"/>
              <a:gd name="T69" fmla="*/ 93 h 185"/>
              <a:gd name="T70" fmla="*/ 93 w 186"/>
              <a:gd name="T71" fmla="*/ 118 h 185"/>
              <a:gd name="T72" fmla="*/ 118 w 186"/>
              <a:gd name="T73" fmla="*/ 93 h 185"/>
              <a:gd name="T74" fmla="*/ 93 w 186"/>
              <a:gd name="T75" fmla="*/ 67 h 185"/>
              <a:gd name="T76" fmla="*/ 93 w 186"/>
              <a:gd name="T77" fmla="*/ 109 h 185"/>
              <a:gd name="T78" fmla="*/ 76 w 186"/>
              <a:gd name="T79" fmla="*/ 93 h 185"/>
              <a:gd name="T80" fmla="*/ 93 w 186"/>
              <a:gd name="T81" fmla="*/ 76 h 185"/>
              <a:gd name="T82" fmla="*/ 110 w 186"/>
              <a:gd name="T83" fmla="*/ 93 h 185"/>
              <a:gd name="T84" fmla="*/ 93 w 186"/>
              <a:gd name="T85" fmla="*/ 109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86" h="185">
                <a:moveTo>
                  <a:pt x="157" y="159"/>
                </a:moveTo>
                <a:cubicBezTo>
                  <a:pt x="175" y="143"/>
                  <a:pt x="186" y="119"/>
                  <a:pt x="186" y="93"/>
                </a:cubicBezTo>
                <a:cubicBezTo>
                  <a:pt x="186" y="41"/>
                  <a:pt x="144" y="0"/>
                  <a:pt x="93" y="0"/>
                </a:cubicBezTo>
                <a:cubicBezTo>
                  <a:pt x="42" y="0"/>
                  <a:pt x="0" y="41"/>
                  <a:pt x="0" y="93"/>
                </a:cubicBezTo>
                <a:cubicBezTo>
                  <a:pt x="0" y="119"/>
                  <a:pt x="11" y="143"/>
                  <a:pt x="29" y="159"/>
                </a:cubicBezTo>
                <a:cubicBezTo>
                  <a:pt x="18" y="178"/>
                  <a:pt x="18" y="178"/>
                  <a:pt x="18" y="178"/>
                </a:cubicBezTo>
                <a:cubicBezTo>
                  <a:pt x="18" y="179"/>
                  <a:pt x="17" y="180"/>
                  <a:pt x="17" y="181"/>
                </a:cubicBezTo>
                <a:cubicBezTo>
                  <a:pt x="17" y="183"/>
                  <a:pt x="19" y="185"/>
                  <a:pt x="21" y="185"/>
                </a:cubicBezTo>
                <a:cubicBezTo>
                  <a:pt x="22" y="185"/>
                  <a:pt x="24" y="185"/>
                  <a:pt x="24" y="184"/>
                </a:cubicBezTo>
                <a:cubicBezTo>
                  <a:pt x="25" y="184"/>
                  <a:pt x="25" y="183"/>
                  <a:pt x="25" y="182"/>
                </a:cubicBezTo>
                <a:cubicBezTo>
                  <a:pt x="35" y="165"/>
                  <a:pt x="35" y="165"/>
                  <a:pt x="35" y="165"/>
                </a:cubicBezTo>
                <a:cubicBezTo>
                  <a:pt x="51" y="178"/>
                  <a:pt x="71" y="185"/>
                  <a:pt x="93" y="185"/>
                </a:cubicBezTo>
                <a:cubicBezTo>
                  <a:pt x="115" y="185"/>
                  <a:pt x="135" y="178"/>
                  <a:pt x="151" y="165"/>
                </a:cubicBezTo>
                <a:cubicBezTo>
                  <a:pt x="161" y="182"/>
                  <a:pt x="161" y="182"/>
                  <a:pt x="161" y="182"/>
                </a:cubicBezTo>
                <a:cubicBezTo>
                  <a:pt x="161" y="184"/>
                  <a:pt x="163" y="185"/>
                  <a:pt x="165" y="185"/>
                </a:cubicBezTo>
                <a:cubicBezTo>
                  <a:pt x="167" y="185"/>
                  <a:pt x="169" y="183"/>
                  <a:pt x="169" y="181"/>
                </a:cubicBezTo>
                <a:cubicBezTo>
                  <a:pt x="169" y="180"/>
                  <a:pt x="168" y="179"/>
                  <a:pt x="168" y="178"/>
                </a:cubicBezTo>
                <a:lnTo>
                  <a:pt x="157" y="159"/>
                </a:lnTo>
                <a:close/>
                <a:moveTo>
                  <a:pt x="93" y="177"/>
                </a:moveTo>
                <a:cubicBezTo>
                  <a:pt x="46" y="177"/>
                  <a:pt x="9" y="139"/>
                  <a:pt x="9" y="93"/>
                </a:cubicBezTo>
                <a:cubicBezTo>
                  <a:pt x="9" y="46"/>
                  <a:pt x="46" y="8"/>
                  <a:pt x="93" y="8"/>
                </a:cubicBezTo>
                <a:cubicBezTo>
                  <a:pt x="140" y="8"/>
                  <a:pt x="177" y="46"/>
                  <a:pt x="177" y="93"/>
                </a:cubicBezTo>
                <a:cubicBezTo>
                  <a:pt x="177" y="139"/>
                  <a:pt x="140" y="177"/>
                  <a:pt x="93" y="177"/>
                </a:cubicBezTo>
                <a:close/>
                <a:moveTo>
                  <a:pt x="93" y="34"/>
                </a:moveTo>
                <a:cubicBezTo>
                  <a:pt x="60" y="34"/>
                  <a:pt x="34" y="60"/>
                  <a:pt x="34" y="93"/>
                </a:cubicBezTo>
                <a:cubicBezTo>
                  <a:pt x="34" y="125"/>
                  <a:pt x="60" y="152"/>
                  <a:pt x="93" y="152"/>
                </a:cubicBezTo>
                <a:cubicBezTo>
                  <a:pt x="126" y="152"/>
                  <a:pt x="152" y="125"/>
                  <a:pt x="152" y="93"/>
                </a:cubicBezTo>
                <a:cubicBezTo>
                  <a:pt x="152" y="60"/>
                  <a:pt x="126" y="34"/>
                  <a:pt x="93" y="34"/>
                </a:cubicBezTo>
                <a:close/>
                <a:moveTo>
                  <a:pt x="93" y="143"/>
                </a:moveTo>
                <a:cubicBezTo>
                  <a:pt x="65" y="143"/>
                  <a:pt x="42" y="121"/>
                  <a:pt x="42" y="93"/>
                </a:cubicBezTo>
                <a:cubicBezTo>
                  <a:pt x="42" y="65"/>
                  <a:pt x="65" y="42"/>
                  <a:pt x="93" y="42"/>
                </a:cubicBezTo>
                <a:cubicBezTo>
                  <a:pt x="121" y="42"/>
                  <a:pt x="144" y="65"/>
                  <a:pt x="144" y="93"/>
                </a:cubicBezTo>
                <a:cubicBezTo>
                  <a:pt x="144" y="121"/>
                  <a:pt x="121" y="143"/>
                  <a:pt x="93" y="143"/>
                </a:cubicBezTo>
                <a:close/>
                <a:moveTo>
                  <a:pt x="93" y="67"/>
                </a:moveTo>
                <a:cubicBezTo>
                  <a:pt x="79" y="67"/>
                  <a:pt x="68" y="79"/>
                  <a:pt x="68" y="93"/>
                </a:cubicBezTo>
                <a:cubicBezTo>
                  <a:pt x="68" y="107"/>
                  <a:pt x="79" y="118"/>
                  <a:pt x="93" y="118"/>
                </a:cubicBezTo>
                <a:cubicBezTo>
                  <a:pt x="107" y="118"/>
                  <a:pt x="118" y="107"/>
                  <a:pt x="118" y="93"/>
                </a:cubicBezTo>
                <a:cubicBezTo>
                  <a:pt x="118" y="79"/>
                  <a:pt x="107" y="67"/>
                  <a:pt x="93" y="67"/>
                </a:cubicBezTo>
                <a:close/>
                <a:moveTo>
                  <a:pt x="93" y="109"/>
                </a:moveTo>
                <a:cubicBezTo>
                  <a:pt x="84" y="109"/>
                  <a:pt x="76" y="102"/>
                  <a:pt x="76" y="93"/>
                </a:cubicBezTo>
                <a:cubicBezTo>
                  <a:pt x="76" y="83"/>
                  <a:pt x="84" y="76"/>
                  <a:pt x="93" y="76"/>
                </a:cubicBezTo>
                <a:cubicBezTo>
                  <a:pt x="102" y="76"/>
                  <a:pt x="110" y="83"/>
                  <a:pt x="110" y="93"/>
                </a:cubicBezTo>
                <a:cubicBezTo>
                  <a:pt x="110" y="102"/>
                  <a:pt x="102" y="109"/>
                  <a:pt x="93" y="1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16" name="Freeform: Shape 11"/>
          <p:cNvSpPr/>
          <p:nvPr/>
        </p:nvSpPr>
        <p:spPr bwMode="auto">
          <a:xfrm>
            <a:off x="7168547" y="2087255"/>
            <a:ext cx="609309" cy="593460"/>
          </a:xfrm>
          <a:custGeom>
            <a:avLst/>
            <a:gdLst>
              <a:gd name="T0" fmla="*/ 0 w 190"/>
              <a:gd name="T1" fmla="*/ 185 h 185"/>
              <a:gd name="T2" fmla="*/ 77 w 190"/>
              <a:gd name="T3" fmla="*/ 153 h 185"/>
              <a:gd name="T4" fmla="*/ 15 w 190"/>
              <a:gd name="T5" fmla="*/ 170 h 185"/>
              <a:gd name="T6" fmla="*/ 38 w 190"/>
              <a:gd name="T7" fmla="*/ 143 h 185"/>
              <a:gd name="T8" fmla="*/ 15 w 190"/>
              <a:gd name="T9" fmla="*/ 170 h 185"/>
              <a:gd name="T10" fmla="*/ 118 w 190"/>
              <a:gd name="T11" fmla="*/ 97 h 185"/>
              <a:gd name="T12" fmla="*/ 109 w 190"/>
              <a:gd name="T13" fmla="*/ 97 h 185"/>
              <a:gd name="T14" fmla="*/ 184 w 190"/>
              <a:gd name="T15" fmla="*/ 1 h 185"/>
              <a:gd name="T16" fmla="*/ 88 w 190"/>
              <a:gd name="T17" fmla="*/ 38 h 185"/>
              <a:gd name="T18" fmla="*/ 10 w 190"/>
              <a:gd name="T19" fmla="*/ 91 h 185"/>
              <a:gd name="T20" fmla="*/ 52 w 190"/>
              <a:gd name="T21" fmla="*/ 133 h 185"/>
              <a:gd name="T22" fmla="*/ 82 w 190"/>
              <a:gd name="T23" fmla="*/ 143 h 185"/>
              <a:gd name="T24" fmla="*/ 117 w 190"/>
              <a:gd name="T25" fmla="*/ 127 h 185"/>
              <a:gd name="T26" fmla="*/ 184 w 190"/>
              <a:gd name="T27" fmla="*/ 1 h 185"/>
              <a:gd name="T28" fmla="*/ 98 w 190"/>
              <a:gd name="T29" fmla="*/ 155 h 185"/>
              <a:gd name="T30" fmla="*/ 82 w 190"/>
              <a:gd name="T31" fmla="*/ 134 h 185"/>
              <a:gd name="T32" fmla="*/ 75 w 190"/>
              <a:gd name="T33" fmla="*/ 135 h 185"/>
              <a:gd name="T34" fmla="*/ 50 w 190"/>
              <a:gd name="T35" fmla="*/ 105 h 185"/>
              <a:gd name="T36" fmla="*/ 30 w 190"/>
              <a:gd name="T37" fmla="*/ 87 h 185"/>
              <a:gd name="T38" fmla="*/ 61 w 190"/>
              <a:gd name="T39" fmla="*/ 75 h 185"/>
              <a:gd name="T40" fmla="*/ 109 w 190"/>
              <a:gd name="T41" fmla="*/ 125 h 185"/>
              <a:gd name="T42" fmla="*/ 134 w 190"/>
              <a:gd name="T43" fmla="*/ 99 h 185"/>
              <a:gd name="T44" fmla="*/ 67 w 190"/>
              <a:gd name="T45" fmla="*/ 70 h 185"/>
              <a:gd name="T46" fmla="*/ 94 w 190"/>
              <a:gd name="T47" fmla="*/ 44 h 185"/>
              <a:gd name="T48" fmla="*/ 141 w 190"/>
              <a:gd name="T49" fmla="*/ 91 h 185"/>
              <a:gd name="T50" fmla="*/ 84 w 190"/>
              <a:gd name="T51" fmla="*/ 72 h 185"/>
              <a:gd name="T52" fmla="*/ 92 w 190"/>
              <a:gd name="T53" fmla="*/ 72 h 185"/>
              <a:gd name="T54" fmla="*/ 139 w 190"/>
              <a:gd name="T55" fmla="*/ 59 h 185"/>
              <a:gd name="T56" fmla="*/ 139 w 190"/>
              <a:gd name="T57" fmla="*/ 34 h 185"/>
              <a:gd name="T58" fmla="*/ 139 w 190"/>
              <a:gd name="T59" fmla="*/ 59 h 185"/>
              <a:gd name="T60" fmla="*/ 143 w 190"/>
              <a:gd name="T61" fmla="*/ 46 h 185"/>
              <a:gd name="T62" fmla="*/ 135 w 190"/>
              <a:gd name="T63" fmla="*/ 46 h 185"/>
              <a:gd name="T64" fmla="*/ 101 w 190"/>
              <a:gd name="T65" fmla="*/ 88 h 185"/>
              <a:gd name="T66" fmla="*/ 101 w 190"/>
              <a:gd name="T67" fmla="*/ 80 h 185"/>
              <a:gd name="T68" fmla="*/ 101 w 190"/>
              <a:gd name="T69" fmla="*/ 8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90" h="185">
                <a:moveTo>
                  <a:pt x="32" y="104"/>
                </a:moveTo>
                <a:cubicBezTo>
                  <a:pt x="0" y="185"/>
                  <a:pt x="0" y="185"/>
                  <a:pt x="0" y="185"/>
                </a:cubicBezTo>
                <a:cubicBezTo>
                  <a:pt x="82" y="153"/>
                  <a:pt x="82" y="153"/>
                  <a:pt x="82" y="153"/>
                </a:cubicBezTo>
                <a:cubicBezTo>
                  <a:pt x="80" y="153"/>
                  <a:pt x="79" y="153"/>
                  <a:pt x="77" y="153"/>
                </a:cubicBezTo>
                <a:cubicBezTo>
                  <a:pt x="52" y="153"/>
                  <a:pt x="29" y="129"/>
                  <a:pt x="32" y="104"/>
                </a:cubicBezTo>
                <a:close/>
                <a:moveTo>
                  <a:pt x="15" y="170"/>
                </a:moveTo>
                <a:cubicBezTo>
                  <a:pt x="30" y="132"/>
                  <a:pt x="30" y="132"/>
                  <a:pt x="30" y="132"/>
                </a:cubicBezTo>
                <a:cubicBezTo>
                  <a:pt x="32" y="136"/>
                  <a:pt x="35" y="140"/>
                  <a:pt x="38" y="143"/>
                </a:cubicBezTo>
                <a:cubicBezTo>
                  <a:pt x="42" y="148"/>
                  <a:pt x="47" y="152"/>
                  <a:pt x="53" y="155"/>
                </a:cubicBezTo>
                <a:lnTo>
                  <a:pt x="15" y="170"/>
                </a:lnTo>
                <a:close/>
                <a:moveTo>
                  <a:pt x="113" y="101"/>
                </a:moveTo>
                <a:cubicBezTo>
                  <a:pt x="116" y="101"/>
                  <a:pt x="118" y="99"/>
                  <a:pt x="118" y="97"/>
                </a:cubicBezTo>
                <a:cubicBezTo>
                  <a:pt x="118" y="95"/>
                  <a:pt x="116" y="93"/>
                  <a:pt x="113" y="93"/>
                </a:cubicBezTo>
                <a:cubicBezTo>
                  <a:pt x="111" y="93"/>
                  <a:pt x="109" y="95"/>
                  <a:pt x="109" y="97"/>
                </a:cubicBezTo>
                <a:cubicBezTo>
                  <a:pt x="109" y="99"/>
                  <a:pt x="111" y="101"/>
                  <a:pt x="113" y="101"/>
                </a:cubicBezTo>
                <a:close/>
                <a:moveTo>
                  <a:pt x="184" y="1"/>
                </a:moveTo>
                <a:cubicBezTo>
                  <a:pt x="183" y="0"/>
                  <a:pt x="180" y="0"/>
                  <a:pt x="177" y="0"/>
                </a:cubicBezTo>
                <a:cubicBezTo>
                  <a:pt x="159" y="0"/>
                  <a:pt x="113" y="13"/>
                  <a:pt x="88" y="38"/>
                </a:cubicBezTo>
                <a:cubicBezTo>
                  <a:pt x="82" y="44"/>
                  <a:pt x="62" y="62"/>
                  <a:pt x="58" y="68"/>
                </a:cubicBezTo>
                <a:cubicBezTo>
                  <a:pt x="43" y="72"/>
                  <a:pt x="22" y="80"/>
                  <a:pt x="10" y="91"/>
                </a:cubicBezTo>
                <a:cubicBezTo>
                  <a:pt x="10" y="91"/>
                  <a:pt x="25" y="91"/>
                  <a:pt x="42" y="103"/>
                </a:cubicBezTo>
                <a:cubicBezTo>
                  <a:pt x="40" y="113"/>
                  <a:pt x="43" y="124"/>
                  <a:pt x="52" y="133"/>
                </a:cubicBezTo>
                <a:cubicBezTo>
                  <a:pt x="59" y="140"/>
                  <a:pt x="67" y="144"/>
                  <a:pt x="75" y="144"/>
                </a:cubicBezTo>
                <a:cubicBezTo>
                  <a:pt x="78" y="144"/>
                  <a:pt x="80" y="143"/>
                  <a:pt x="82" y="143"/>
                </a:cubicBezTo>
                <a:cubicBezTo>
                  <a:pt x="94" y="160"/>
                  <a:pt x="94" y="175"/>
                  <a:pt x="94" y="175"/>
                </a:cubicBezTo>
                <a:cubicBezTo>
                  <a:pt x="105" y="163"/>
                  <a:pt x="113" y="142"/>
                  <a:pt x="117" y="127"/>
                </a:cubicBezTo>
                <a:cubicBezTo>
                  <a:pt x="124" y="123"/>
                  <a:pt x="141" y="103"/>
                  <a:pt x="147" y="97"/>
                </a:cubicBezTo>
                <a:cubicBezTo>
                  <a:pt x="177" y="68"/>
                  <a:pt x="190" y="7"/>
                  <a:pt x="184" y="1"/>
                </a:cubicBezTo>
                <a:close/>
                <a:moveTo>
                  <a:pt x="109" y="125"/>
                </a:moveTo>
                <a:cubicBezTo>
                  <a:pt x="106" y="136"/>
                  <a:pt x="102" y="147"/>
                  <a:pt x="98" y="155"/>
                </a:cubicBezTo>
                <a:cubicBezTo>
                  <a:pt x="96" y="150"/>
                  <a:pt x="93" y="144"/>
                  <a:pt x="89" y="138"/>
                </a:cubicBezTo>
                <a:cubicBezTo>
                  <a:pt x="88" y="136"/>
                  <a:pt x="85" y="134"/>
                  <a:pt x="82" y="134"/>
                </a:cubicBezTo>
                <a:cubicBezTo>
                  <a:pt x="82" y="134"/>
                  <a:pt x="81" y="134"/>
                  <a:pt x="80" y="135"/>
                </a:cubicBezTo>
                <a:cubicBezTo>
                  <a:pt x="79" y="135"/>
                  <a:pt x="77" y="135"/>
                  <a:pt x="75" y="135"/>
                </a:cubicBezTo>
                <a:cubicBezTo>
                  <a:pt x="69" y="135"/>
                  <a:pt x="63" y="132"/>
                  <a:pt x="58" y="127"/>
                </a:cubicBezTo>
                <a:cubicBezTo>
                  <a:pt x="51" y="121"/>
                  <a:pt x="48" y="113"/>
                  <a:pt x="50" y="105"/>
                </a:cubicBezTo>
                <a:cubicBezTo>
                  <a:pt x="51" y="101"/>
                  <a:pt x="50" y="98"/>
                  <a:pt x="47" y="96"/>
                </a:cubicBezTo>
                <a:cubicBezTo>
                  <a:pt x="41" y="92"/>
                  <a:pt x="35" y="89"/>
                  <a:pt x="30" y="87"/>
                </a:cubicBezTo>
                <a:cubicBezTo>
                  <a:pt x="38" y="83"/>
                  <a:pt x="49" y="79"/>
                  <a:pt x="60" y="76"/>
                </a:cubicBezTo>
                <a:cubicBezTo>
                  <a:pt x="60" y="76"/>
                  <a:pt x="60" y="76"/>
                  <a:pt x="61" y="75"/>
                </a:cubicBezTo>
                <a:cubicBezTo>
                  <a:pt x="110" y="124"/>
                  <a:pt x="110" y="124"/>
                  <a:pt x="110" y="124"/>
                </a:cubicBezTo>
                <a:cubicBezTo>
                  <a:pt x="110" y="125"/>
                  <a:pt x="109" y="125"/>
                  <a:pt x="109" y="125"/>
                </a:cubicBezTo>
                <a:close/>
                <a:moveTo>
                  <a:pt x="141" y="91"/>
                </a:moveTo>
                <a:cubicBezTo>
                  <a:pt x="140" y="93"/>
                  <a:pt x="137" y="96"/>
                  <a:pt x="134" y="99"/>
                </a:cubicBezTo>
                <a:cubicBezTo>
                  <a:pt x="129" y="105"/>
                  <a:pt x="120" y="113"/>
                  <a:pt x="115" y="118"/>
                </a:cubicBezTo>
                <a:cubicBezTo>
                  <a:pt x="67" y="70"/>
                  <a:pt x="67" y="70"/>
                  <a:pt x="67" y="70"/>
                </a:cubicBezTo>
                <a:cubicBezTo>
                  <a:pt x="72" y="65"/>
                  <a:pt x="80" y="56"/>
                  <a:pt x="86" y="51"/>
                </a:cubicBezTo>
                <a:cubicBezTo>
                  <a:pt x="89" y="48"/>
                  <a:pt x="92" y="45"/>
                  <a:pt x="94" y="44"/>
                </a:cubicBezTo>
                <a:cubicBezTo>
                  <a:pt x="116" y="21"/>
                  <a:pt x="160" y="8"/>
                  <a:pt x="177" y="8"/>
                </a:cubicBezTo>
                <a:cubicBezTo>
                  <a:pt x="177" y="22"/>
                  <a:pt x="165" y="68"/>
                  <a:pt x="141" y="91"/>
                </a:cubicBezTo>
                <a:close/>
                <a:moveTo>
                  <a:pt x="88" y="67"/>
                </a:moveTo>
                <a:cubicBezTo>
                  <a:pt x="86" y="67"/>
                  <a:pt x="84" y="69"/>
                  <a:pt x="84" y="72"/>
                </a:cubicBezTo>
                <a:cubicBezTo>
                  <a:pt x="84" y="74"/>
                  <a:pt x="86" y="76"/>
                  <a:pt x="88" y="76"/>
                </a:cubicBezTo>
                <a:cubicBezTo>
                  <a:pt x="90" y="76"/>
                  <a:pt x="92" y="74"/>
                  <a:pt x="92" y="72"/>
                </a:cubicBezTo>
                <a:cubicBezTo>
                  <a:pt x="92" y="69"/>
                  <a:pt x="90" y="67"/>
                  <a:pt x="88" y="67"/>
                </a:cubicBezTo>
                <a:close/>
                <a:moveTo>
                  <a:pt x="139" y="59"/>
                </a:moveTo>
                <a:cubicBezTo>
                  <a:pt x="146" y="59"/>
                  <a:pt x="151" y="53"/>
                  <a:pt x="151" y="46"/>
                </a:cubicBezTo>
                <a:cubicBezTo>
                  <a:pt x="151" y="39"/>
                  <a:pt x="146" y="34"/>
                  <a:pt x="139" y="34"/>
                </a:cubicBezTo>
                <a:cubicBezTo>
                  <a:pt x="132" y="34"/>
                  <a:pt x="126" y="39"/>
                  <a:pt x="126" y="46"/>
                </a:cubicBezTo>
                <a:cubicBezTo>
                  <a:pt x="126" y="53"/>
                  <a:pt x="132" y="59"/>
                  <a:pt x="139" y="59"/>
                </a:cubicBezTo>
                <a:close/>
                <a:moveTo>
                  <a:pt x="139" y="42"/>
                </a:moveTo>
                <a:cubicBezTo>
                  <a:pt x="141" y="42"/>
                  <a:pt x="143" y="44"/>
                  <a:pt x="143" y="46"/>
                </a:cubicBezTo>
                <a:cubicBezTo>
                  <a:pt x="143" y="49"/>
                  <a:pt x="141" y="50"/>
                  <a:pt x="139" y="50"/>
                </a:cubicBezTo>
                <a:cubicBezTo>
                  <a:pt x="136" y="50"/>
                  <a:pt x="135" y="49"/>
                  <a:pt x="135" y="46"/>
                </a:cubicBezTo>
                <a:cubicBezTo>
                  <a:pt x="135" y="44"/>
                  <a:pt x="136" y="42"/>
                  <a:pt x="139" y="42"/>
                </a:cubicBezTo>
                <a:close/>
                <a:moveTo>
                  <a:pt x="101" y="88"/>
                </a:moveTo>
                <a:cubicBezTo>
                  <a:pt x="103" y="88"/>
                  <a:pt x="105" y="87"/>
                  <a:pt x="105" y="84"/>
                </a:cubicBezTo>
                <a:cubicBezTo>
                  <a:pt x="105" y="82"/>
                  <a:pt x="103" y="80"/>
                  <a:pt x="101" y="80"/>
                </a:cubicBezTo>
                <a:cubicBezTo>
                  <a:pt x="98" y="80"/>
                  <a:pt x="97" y="82"/>
                  <a:pt x="97" y="84"/>
                </a:cubicBezTo>
                <a:cubicBezTo>
                  <a:pt x="97" y="87"/>
                  <a:pt x="98" y="88"/>
                  <a:pt x="101" y="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grpSp>
        <p:nvGrpSpPr>
          <p:cNvPr id="17" name="Group 23"/>
          <p:cNvGrpSpPr/>
          <p:nvPr/>
        </p:nvGrpSpPr>
        <p:grpSpPr>
          <a:xfrm>
            <a:off x="731404" y="4574910"/>
            <a:ext cx="2103935" cy="867517"/>
            <a:chOff x="719138" y="5249121"/>
            <a:chExt cx="2103935" cy="867517"/>
          </a:xfrm>
        </p:grpSpPr>
        <p:sp>
          <p:nvSpPr>
            <p:cNvPr id="27" name="TextBox 24"/>
            <p:cNvSpPr txBox="1"/>
            <p:nvPr/>
          </p:nvSpPr>
          <p:spPr>
            <a:xfrm>
              <a:off x="749351" y="5249121"/>
              <a:ext cx="2073722" cy="196103"/>
            </a:xfrm>
            <a:prstGeom prst="rect">
              <a:avLst/>
            </a:prstGeom>
            <a:noFill/>
          </p:spPr>
          <p:txBody>
            <a:bodyPr wrap="none" lIns="0" tIns="0" rIns="0" bIns="0">
              <a:normAutofit fontScale="70000" lnSpcReduction="20000"/>
            </a:bodyPr>
            <a:lstStyle/>
            <a:p>
              <a:pPr algn="ctr"/>
              <a:r>
                <a:rPr lang="zh-CN" altLang="en-US" sz="1200" b="1">
                  <a:solidFill>
                    <a:schemeClr val="accent1">
                      <a:lumMod val="100000"/>
                    </a:schemeClr>
                  </a:solidFill>
                </a:rPr>
                <a:t>标题文本预设</a:t>
              </a:r>
              <a:br>
                <a:rPr lang="zh-CN" altLang="en-US" sz="1200" b="1">
                  <a:solidFill>
                    <a:schemeClr val="accent1">
                      <a:lumMod val="100000"/>
                    </a:schemeClr>
                  </a:solidFill>
                </a:rPr>
              </a:br>
              <a:endParaRPr lang="zh-CN" altLang="en-US" sz="1200" b="1">
                <a:solidFill>
                  <a:schemeClr val="accent1">
                    <a:lumMod val="100000"/>
                  </a:schemeClr>
                </a:solidFill>
              </a:endParaRPr>
            </a:p>
          </p:txBody>
        </p:sp>
        <p:sp>
          <p:nvSpPr>
            <p:cNvPr id="28" name="Rectangle 30"/>
            <p:cNvSpPr/>
            <p:nvPr/>
          </p:nvSpPr>
          <p:spPr>
            <a:xfrm>
              <a:off x="719138" y="5445224"/>
              <a:ext cx="2103935" cy="671414"/>
            </a:xfrm>
            <a:prstGeom prst="rect">
              <a:avLst/>
            </a:prstGeom>
          </p:spPr>
          <p:txBody>
            <a:bodyPr wrap="square" lIns="0" tIns="0" rIns="0" bIns="0" anchor="t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/>
                <a:t>此部分内容作为文字排版占位显示（建议使用主题字体）</a:t>
              </a:r>
              <a:endParaRPr lang="zh-CN" altLang="en-US" sz="1000"/>
            </a:p>
          </p:txBody>
        </p:sp>
      </p:grpSp>
      <p:grpSp>
        <p:nvGrpSpPr>
          <p:cNvPr id="18" name="Group 31"/>
          <p:cNvGrpSpPr/>
          <p:nvPr/>
        </p:nvGrpSpPr>
        <p:grpSpPr>
          <a:xfrm>
            <a:off x="3618491" y="4574910"/>
            <a:ext cx="2103935" cy="867517"/>
            <a:chOff x="719138" y="5249121"/>
            <a:chExt cx="2103935" cy="867517"/>
          </a:xfrm>
        </p:grpSpPr>
        <p:sp>
          <p:nvSpPr>
            <p:cNvPr id="25" name="TextBox 32"/>
            <p:cNvSpPr txBox="1"/>
            <p:nvPr/>
          </p:nvSpPr>
          <p:spPr>
            <a:xfrm>
              <a:off x="749351" y="5249121"/>
              <a:ext cx="2073722" cy="196103"/>
            </a:xfrm>
            <a:prstGeom prst="rect">
              <a:avLst/>
            </a:prstGeom>
            <a:noFill/>
          </p:spPr>
          <p:txBody>
            <a:bodyPr wrap="none" lIns="0" tIns="0" rIns="0" bIns="0">
              <a:normAutofit fontScale="70000" lnSpcReduction="20000"/>
            </a:bodyPr>
            <a:lstStyle/>
            <a:p>
              <a:pPr algn="ctr"/>
              <a:r>
                <a:rPr lang="zh-CN" altLang="en-US" sz="1200" b="1">
                  <a:solidFill>
                    <a:schemeClr val="accent2">
                      <a:lumMod val="100000"/>
                    </a:schemeClr>
                  </a:solidFill>
                </a:rPr>
                <a:t>标题文本预设</a:t>
              </a:r>
              <a:br>
                <a:rPr lang="zh-CN" altLang="en-US" sz="1200" b="1">
                  <a:solidFill>
                    <a:schemeClr val="accent2">
                      <a:lumMod val="100000"/>
                    </a:schemeClr>
                  </a:solidFill>
                </a:rPr>
              </a:br>
              <a:endParaRPr lang="zh-CN" altLang="en-US" sz="1200" b="1">
                <a:solidFill>
                  <a:schemeClr val="accent2">
                    <a:lumMod val="100000"/>
                  </a:schemeClr>
                </a:solidFill>
              </a:endParaRPr>
            </a:p>
          </p:txBody>
        </p:sp>
        <p:sp>
          <p:nvSpPr>
            <p:cNvPr id="26" name="Rectangle 33"/>
            <p:cNvSpPr/>
            <p:nvPr/>
          </p:nvSpPr>
          <p:spPr>
            <a:xfrm>
              <a:off x="719138" y="5445224"/>
              <a:ext cx="2103935" cy="671414"/>
            </a:xfrm>
            <a:prstGeom prst="rect">
              <a:avLst/>
            </a:prstGeom>
          </p:spPr>
          <p:txBody>
            <a:bodyPr wrap="square" lIns="0" tIns="0" rIns="0" bIns="0" anchor="t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/>
                <a:t>此部分内容作为文字排版占位显示（建议使用主题字体）</a:t>
              </a:r>
              <a:endParaRPr lang="zh-CN" altLang="en-US" sz="1000"/>
            </a:p>
          </p:txBody>
        </p:sp>
      </p:grpSp>
      <p:grpSp>
        <p:nvGrpSpPr>
          <p:cNvPr id="19" name="Group 34"/>
          <p:cNvGrpSpPr/>
          <p:nvPr/>
        </p:nvGrpSpPr>
        <p:grpSpPr>
          <a:xfrm>
            <a:off x="6505578" y="4574910"/>
            <a:ext cx="2103935" cy="867517"/>
            <a:chOff x="719138" y="5249121"/>
            <a:chExt cx="2103935" cy="867517"/>
          </a:xfrm>
        </p:grpSpPr>
        <p:sp>
          <p:nvSpPr>
            <p:cNvPr id="23" name="TextBox 35"/>
            <p:cNvSpPr txBox="1"/>
            <p:nvPr/>
          </p:nvSpPr>
          <p:spPr>
            <a:xfrm>
              <a:off x="749351" y="5249121"/>
              <a:ext cx="2073722" cy="196103"/>
            </a:xfrm>
            <a:prstGeom prst="rect">
              <a:avLst/>
            </a:prstGeom>
            <a:noFill/>
          </p:spPr>
          <p:txBody>
            <a:bodyPr wrap="none" lIns="0" tIns="0" rIns="0" bIns="0">
              <a:normAutofit fontScale="70000" lnSpcReduction="20000"/>
            </a:bodyPr>
            <a:lstStyle/>
            <a:p>
              <a:pPr algn="ctr"/>
              <a:r>
                <a:rPr lang="zh-CN" altLang="en-US" sz="1200" b="1">
                  <a:solidFill>
                    <a:schemeClr val="accent3">
                      <a:lumMod val="100000"/>
                    </a:schemeClr>
                  </a:solidFill>
                </a:rPr>
                <a:t>标题文本预设</a:t>
              </a:r>
              <a:br>
                <a:rPr lang="zh-CN" altLang="en-US" sz="1200" b="1">
                  <a:solidFill>
                    <a:schemeClr val="accent3">
                      <a:lumMod val="100000"/>
                    </a:schemeClr>
                  </a:solidFill>
                </a:rPr>
              </a:br>
              <a:endParaRPr lang="zh-CN" altLang="en-US" sz="1200" b="1">
                <a:solidFill>
                  <a:schemeClr val="accent3">
                    <a:lumMod val="100000"/>
                  </a:schemeClr>
                </a:solidFill>
              </a:endParaRPr>
            </a:p>
          </p:txBody>
        </p:sp>
        <p:sp>
          <p:nvSpPr>
            <p:cNvPr id="24" name="Rectangle 36"/>
            <p:cNvSpPr/>
            <p:nvPr/>
          </p:nvSpPr>
          <p:spPr>
            <a:xfrm>
              <a:off x="719138" y="5445224"/>
              <a:ext cx="2103935" cy="671414"/>
            </a:xfrm>
            <a:prstGeom prst="rect">
              <a:avLst/>
            </a:prstGeom>
          </p:spPr>
          <p:txBody>
            <a:bodyPr wrap="square" lIns="0" tIns="0" rIns="0" bIns="0" anchor="t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/>
                <a:t>此部分内容作为文字排版占位显示（建议使用主题字体）</a:t>
              </a:r>
              <a:endParaRPr lang="zh-CN" altLang="en-US" sz="1000"/>
            </a:p>
          </p:txBody>
        </p:sp>
      </p:grpSp>
      <p:grpSp>
        <p:nvGrpSpPr>
          <p:cNvPr id="20" name="Group 37"/>
          <p:cNvGrpSpPr/>
          <p:nvPr/>
        </p:nvGrpSpPr>
        <p:grpSpPr>
          <a:xfrm>
            <a:off x="9392665" y="4574910"/>
            <a:ext cx="2103935" cy="867517"/>
            <a:chOff x="719138" y="5249121"/>
            <a:chExt cx="2103935" cy="867517"/>
          </a:xfrm>
        </p:grpSpPr>
        <p:sp>
          <p:nvSpPr>
            <p:cNvPr id="21" name="TextBox 38"/>
            <p:cNvSpPr txBox="1"/>
            <p:nvPr/>
          </p:nvSpPr>
          <p:spPr>
            <a:xfrm>
              <a:off x="749351" y="5249121"/>
              <a:ext cx="2073722" cy="196103"/>
            </a:xfrm>
            <a:prstGeom prst="rect">
              <a:avLst/>
            </a:prstGeom>
            <a:noFill/>
          </p:spPr>
          <p:txBody>
            <a:bodyPr wrap="none" lIns="0" tIns="0" rIns="0" bIns="0">
              <a:normAutofit fontScale="70000" lnSpcReduction="20000"/>
            </a:bodyPr>
            <a:lstStyle/>
            <a:p>
              <a:pPr algn="ctr"/>
              <a:r>
                <a:rPr lang="zh-CN" altLang="en-US" sz="1200" b="1">
                  <a:solidFill>
                    <a:schemeClr val="accent4">
                      <a:lumMod val="100000"/>
                    </a:schemeClr>
                  </a:solidFill>
                </a:rPr>
                <a:t>标题文本预设</a:t>
              </a:r>
              <a:br>
                <a:rPr lang="zh-CN" altLang="en-US" sz="1200" b="1">
                  <a:solidFill>
                    <a:schemeClr val="accent4">
                      <a:lumMod val="100000"/>
                    </a:schemeClr>
                  </a:solidFill>
                </a:rPr>
              </a:br>
              <a:endParaRPr lang="zh-CN" altLang="en-US" sz="1200" b="1">
                <a:solidFill>
                  <a:schemeClr val="accent4">
                    <a:lumMod val="100000"/>
                  </a:schemeClr>
                </a:solidFill>
              </a:endParaRPr>
            </a:p>
          </p:txBody>
        </p:sp>
        <p:sp>
          <p:nvSpPr>
            <p:cNvPr id="22" name="Rectangle 39"/>
            <p:cNvSpPr/>
            <p:nvPr/>
          </p:nvSpPr>
          <p:spPr>
            <a:xfrm>
              <a:off x="719138" y="5445224"/>
              <a:ext cx="2103935" cy="671414"/>
            </a:xfrm>
            <a:prstGeom prst="rect">
              <a:avLst/>
            </a:prstGeom>
          </p:spPr>
          <p:txBody>
            <a:bodyPr wrap="square" lIns="0" tIns="0" rIns="0" bIns="0" anchor="t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/>
                <a:t>此部分内容作为文字排版占位显示（建议使用主题字体）</a:t>
              </a:r>
              <a:endParaRPr lang="zh-CN" altLang="en-US" sz="1000"/>
            </a:p>
          </p:txBody>
        </p:sp>
      </p:grpSp>
      <p:pic>
        <p:nvPicPr>
          <p:cNvPr id="29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30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67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9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94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67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67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67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667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67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667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167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667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167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67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167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667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167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167"/>
                            </p:stCondLst>
                            <p:childTnLst>
                              <p:par>
                                <p:cTn id="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968606" y="5875433"/>
            <a:ext cx="3943350" cy="4084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790">
                <a:solidFill>
                  <a:srgbClr val="002060"/>
                </a:solidFill>
                <a:cs typeface="+mn-ea"/>
                <a:sym typeface="+mn-lt"/>
              </a:rPr>
              <a:t>点击添加正文、温提示正文行距在</a:t>
            </a:r>
            <a:r>
              <a:rPr lang="en-US" altLang="zh-CN" sz="790">
                <a:solidFill>
                  <a:srgbClr val="002060"/>
                </a:solidFill>
                <a:cs typeface="+mn-ea"/>
                <a:sym typeface="+mn-lt"/>
              </a:rPr>
              <a:t>1.2~1.3</a:t>
            </a:r>
            <a:r>
              <a:rPr lang="zh-CN" altLang="en-US" sz="790">
                <a:solidFill>
                  <a:srgbClr val="002060"/>
                </a:solidFill>
                <a:cs typeface="+mn-ea"/>
                <a:sym typeface="+mn-lt"/>
              </a:rPr>
              <a:t>之间点击添加正文、温提示正文行距在</a:t>
            </a:r>
            <a:r>
              <a:rPr lang="en-US" altLang="zh-CN" sz="790">
                <a:solidFill>
                  <a:srgbClr val="002060"/>
                </a:solidFill>
                <a:cs typeface="+mn-ea"/>
                <a:sym typeface="+mn-lt"/>
              </a:rPr>
              <a:t>1.2~1.3</a:t>
            </a:r>
            <a:r>
              <a:rPr lang="zh-CN" altLang="en-US" sz="790">
                <a:solidFill>
                  <a:srgbClr val="002060"/>
                </a:solidFill>
                <a:cs typeface="+mn-ea"/>
                <a:sym typeface="+mn-lt"/>
              </a:rPr>
              <a:t>之间点击添加正文、温提示正文行距在</a:t>
            </a:r>
            <a:r>
              <a:rPr lang="en-US" altLang="zh-CN" sz="790">
                <a:solidFill>
                  <a:srgbClr val="002060"/>
                </a:solidFill>
                <a:cs typeface="+mn-ea"/>
                <a:sym typeface="+mn-lt"/>
              </a:rPr>
              <a:t>1.2~1.3</a:t>
            </a:r>
            <a:r>
              <a:rPr lang="zh-CN" altLang="en-US" sz="790">
                <a:solidFill>
                  <a:srgbClr val="002060"/>
                </a:solidFill>
                <a:cs typeface="+mn-ea"/>
                <a:sym typeface="+mn-lt"/>
              </a:rPr>
              <a:t>之间点击添点击添</a:t>
            </a:r>
            <a:endParaRPr lang="zh-CN" altLang="en-US" sz="79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968606" y="5608759"/>
            <a:ext cx="1955165" cy="32004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pPr>
              <a:defRPr/>
            </a:pPr>
            <a:r>
              <a:rPr lang="zh-CN" altLang="en-US" sz="1500" b="1" dirty="0">
                <a:solidFill>
                  <a:srgbClr val="002060"/>
                </a:solidFill>
                <a:latin typeface="+mn-lt"/>
                <a:cs typeface="+mn-ea"/>
                <a:sym typeface="+mn-lt"/>
              </a:rPr>
              <a:t>点击此处添加标题</a:t>
            </a:r>
            <a:endParaRPr lang="zh-CN" altLang="en-US" sz="1500" b="1" dirty="0">
              <a:solidFill>
                <a:srgbClr val="002060"/>
              </a:solidFill>
              <a:latin typeface="+mn-lt"/>
              <a:cs typeface="+mn-ea"/>
              <a:sym typeface="+mn-lt"/>
            </a:endParaRPr>
          </a:p>
        </p:txBody>
      </p:sp>
      <p:grpSp>
        <p:nvGrpSpPr>
          <p:cNvPr id="23" name="组合 26"/>
          <p:cNvGrpSpPr/>
          <p:nvPr/>
        </p:nvGrpSpPr>
        <p:grpSpPr>
          <a:xfrm>
            <a:off x="6018625" y="4180863"/>
            <a:ext cx="411956" cy="477440"/>
            <a:chOff x="7505700" y="4846638"/>
            <a:chExt cx="549275" cy="636587"/>
          </a:xfrm>
        </p:grpSpPr>
        <p:sp>
          <p:nvSpPr>
            <p:cNvPr id="24" name="六边形 23"/>
            <p:cNvSpPr/>
            <p:nvPr/>
          </p:nvSpPr>
          <p:spPr>
            <a:xfrm rot="16200000">
              <a:off x="7462044" y="4890294"/>
              <a:ext cx="636587" cy="549275"/>
            </a:xfrm>
            <a:prstGeom prst="hexagon">
              <a:avLst/>
            </a:prstGeom>
            <a:solidFill>
              <a:srgbClr val="F5D2D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grpSp>
          <p:nvGrpSpPr>
            <p:cNvPr id="25" name="组合 5"/>
            <p:cNvGrpSpPr/>
            <p:nvPr/>
          </p:nvGrpSpPr>
          <p:grpSpPr>
            <a:xfrm>
              <a:off x="7641497" y="4984329"/>
              <a:ext cx="277832" cy="362710"/>
              <a:chOff x="6548410" y="5124435"/>
              <a:chExt cx="538723" cy="703303"/>
            </a:xfrm>
            <a:solidFill>
              <a:schemeClr val="bg1"/>
            </a:solidFill>
          </p:grpSpPr>
          <p:sp>
            <p:nvSpPr>
              <p:cNvPr id="26" name="Freeform 21"/>
              <p:cNvSpPr>
                <a:spLocks noEditPoints="1"/>
              </p:cNvSpPr>
              <p:nvPr/>
            </p:nvSpPr>
            <p:spPr bwMode="auto">
              <a:xfrm>
                <a:off x="6597784" y="5124435"/>
                <a:ext cx="439976" cy="450948"/>
              </a:xfrm>
              <a:custGeom>
                <a:avLst/>
                <a:gdLst>
                  <a:gd name="T0" fmla="*/ 16 w 509"/>
                  <a:gd name="T1" fmla="*/ 394 h 522"/>
                  <a:gd name="T2" fmla="*/ 111 w 509"/>
                  <a:gd name="T3" fmla="*/ 413 h 522"/>
                  <a:gd name="T4" fmla="*/ 129 w 509"/>
                  <a:gd name="T5" fmla="*/ 414 h 522"/>
                  <a:gd name="T6" fmla="*/ 254 w 509"/>
                  <a:gd name="T7" fmla="*/ 394 h 522"/>
                  <a:gd name="T8" fmla="*/ 380 w 509"/>
                  <a:gd name="T9" fmla="*/ 414 h 522"/>
                  <a:gd name="T10" fmla="*/ 398 w 509"/>
                  <a:gd name="T11" fmla="*/ 413 h 522"/>
                  <a:gd name="T12" fmla="*/ 493 w 509"/>
                  <a:gd name="T13" fmla="*/ 394 h 522"/>
                  <a:gd name="T14" fmla="*/ 509 w 509"/>
                  <a:gd name="T15" fmla="*/ 410 h 522"/>
                  <a:gd name="T16" fmla="*/ 509 w 509"/>
                  <a:gd name="T17" fmla="*/ 432 h 522"/>
                  <a:gd name="T18" fmla="*/ 254 w 509"/>
                  <a:gd name="T19" fmla="*/ 522 h 522"/>
                  <a:gd name="T20" fmla="*/ 0 w 509"/>
                  <a:gd name="T21" fmla="*/ 432 h 522"/>
                  <a:gd name="T22" fmla="*/ 0 w 509"/>
                  <a:gd name="T23" fmla="*/ 410 h 522"/>
                  <a:gd name="T24" fmla="*/ 16 w 509"/>
                  <a:gd name="T25" fmla="*/ 394 h 522"/>
                  <a:gd name="T26" fmla="*/ 385 w 509"/>
                  <a:gd name="T27" fmla="*/ 337 h 522"/>
                  <a:gd name="T28" fmla="*/ 366 w 509"/>
                  <a:gd name="T29" fmla="*/ 334 h 522"/>
                  <a:gd name="T30" fmla="*/ 254 w 509"/>
                  <a:gd name="T31" fmla="*/ 356 h 522"/>
                  <a:gd name="T32" fmla="*/ 142 w 509"/>
                  <a:gd name="T33" fmla="*/ 334 h 522"/>
                  <a:gd name="T34" fmla="*/ 124 w 509"/>
                  <a:gd name="T35" fmla="*/ 337 h 522"/>
                  <a:gd name="T36" fmla="*/ 83 w 509"/>
                  <a:gd name="T37" fmla="*/ 305 h 522"/>
                  <a:gd name="T38" fmla="*/ 70 w 509"/>
                  <a:gd name="T39" fmla="*/ 80 h 522"/>
                  <a:gd name="T40" fmla="*/ 150 w 509"/>
                  <a:gd name="T41" fmla="*/ 0 h 522"/>
                  <a:gd name="T42" fmla="*/ 199 w 509"/>
                  <a:gd name="T43" fmla="*/ 7 h 522"/>
                  <a:gd name="T44" fmla="*/ 254 w 509"/>
                  <a:gd name="T45" fmla="*/ 0 h 522"/>
                  <a:gd name="T46" fmla="*/ 310 w 509"/>
                  <a:gd name="T47" fmla="*/ 7 h 522"/>
                  <a:gd name="T48" fmla="*/ 359 w 509"/>
                  <a:gd name="T49" fmla="*/ 0 h 522"/>
                  <a:gd name="T50" fmla="*/ 439 w 509"/>
                  <a:gd name="T51" fmla="*/ 80 h 522"/>
                  <a:gd name="T52" fmla="*/ 426 w 509"/>
                  <a:gd name="T53" fmla="*/ 305 h 522"/>
                  <a:gd name="T54" fmla="*/ 385 w 509"/>
                  <a:gd name="T55" fmla="*/ 337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09" h="522">
                    <a:moveTo>
                      <a:pt x="16" y="394"/>
                    </a:moveTo>
                    <a:cubicBezTo>
                      <a:pt x="65" y="394"/>
                      <a:pt x="88" y="405"/>
                      <a:pt x="111" y="413"/>
                    </a:cubicBezTo>
                    <a:cubicBezTo>
                      <a:pt x="117" y="415"/>
                      <a:pt x="122" y="416"/>
                      <a:pt x="129" y="414"/>
                    </a:cubicBezTo>
                    <a:cubicBezTo>
                      <a:pt x="157" y="407"/>
                      <a:pt x="205" y="394"/>
                      <a:pt x="254" y="394"/>
                    </a:cubicBezTo>
                    <a:cubicBezTo>
                      <a:pt x="304" y="394"/>
                      <a:pt x="352" y="407"/>
                      <a:pt x="380" y="414"/>
                    </a:cubicBezTo>
                    <a:cubicBezTo>
                      <a:pt x="387" y="416"/>
                      <a:pt x="392" y="415"/>
                      <a:pt x="398" y="413"/>
                    </a:cubicBezTo>
                    <a:cubicBezTo>
                      <a:pt x="421" y="405"/>
                      <a:pt x="444" y="394"/>
                      <a:pt x="493" y="394"/>
                    </a:cubicBezTo>
                    <a:cubicBezTo>
                      <a:pt x="501" y="394"/>
                      <a:pt x="509" y="402"/>
                      <a:pt x="509" y="410"/>
                    </a:cubicBezTo>
                    <a:cubicBezTo>
                      <a:pt x="509" y="432"/>
                      <a:pt x="509" y="432"/>
                      <a:pt x="509" y="432"/>
                    </a:cubicBezTo>
                    <a:cubicBezTo>
                      <a:pt x="509" y="492"/>
                      <a:pt x="366" y="522"/>
                      <a:pt x="254" y="522"/>
                    </a:cubicBezTo>
                    <a:cubicBezTo>
                      <a:pt x="143" y="522"/>
                      <a:pt x="0" y="492"/>
                      <a:pt x="0" y="432"/>
                    </a:cubicBezTo>
                    <a:cubicBezTo>
                      <a:pt x="0" y="410"/>
                      <a:pt x="0" y="410"/>
                      <a:pt x="0" y="410"/>
                    </a:cubicBezTo>
                    <a:cubicBezTo>
                      <a:pt x="0" y="401"/>
                      <a:pt x="7" y="394"/>
                      <a:pt x="16" y="394"/>
                    </a:cubicBezTo>
                    <a:close/>
                    <a:moveTo>
                      <a:pt x="385" y="337"/>
                    </a:moveTo>
                    <a:cubicBezTo>
                      <a:pt x="378" y="336"/>
                      <a:pt x="373" y="333"/>
                      <a:pt x="366" y="334"/>
                    </a:cubicBezTo>
                    <a:cubicBezTo>
                      <a:pt x="338" y="341"/>
                      <a:pt x="305" y="356"/>
                      <a:pt x="254" y="356"/>
                    </a:cubicBezTo>
                    <a:cubicBezTo>
                      <a:pt x="204" y="356"/>
                      <a:pt x="171" y="341"/>
                      <a:pt x="142" y="334"/>
                    </a:cubicBezTo>
                    <a:cubicBezTo>
                      <a:pt x="136" y="333"/>
                      <a:pt x="131" y="336"/>
                      <a:pt x="124" y="337"/>
                    </a:cubicBezTo>
                    <a:cubicBezTo>
                      <a:pt x="107" y="338"/>
                      <a:pt x="84" y="323"/>
                      <a:pt x="83" y="305"/>
                    </a:cubicBezTo>
                    <a:cubicBezTo>
                      <a:pt x="70" y="80"/>
                      <a:pt x="70" y="80"/>
                      <a:pt x="70" y="80"/>
                    </a:cubicBezTo>
                    <a:cubicBezTo>
                      <a:pt x="68" y="36"/>
                      <a:pt x="106" y="0"/>
                      <a:pt x="150" y="0"/>
                    </a:cubicBezTo>
                    <a:cubicBezTo>
                      <a:pt x="171" y="0"/>
                      <a:pt x="184" y="7"/>
                      <a:pt x="199" y="7"/>
                    </a:cubicBezTo>
                    <a:cubicBezTo>
                      <a:pt x="214" y="7"/>
                      <a:pt x="233" y="0"/>
                      <a:pt x="254" y="0"/>
                    </a:cubicBezTo>
                    <a:cubicBezTo>
                      <a:pt x="276" y="0"/>
                      <a:pt x="295" y="7"/>
                      <a:pt x="310" y="7"/>
                    </a:cubicBezTo>
                    <a:cubicBezTo>
                      <a:pt x="325" y="7"/>
                      <a:pt x="338" y="0"/>
                      <a:pt x="359" y="0"/>
                    </a:cubicBezTo>
                    <a:cubicBezTo>
                      <a:pt x="403" y="0"/>
                      <a:pt x="439" y="36"/>
                      <a:pt x="439" y="80"/>
                    </a:cubicBezTo>
                    <a:cubicBezTo>
                      <a:pt x="439" y="155"/>
                      <a:pt x="426" y="230"/>
                      <a:pt x="426" y="305"/>
                    </a:cubicBezTo>
                    <a:cubicBezTo>
                      <a:pt x="426" y="323"/>
                      <a:pt x="402" y="338"/>
                      <a:pt x="385" y="3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350">
                  <a:solidFill>
                    <a:srgbClr val="00206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22"/>
              <p:cNvSpPr>
                <a:spLocks noEditPoints="1"/>
              </p:cNvSpPr>
              <p:nvPr/>
            </p:nvSpPr>
            <p:spPr bwMode="auto">
              <a:xfrm>
                <a:off x="6548410" y="5257562"/>
                <a:ext cx="538723" cy="570176"/>
              </a:xfrm>
              <a:custGeom>
                <a:avLst/>
                <a:gdLst>
                  <a:gd name="T0" fmla="*/ 100 w 623"/>
                  <a:gd name="T1" fmla="*/ 153 h 660"/>
                  <a:gd name="T2" fmla="*/ 73 w 623"/>
                  <a:gd name="T3" fmla="*/ 183 h 660"/>
                  <a:gd name="T4" fmla="*/ 43 w 623"/>
                  <a:gd name="T5" fmla="*/ 156 h 660"/>
                  <a:gd name="T6" fmla="*/ 30 w 623"/>
                  <a:gd name="T7" fmla="*/ 45 h 660"/>
                  <a:gd name="T8" fmla="*/ 94 w 623"/>
                  <a:gd name="T9" fmla="*/ 41 h 660"/>
                  <a:gd name="T10" fmla="*/ 100 w 623"/>
                  <a:gd name="T11" fmla="*/ 153 h 660"/>
                  <a:gd name="T12" fmla="*/ 76 w 623"/>
                  <a:gd name="T13" fmla="*/ 502 h 660"/>
                  <a:gd name="T14" fmla="*/ 57 w 623"/>
                  <a:gd name="T15" fmla="*/ 521 h 660"/>
                  <a:gd name="T16" fmla="*/ 38 w 623"/>
                  <a:gd name="T17" fmla="*/ 502 h 660"/>
                  <a:gd name="T18" fmla="*/ 38 w 623"/>
                  <a:gd name="T19" fmla="*/ 487 h 660"/>
                  <a:gd name="T20" fmla="*/ 78 w 623"/>
                  <a:gd name="T21" fmla="*/ 440 h 660"/>
                  <a:gd name="T22" fmla="*/ 289 w 623"/>
                  <a:gd name="T23" fmla="*/ 406 h 660"/>
                  <a:gd name="T24" fmla="*/ 334 w 623"/>
                  <a:gd name="T25" fmla="*/ 406 h 660"/>
                  <a:gd name="T26" fmla="*/ 545 w 623"/>
                  <a:gd name="T27" fmla="*/ 440 h 660"/>
                  <a:gd name="T28" fmla="*/ 585 w 623"/>
                  <a:gd name="T29" fmla="*/ 487 h 660"/>
                  <a:gd name="T30" fmla="*/ 585 w 623"/>
                  <a:gd name="T31" fmla="*/ 502 h 660"/>
                  <a:gd name="T32" fmla="*/ 566 w 623"/>
                  <a:gd name="T33" fmla="*/ 521 h 660"/>
                  <a:gd name="T34" fmla="*/ 547 w 623"/>
                  <a:gd name="T35" fmla="*/ 502 h 660"/>
                  <a:gd name="T36" fmla="*/ 547 w 623"/>
                  <a:gd name="T37" fmla="*/ 490 h 660"/>
                  <a:gd name="T38" fmla="*/ 538 w 623"/>
                  <a:gd name="T39" fmla="*/ 481 h 660"/>
                  <a:gd name="T40" fmla="*/ 341 w 623"/>
                  <a:gd name="T41" fmla="*/ 468 h 660"/>
                  <a:gd name="T42" fmla="*/ 334 w 623"/>
                  <a:gd name="T43" fmla="*/ 470 h 660"/>
                  <a:gd name="T44" fmla="*/ 331 w 623"/>
                  <a:gd name="T45" fmla="*/ 477 h 660"/>
                  <a:gd name="T46" fmla="*/ 331 w 623"/>
                  <a:gd name="T47" fmla="*/ 502 h 660"/>
                  <a:gd name="T48" fmla="*/ 311 w 623"/>
                  <a:gd name="T49" fmla="*/ 521 h 660"/>
                  <a:gd name="T50" fmla="*/ 292 w 623"/>
                  <a:gd name="T51" fmla="*/ 502 h 660"/>
                  <a:gd name="T52" fmla="*/ 292 w 623"/>
                  <a:gd name="T53" fmla="*/ 477 h 660"/>
                  <a:gd name="T54" fmla="*/ 289 w 623"/>
                  <a:gd name="T55" fmla="*/ 470 h 660"/>
                  <a:gd name="T56" fmla="*/ 282 w 623"/>
                  <a:gd name="T57" fmla="*/ 468 h 660"/>
                  <a:gd name="T58" fmla="*/ 85 w 623"/>
                  <a:gd name="T59" fmla="*/ 481 h 660"/>
                  <a:gd name="T60" fmla="*/ 76 w 623"/>
                  <a:gd name="T61" fmla="*/ 490 h 660"/>
                  <a:gd name="T62" fmla="*/ 76 w 623"/>
                  <a:gd name="T63" fmla="*/ 502 h 660"/>
                  <a:gd name="T64" fmla="*/ 566 w 623"/>
                  <a:gd name="T65" fmla="*/ 545 h 660"/>
                  <a:gd name="T66" fmla="*/ 623 w 623"/>
                  <a:gd name="T67" fmla="*/ 602 h 660"/>
                  <a:gd name="T68" fmla="*/ 566 w 623"/>
                  <a:gd name="T69" fmla="*/ 660 h 660"/>
                  <a:gd name="T70" fmla="*/ 509 w 623"/>
                  <a:gd name="T71" fmla="*/ 602 h 660"/>
                  <a:gd name="T72" fmla="*/ 566 w 623"/>
                  <a:gd name="T73" fmla="*/ 545 h 660"/>
                  <a:gd name="T74" fmla="*/ 57 w 623"/>
                  <a:gd name="T75" fmla="*/ 545 h 660"/>
                  <a:gd name="T76" fmla="*/ 114 w 623"/>
                  <a:gd name="T77" fmla="*/ 602 h 660"/>
                  <a:gd name="T78" fmla="*/ 57 w 623"/>
                  <a:gd name="T79" fmla="*/ 660 h 660"/>
                  <a:gd name="T80" fmla="*/ 0 w 623"/>
                  <a:gd name="T81" fmla="*/ 602 h 660"/>
                  <a:gd name="T82" fmla="*/ 57 w 623"/>
                  <a:gd name="T83" fmla="*/ 545 h 660"/>
                  <a:gd name="T84" fmla="*/ 311 w 623"/>
                  <a:gd name="T85" fmla="*/ 545 h 660"/>
                  <a:gd name="T86" fmla="*/ 369 w 623"/>
                  <a:gd name="T87" fmla="*/ 602 h 660"/>
                  <a:gd name="T88" fmla="*/ 311 w 623"/>
                  <a:gd name="T89" fmla="*/ 660 h 660"/>
                  <a:gd name="T90" fmla="*/ 254 w 623"/>
                  <a:gd name="T91" fmla="*/ 602 h 660"/>
                  <a:gd name="T92" fmla="*/ 311 w 623"/>
                  <a:gd name="T93" fmla="*/ 545 h 660"/>
                  <a:gd name="T94" fmla="*/ 580 w 623"/>
                  <a:gd name="T95" fmla="*/ 156 h 660"/>
                  <a:gd name="T96" fmla="*/ 550 w 623"/>
                  <a:gd name="T97" fmla="*/ 183 h 660"/>
                  <a:gd name="T98" fmla="*/ 523 w 623"/>
                  <a:gd name="T99" fmla="*/ 153 h 660"/>
                  <a:gd name="T100" fmla="*/ 529 w 623"/>
                  <a:gd name="T101" fmla="*/ 41 h 660"/>
                  <a:gd name="T102" fmla="*/ 593 w 623"/>
                  <a:gd name="T103" fmla="*/ 45 h 660"/>
                  <a:gd name="T104" fmla="*/ 580 w 623"/>
                  <a:gd name="T105" fmla="*/ 156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23" h="660">
                    <a:moveTo>
                      <a:pt x="100" y="153"/>
                    </a:moveTo>
                    <a:cubicBezTo>
                      <a:pt x="101" y="169"/>
                      <a:pt x="89" y="182"/>
                      <a:pt x="73" y="183"/>
                    </a:cubicBezTo>
                    <a:cubicBezTo>
                      <a:pt x="57" y="184"/>
                      <a:pt x="44" y="172"/>
                      <a:pt x="43" y="156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29" y="12"/>
                      <a:pt x="91" y="0"/>
                      <a:pt x="94" y="41"/>
                    </a:cubicBezTo>
                    <a:cubicBezTo>
                      <a:pt x="100" y="153"/>
                      <a:pt x="100" y="153"/>
                      <a:pt x="100" y="153"/>
                    </a:cubicBezTo>
                    <a:close/>
                    <a:moveTo>
                      <a:pt x="76" y="502"/>
                    </a:moveTo>
                    <a:cubicBezTo>
                      <a:pt x="76" y="513"/>
                      <a:pt x="68" y="521"/>
                      <a:pt x="57" y="521"/>
                    </a:cubicBezTo>
                    <a:cubicBezTo>
                      <a:pt x="47" y="521"/>
                      <a:pt x="38" y="513"/>
                      <a:pt x="38" y="502"/>
                    </a:cubicBezTo>
                    <a:cubicBezTo>
                      <a:pt x="38" y="487"/>
                      <a:pt x="38" y="487"/>
                      <a:pt x="38" y="487"/>
                    </a:cubicBezTo>
                    <a:cubicBezTo>
                      <a:pt x="38" y="464"/>
                      <a:pt x="55" y="444"/>
                      <a:pt x="78" y="440"/>
                    </a:cubicBezTo>
                    <a:cubicBezTo>
                      <a:pt x="289" y="406"/>
                      <a:pt x="289" y="406"/>
                      <a:pt x="289" y="406"/>
                    </a:cubicBezTo>
                    <a:cubicBezTo>
                      <a:pt x="304" y="406"/>
                      <a:pt x="319" y="406"/>
                      <a:pt x="334" y="406"/>
                    </a:cubicBezTo>
                    <a:cubicBezTo>
                      <a:pt x="545" y="440"/>
                      <a:pt x="545" y="440"/>
                      <a:pt x="545" y="440"/>
                    </a:cubicBezTo>
                    <a:cubicBezTo>
                      <a:pt x="568" y="444"/>
                      <a:pt x="585" y="464"/>
                      <a:pt x="585" y="487"/>
                    </a:cubicBezTo>
                    <a:cubicBezTo>
                      <a:pt x="585" y="502"/>
                      <a:pt x="585" y="502"/>
                      <a:pt x="585" y="502"/>
                    </a:cubicBezTo>
                    <a:cubicBezTo>
                      <a:pt x="585" y="513"/>
                      <a:pt x="576" y="521"/>
                      <a:pt x="566" y="521"/>
                    </a:cubicBezTo>
                    <a:cubicBezTo>
                      <a:pt x="555" y="521"/>
                      <a:pt x="547" y="513"/>
                      <a:pt x="547" y="502"/>
                    </a:cubicBezTo>
                    <a:cubicBezTo>
                      <a:pt x="547" y="498"/>
                      <a:pt x="547" y="494"/>
                      <a:pt x="547" y="490"/>
                    </a:cubicBezTo>
                    <a:cubicBezTo>
                      <a:pt x="547" y="485"/>
                      <a:pt x="543" y="481"/>
                      <a:pt x="538" y="481"/>
                    </a:cubicBezTo>
                    <a:cubicBezTo>
                      <a:pt x="341" y="468"/>
                      <a:pt x="341" y="468"/>
                      <a:pt x="341" y="468"/>
                    </a:cubicBezTo>
                    <a:cubicBezTo>
                      <a:pt x="338" y="468"/>
                      <a:pt x="336" y="468"/>
                      <a:pt x="334" y="470"/>
                    </a:cubicBezTo>
                    <a:cubicBezTo>
                      <a:pt x="332" y="472"/>
                      <a:pt x="331" y="475"/>
                      <a:pt x="331" y="477"/>
                    </a:cubicBezTo>
                    <a:cubicBezTo>
                      <a:pt x="331" y="502"/>
                      <a:pt x="331" y="502"/>
                      <a:pt x="331" y="502"/>
                    </a:cubicBezTo>
                    <a:cubicBezTo>
                      <a:pt x="331" y="513"/>
                      <a:pt x="322" y="521"/>
                      <a:pt x="311" y="521"/>
                    </a:cubicBezTo>
                    <a:cubicBezTo>
                      <a:pt x="301" y="521"/>
                      <a:pt x="292" y="513"/>
                      <a:pt x="292" y="502"/>
                    </a:cubicBezTo>
                    <a:cubicBezTo>
                      <a:pt x="292" y="477"/>
                      <a:pt x="292" y="477"/>
                      <a:pt x="292" y="477"/>
                    </a:cubicBezTo>
                    <a:cubicBezTo>
                      <a:pt x="292" y="475"/>
                      <a:pt x="291" y="472"/>
                      <a:pt x="289" y="470"/>
                    </a:cubicBezTo>
                    <a:cubicBezTo>
                      <a:pt x="287" y="468"/>
                      <a:pt x="285" y="468"/>
                      <a:pt x="282" y="468"/>
                    </a:cubicBezTo>
                    <a:cubicBezTo>
                      <a:pt x="85" y="481"/>
                      <a:pt x="85" y="481"/>
                      <a:pt x="85" y="481"/>
                    </a:cubicBezTo>
                    <a:cubicBezTo>
                      <a:pt x="80" y="481"/>
                      <a:pt x="76" y="485"/>
                      <a:pt x="76" y="490"/>
                    </a:cubicBezTo>
                    <a:cubicBezTo>
                      <a:pt x="76" y="502"/>
                      <a:pt x="76" y="502"/>
                      <a:pt x="76" y="502"/>
                    </a:cubicBezTo>
                    <a:close/>
                    <a:moveTo>
                      <a:pt x="566" y="545"/>
                    </a:moveTo>
                    <a:cubicBezTo>
                      <a:pt x="597" y="545"/>
                      <a:pt x="623" y="571"/>
                      <a:pt x="623" y="602"/>
                    </a:cubicBezTo>
                    <a:cubicBezTo>
                      <a:pt x="623" y="634"/>
                      <a:pt x="597" y="660"/>
                      <a:pt x="566" y="660"/>
                    </a:cubicBezTo>
                    <a:cubicBezTo>
                      <a:pt x="534" y="660"/>
                      <a:pt x="509" y="634"/>
                      <a:pt x="509" y="602"/>
                    </a:cubicBezTo>
                    <a:cubicBezTo>
                      <a:pt x="509" y="571"/>
                      <a:pt x="534" y="545"/>
                      <a:pt x="566" y="545"/>
                    </a:cubicBezTo>
                    <a:close/>
                    <a:moveTo>
                      <a:pt x="57" y="545"/>
                    </a:moveTo>
                    <a:cubicBezTo>
                      <a:pt x="89" y="545"/>
                      <a:pt x="114" y="571"/>
                      <a:pt x="114" y="602"/>
                    </a:cubicBezTo>
                    <a:cubicBezTo>
                      <a:pt x="114" y="634"/>
                      <a:pt x="89" y="660"/>
                      <a:pt x="57" y="660"/>
                    </a:cubicBezTo>
                    <a:cubicBezTo>
                      <a:pt x="26" y="660"/>
                      <a:pt x="0" y="634"/>
                      <a:pt x="0" y="602"/>
                    </a:cubicBezTo>
                    <a:cubicBezTo>
                      <a:pt x="0" y="571"/>
                      <a:pt x="26" y="545"/>
                      <a:pt x="57" y="545"/>
                    </a:cubicBezTo>
                    <a:close/>
                    <a:moveTo>
                      <a:pt x="311" y="545"/>
                    </a:moveTo>
                    <a:cubicBezTo>
                      <a:pt x="343" y="545"/>
                      <a:pt x="369" y="571"/>
                      <a:pt x="369" y="602"/>
                    </a:cubicBezTo>
                    <a:cubicBezTo>
                      <a:pt x="369" y="634"/>
                      <a:pt x="343" y="660"/>
                      <a:pt x="311" y="660"/>
                    </a:cubicBezTo>
                    <a:cubicBezTo>
                      <a:pt x="280" y="660"/>
                      <a:pt x="254" y="634"/>
                      <a:pt x="254" y="602"/>
                    </a:cubicBezTo>
                    <a:cubicBezTo>
                      <a:pt x="254" y="571"/>
                      <a:pt x="280" y="545"/>
                      <a:pt x="311" y="545"/>
                    </a:cubicBezTo>
                    <a:close/>
                    <a:moveTo>
                      <a:pt x="580" y="156"/>
                    </a:moveTo>
                    <a:cubicBezTo>
                      <a:pt x="579" y="172"/>
                      <a:pt x="566" y="184"/>
                      <a:pt x="550" y="183"/>
                    </a:cubicBezTo>
                    <a:cubicBezTo>
                      <a:pt x="534" y="182"/>
                      <a:pt x="522" y="169"/>
                      <a:pt x="523" y="153"/>
                    </a:cubicBezTo>
                    <a:cubicBezTo>
                      <a:pt x="529" y="41"/>
                      <a:pt x="529" y="41"/>
                      <a:pt x="529" y="41"/>
                    </a:cubicBezTo>
                    <a:cubicBezTo>
                      <a:pt x="532" y="0"/>
                      <a:pt x="594" y="12"/>
                      <a:pt x="593" y="45"/>
                    </a:cubicBezTo>
                    <a:cubicBezTo>
                      <a:pt x="580" y="156"/>
                      <a:pt x="580" y="156"/>
                      <a:pt x="580" y="1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350">
                  <a:solidFill>
                    <a:srgbClr val="00206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9"/>
          <p:cNvGrpSpPr/>
          <p:nvPr/>
        </p:nvGrpSpPr>
        <p:grpSpPr>
          <a:xfrm>
            <a:off x="6550834" y="4041556"/>
            <a:ext cx="3799665" cy="675144"/>
            <a:chOff x="8215313" y="4660900"/>
            <a:chExt cx="5066221" cy="900192"/>
          </a:xfrm>
        </p:grpSpPr>
        <p:sp>
          <p:nvSpPr>
            <p:cNvPr id="29" name="矩形 28"/>
            <p:cNvSpPr/>
            <p:nvPr/>
          </p:nvSpPr>
          <p:spPr>
            <a:xfrm>
              <a:off x="8215313" y="5016499"/>
              <a:ext cx="5066221" cy="544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点击添加正文、温提示正文行距在</a:t>
              </a:r>
              <a:r>
                <a:rPr lang="en-US" altLang="zh-CN" sz="790" dirty="0">
                  <a:solidFill>
                    <a:srgbClr val="002060"/>
                  </a:solidFill>
                  <a:cs typeface="+mn-ea"/>
                  <a:sym typeface="+mn-lt"/>
                </a:rPr>
                <a:t>1.2~1.3</a:t>
              </a: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之间点击添加正文、温提示正文行距在</a:t>
              </a:r>
              <a:r>
                <a:rPr lang="en-US" altLang="zh-CN" sz="790" dirty="0">
                  <a:solidFill>
                    <a:srgbClr val="002060"/>
                  </a:solidFill>
                  <a:cs typeface="+mn-ea"/>
                  <a:sym typeface="+mn-lt"/>
                </a:rPr>
                <a:t>1.2~1.3</a:t>
              </a: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之间点击添加正文、温提示正文行距在</a:t>
              </a:r>
              <a:r>
                <a:rPr lang="en-US" altLang="zh-CN" sz="790" dirty="0">
                  <a:solidFill>
                    <a:srgbClr val="002060"/>
                  </a:solidFill>
                  <a:cs typeface="+mn-ea"/>
                  <a:sym typeface="+mn-lt"/>
                </a:rPr>
                <a:t>1.2~1.3</a:t>
              </a: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之间点击添点击添</a:t>
              </a:r>
              <a:endParaRPr lang="zh-CN" altLang="en-US" sz="790" dirty="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8215313" y="4660900"/>
              <a:ext cx="2622974" cy="4267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pPr>
                <a:defRPr/>
              </a:pPr>
              <a:r>
                <a:rPr lang="zh-CN" altLang="en-US" sz="1500" b="1">
                  <a:solidFill>
                    <a:srgbClr val="002060"/>
                  </a:solidFill>
                  <a:latin typeface="+mn-lt"/>
                  <a:cs typeface="+mn-ea"/>
                  <a:sym typeface="+mn-lt"/>
                </a:rPr>
                <a:t>点击此处添加标题</a:t>
              </a:r>
              <a:endParaRPr lang="zh-CN" altLang="en-US" sz="1500" b="1">
                <a:solidFill>
                  <a:srgbClr val="002060"/>
                </a:solidFill>
                <a:latin typeface="+mn-lt"/>
                <a:cs typeface="+mn-ea"/>
                <a:sym typeface="+mn-lt"/>
              </a:endParaRPr>
            </a:p>
          </p:txBody>
        </p:sp>
      </p:grpSp>
      <p:grpSp>
        <p:nvGrpSpPr>
          <p:cNvPr id="31" name="组合 25"/>
          <p:cNvGrpSpPr/>
          <p:nvPr/>
        </p:nvGrpSpPr>
        <p:grpSpPr>
          <a:xfrm>
            <a:off x="6018625" y="3105728"/>
            <a:ext cx="411956" cy="477441"/>
            <a:chOff x="7505700" y="3413125"/>
            <a:chExt cx="549275" cy="636588"/>
          </a:xfrm>
        </p:grpSpPr>
        <p:sp>
          <p:nvSpPr>
            <p:cNvPr id="32" name="六边形 31"/>
            <p:cNvSpPr/>
            <p:nvPr/>
          </p:nvSpPr>
          <p:spPr>
            <a:xfrm rot="16200000">
              <a:off x="7462044" y="3456781"/>
              <a:ext cx="636588" cy="549275"/>
            </a:xfrm>
            <a:prstGeom prst="hexagon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grpSp>
          <p:nvGrpSpPr>
            <p:cNvPr id="33" name="组合 11"/>
            <p:cNvGrpSpPr/>
            <p:nvPr/>
          </p:nvGrpSpPr>
          <p:grpSpPr>
            <a:xfrm>
              <a:off x="7600567" y="3551168"/>
              <a:ext cx="359692" cy="361578"/>
              <a:chOff x="6469046" y="3702469"/>
              <a:chExt cx="697452" cy="701109"/>
            </a:xfrm>
            <a:solidFill>
              <a:schemeClr val="bg1"/>
            </a:solidFill>
          </p:grpSpPr>
          <p:sp>
            <p:nvSpPr>
              <p:cNvPr id="34" name="Freeform 5"/>
              <p:cNvSpPr>
                <a:spLocks noEditPoints="1"/>
              </p:cNvSpPr>
              <p:nvPr/>
            </p:nvSpPr>
            <p:spPr bwMode="auto">
              <a:xfrm>
                <a:off x="6469046" y="3702469"/>
                <a:ext cx="613698" cy="603458"/>
              </a:xfrm>
              <a:custGeom>
                <a:avLst/>
                <a:gdLst>
                  <a:gd name="T0" fmla="*/ 54 w 710"/>
                  <a:gd name="T1" fmla="*/ 87 h 698"/>
                  <a:gd name="T2" fmla="*/ 114 w 710"/>
                  <a:gd name="T3" fmla="*/ 87 h 698"/>
                  <a:gd name="T4" fmla="*/ 114 w 710"/>
                  <a:gd name="T5" fmla="*/ 33 h 698"/>
                  <a:gd name="T6" fmla="*/ 146 w 710"/>
                  <a:gd name="T7" fmla="*/ 1 h 698"/>
                  <a:gd name="T8" fmla="*/ 178 w 710"/>
                  <a:gd name="T9" fmla="*/ 33 h 698"/>
                  <a:gd name="T10" fmla="*/ 178 w 710"/>
                  <a:gd name="T11" fmla="*/ 169 h 698"/>
                  <a:gd name="T12" fmla="*/ 146 w 710"/>
                  <a:gd name="T13" fmla="*/ 201 h 698"/>
                  <a:gd name="T14" fmla="*/ 114 w 710"/>
                  <a:gd name="T15" fmla="*/ 169 h 698"/>
                  <a:gd name="T16" fmla="*/ 114 w 710"/>
                  <a:gd name="T17" fmla="*/ 144 h 698"/>
                  <a:gd name="T18" fmla="*/ 57 w 710"/>
                  <a:gd name="T19" fmla="*/ 144 h 698"/>
                  <a:gd name="T20" fmla="*/ 57 w 710"/>
                  <a:gd name="T21" fmla="*/ 262 h 698"/>
                  <a:gd name="T22" fmla="*/ 653 w 710"/>
                  <a:gd name="T23" fmla="*/ 262 h 698"/>
                  <a:gd name="T24" fmla="*/ 653 w 710"/>
                  <a:gd name="T25" fmla="*/ 144 h 698"/>
                  <a:gd name="T26" fmla="*/ 591 w 710"/>
                  <a:gd name="T27" fmla="*/ 144 h 698"/>
                  <a:gd name="T28" fmla="*/ 591 w 710"/>
                  <a:gd name="T29" fmla="*/ 87 h 698"/>
                  <a:gd name="T30" fmla="*/ 656 w 710"/>
                  <a:gd name="T31" fmla="*/ 87 h 698"/>
                  <a:gd name="T32" fmla="*/ 710 w 710"/>
                  <a:gd name="T33" fmla="*/ 141 h 698"/>
                  <a:gd name="T34" fmla="*/ 710 w 710"/>
                  <a:gd name="T35" fmla="*/ 412 h 698"/>
                  <a:gd name="T36" fmla="*/ 653 w 710"/>
                  <a:gd name="T37" fmla="*/ 393 h 698"/>
                  <a:gd name="T38" fmla="*/ 653 w 710"/>
                  <a:gd name="T39" fmla="*/ 300 h 698"/>
                  <a:gd name="T40" fmla="*/ 57 w 710"/>
                  <a:gd name="T41" fmla="*/ 300 h 698"/>
                  <a:gd name="T42" fmla="*/ 57 w 710"/>
                  <a:gd name="T43" fmla="*/ 641 h 698"/>
                  <a:gd name="T44" fmla="*/ 386 w 710"/>
                  <a:gd name="T45" fmla="*/ 641 h 698"/>
                  <a:gd name="T46" fmla="*/ 401 w 710"/>
                  <a:gd name="T47" fmla="*/ 698 h 698"/>
                  <a:gd name="T48" fmla="*/ 54 w 710"/>
                  <a:gd name="T49" fmla="*/ 698 h 698"/>
                  <a:gd name="T50" fmla="*/ 16 w 710"/>
                  <a:gd name="T51" fmla="*/ 682 h 698"/>
                  <a:gd name="T52" fmla="*/ 0 w 710"/>
                  <a:gd name="T53" fmla="*/ 644 h 698"/>
                  <a:gd name="T54" fmla="*/ 0 w 710"/>
                  <a:gd name="T55" fmla="*/ 141 h 698"/>
                  <a:gd name="T56" fmla="*/ 54 w 710"/>
                  <a:gd name="T57" fmla="*/ 87 h 698"/>
                  <a:gd name="T58" fmla="*/ 365 w 710"/>
                  <a:gd name="T59" fmla="*/ 169 h 698"/>
                  <a:gd name="T60" fmla="*/ 334 w 710"/>
                  <a:gd name="T61" fmla="*/ 201 h 698"/>
                  <a:gd name="T62" fmla="*/ 302 w 710"/>
                  <a:gd name="T63" fmla="*/ 169 h 698"/>
                  <a:gd name="T64" fmla="*/ 302 w 710"/>
                  <a:gd name="T65" fmla="*/ 144 h 698"/>
                  <a:gd name="T66" fmla="*/ 216 w 710"/>
                  <a:gd name="T67" fmla="*/ 144 h 698"/>
                  <a:gd name="T68" fmla="*/ 216 w 710"/>
                  <a:gd name="T69" fmla="*/ 87 h 698"/>
                  <a:gd name="T70" fmla="*/ 302 w 710"/>
                  <a:gd name="T71" fmla="*/ 87 h 698"/>
                  <a:gd name="T72" fmla="*/ 302 w 710"/>
                  <a:gd name="T73" fmla="*/ 32 h 698"/>
                  <a:gd name="T74" fmla="*/ 334 w 710"/>
                  <a:gd name="T75" fmla="*/ 0 h 698"/>
                  <a:gd name="T76" fmla="*/ 365 w 710"/>
                  <a:gd name="T77" fmla="*/ 32 h 698"/>
                  <a:gd name="T78" fmla="*/ 365 w 710"/>
                  <a:gd name="T79" fmla="*/ 169 h 698"/>
                  <a:gd name="T80" fmla="*/ 553 w 710"/>
                  <a:gd name="T81" fmla="*/ 169 h 698"/>
                  <a:gd name="T82" fmla="*/ 521 w 710"/>
                  <a:gd name="T83" fmla="*/ 201 h 698"/>
                  <a:gd name="T84" fmla="*/ 489 w 710"/>
                  <a:gd name="T85" fmla="*/ 169 h 698"/>
                  <a:gd name="T86" fmla="*/ 489 w 710"/>
                  <a:gd name="T87" fmla="*/ 144 h 698"/>
                  <a:gd name="T88" fmla="*/ 403 w 710"/>
                  <a:gd name="T89" fmla="*/ 144 h 698"/>
                  <a:gd name="T90" fmla="*/ 403 w 710"/>
                  <a:gd name="T91" fmla="*/ 87 h 698"/>
                  <a:gd name="T92" fmla="*/ 489 w 710"/>
                  <a:gd name="T93" fmla="*/ 87 h 698"/>
                  <a:gd name="T94" fmla="*/ 489 w 710"/>
                  <a:gd name="T95" fmla="*/ 33 h 698"/>
                  <a:gd name="T96" fmla="*/ 521 w 710"/>
                  <a:gd name="T97" fmla="*/ 1 h 698"/>
                  <a:gd name="T98" fmla="*/ 553 w 710"/>
                  <a:gd name="T99" fmla="*/ 33 h 698"/>
                  <a:gd name="T100" fmla="*/ 553 w 710"/>
                  <a:gd name="T101" fmla="*/ 169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10" h="698">
                    <a:moveTo>
                      <a:pt x="54" y="87"/>
                    </a:moveTo>
                    <a:cubicBezTo>
                      <a:pt x="114" y="87"/>
                      <a:pt x="114" y="87"/>
                      <a:pt x="114" y="87"/>
                    </a:cubicBezTo>
                    <a:cubicBezTo>
                      <a:pt x="114" y="33"/>
                      <a:pt x="114" y="33"/>
                      <a:pt x="114" y="33"/>
                    </a:cubicBezTo>
                    <a:cubicBezTo>
                      <a:pt x="114" y="15"/>
                      <a:pt x="128" y="1"/>
                      <a:pt x="146" y="1"/>
                    </a:cubicBezTo>
                    <a:cubicBezTo>
                      <a:pt x="164" y="1"/>
                      <a:pt x="178" y="15"/>
                      <a:pt x="178" y="33"/>
                    </a:cubicBezTo>
                    <a:cubicBezTo>
                      <a:pt x="178" y="169"/>
                      <a:pt x="178" y="169"/>
                      <a:pt x="178" y="169"/>
                    </a:cubicBezTo>
                    <a:cubicBezTo>
                      <a:pt x="178" y="187"/>
                      <a:pt x="164" y="201"/>
                      <a:pt x="146" y="201"/>
                    </a:cubicBezTo>
                    <a:cubicBezTo>
                      <a:pt x="128" y="201"/>
                      <a:pt x="114" y="187"/>
                      <a:pt x="114" y="169"/>
                    </a:cubicBezTo>
                    <a:cubicBezTo>
                      <a:pt x="114" y="144"/>
                      <a:pt x="114" y="144"/>
                      <a:pt x="114" y="144"/>
                    </a:cubicBezTo>
                    <a:cubicBezTo>
                      <a:pt x="57" y="144"/>
                      <a:pt x="57" y="144"/>
                      <a:pt x="57" y="144"/>
                    </a:cubicBezTo>
                    <a:cubicBezTo>
                      <a:pt x="57" y="262"/>
                      <a:pt x="57" y="262"/>
                      <a:pt x="57" y="262"/>
                    </a:cubicBezTo>
                    <a:cubicBezTo>
                      <a:pt x="653" y="262"/>
                      <a:pt x="653" y="262"/>
                      <a:pt x="653" y="262"/>
                    </a:cubicBezTo>
                    <a:cubicBezTo>
                      <a:pt x="653" y="144"/>
                      <a:pt x="653" y="144"/>
                      <a:pt x="653" y="144"/>
                    </a:cubicBezTo>
                    <a:cubicBezTo>
                      <a:pt x="591" y="144"/>
                      <a:pt x="591" y="144"/>
                      <a:pt x="591" y="144"/>
                    </a:cubicBezTo>
                    <a:cubicBezTo>
                      <a:pt x="591" y="87"/>
                      <a:pt x="591" y="87"/>
                      <a:pt x="591" y="87"/>
                    </a:cubicBezTo>
                    <a:cubicBezTo>
                      <a:pt x="656" y="87"/>
                      <a:pt x="656" y="87"/>
                      <a:pt x="656" y="87"/>
                    </a:cubicBezTo>
                    <a:cubicBezTo>
                      <a:pt x="686" y="87"/>
                      <a:pt x="710" y="111"/>
                      <a:pt x="710" y="141"/>
                    </a:cubicBezTo>
                    <a:cubicBezTo>
                      <a:pt x="710" y="412"/>
                      <a:pt x="710" y="412"/>
                      <a:pt x="710" y="412"/>
                    </a:cubicBezTo>
                    <a:cubicBezTo>
                      <a:pt x="692" y="403"/>
                      <a:pt x="673" y="396"/>
                      <a:pt x="653" y="393"/>
                    </a:cubicBezTo>
                    <a:cubicBezTo>
                      <a:pt x="653" y="300"/>
                      <a:pt x="653" y="300"/>
                      <a:pt x="653" y="300"/>
                    </a:cubicBezTo>
                    <a:cubicBezTo>
                      <a:pt x="57" y="300"/>
                      <a:pt x="57" y="300"/>
                      <a:pt x="57" y="300"/>
                    </a:cubicBezTo>
                    <a:cubicBezTo>
                      <a:pt x="57" y="641"/>
                      <a:pt x="57" y="641"/>
                      <a:pt x="57" y="641"/>
                    </a:cubicBezTo>
                    <a:cubicBezTo>
                      <a:pt x="386" y="641"/>
                      <a:pt x="386" y="641"/>
                      <a:pt x="386" y="641"/>
                    </a:cubicBezTo>
                    <a:cubicBezTo>
                      <a:pt x="388" y="661"/>
                      <a:pt x="393" y="680"/>
                      <a:pt x="401" y="698"/>
                    </a:cubicBezTo>
                    <a:cubicBezTo>
                      <a:pt x="54" y="698"/>
                      <a:pt x="54" y="698"/>
                      <a:pt x="54" y="698"/>
                    </a:cubicBezTo>
                    <a:cubicBezTo>
                      <a:pt x="39" y="698"/>
                      <a:pt x="26" y="692"/>
                      <a:pt x="16" y="682"/>
                    </a:cubicBezTo>
                    <a:cubicBezTo>
                      <a:pt x="6" y="673"/>
                      <a:pt x="0" y="659"/>
                      <a:pt x="0" y="644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0" y="111"/>
                      <a:pt x="24" y="87"/>
                      <a:pt x="54" y="87"/>
                    </a:cubicBezTo>
                    <a:close/>
                    <a:moveTo>
                      <a:pt x="365" y="169"/>
                    </a:moveTo>
                    <a:cubicBezTo>
                      <a:pt x="365" y="186"/>
                      <a:pt x="351" y="201"/>
                      <a:pt x="334" y="201"/>
                    </a:cubicBezTo>
                    <a:cubicBezTo>
                      <a:pt x="316" y="201"/>
                      <a:pt x="302" y="186"/>
                      <a:pt x="302" y="169"/>
                    </a:cubicBezTo>
                    <a:cubicBezTo>
                      <a:pt x="302" y="144"/>
                      <a:pt x="302" y="144"/>
                      <a:pt x="302" y="144"/>
                    </a:cubicBezTo>
                    <a:cubicBezTo>
                      <a:pt x="216" y="144"/>
                      <a:pt x="216" y="144"/>
                      <a:pt x="216" y="144"/>
                    </a:cubicBezTo>
                    <a:cubicBezTo>
                      <a:pt x="216" y="87"/>
                      <a:pt x="216" y="87"/>
                      <a:pt x="216" y="87"/>
                    </a:cubicBezTo>
                    <a:cubicBezTo>
                      <a:pt x="302" y="87"/>
                      <a:pt x="302" y="87"/>
                      <a:pt x="302" y="87"/>
                    </a:cubicBezTo>
                    <a:cubicBezTo>
                      <a:pt x="302" y="32"/>
                      <a:pt x="302" y="32"/>
                      <a:pt x="302" y="32"/>
                    </a:cubicBezTo>
                    <a:cubicBezTo>
                      <a:pt x="302" y="15"/>
                      <a:pt x="316" y="0"/>
                      <a:pt x="334" y="0"/>
                    </a:cubicBezTo>
                    <a:cubicBezTo>
                      <a:pt x="351" y="0"/>
                      <a:pt x="365" y="15"/>
                      <a:pt x="365" y="32"/>
                    </a:cubicBezTo>
                    <a:cubicBezTo>
                      <a:pt x="365" y="169"/>
                      <a:pt x="365" y="169"/>
                      <a:pt x="365" y="169"/>
                    </a:cubicBezTo>
                    <a:close/>
                    <a:moveTo>
                      <a:pt x="553" y="169"/>
                    </a:moveTo>
                    <a:cubicBezTo>
                      <a:pt x="553" y="187"/>
                      <a:pt x="539" y="201"/>
                      <a:pt x="521" y="201"/>
                    </a:cubicBezTo>
                    <a:cubicBezTo>
                      <a:pt x="503" y="201"/>
                      <a:pt x="489" y="187"/>
                      <a:pt x="489" y="169"/>
                    </a:cubicBezTo>
                    <a:cubicBezTo>
                      <a:pt x="489" y="144"/>
                      <a:pt x="489" y="144"/>
                      <a:pt x="489" y="144"/>
                    </a:cubicBezTo>
                    <a:cubicBezTo>
                      <a:pt x="403" y="144"/>
                      <a:pt x="403" y="144"/>
                      <a:pt x="403" y="144"/>
                    </a:cubicBezTo>
                    <a:cubicBezTo>
                      <a:pt x="403" y="87"/>
                      <a:pt x="403" y="87"/>
                      <a:pt x="403" y="87"/>
                    </a:cubicBezTo>
                    <a:cubicBezTo>
                      <a:pt x="489" y="87"/>
                      <a:pt x="489" y="87"/>
                      <a:pt x="489" y="87"/>
                    </a:cubicBezTo>
                    <a:cubicBezTo>
                      <a:pt x="489" y="33"/>
                      <a:pt x="489" y="33"/>
                      <a:pt x="489" y="33"/>
                    </a:cubicBezTo>
                    <a:cubicBezTo>
                      <a:pt x="489" y="15"/>
                      <a:pt x="503" y="1"/>
                      <a:pt x="521" y="1"/>
                    </a:cubicBezTo>
                    <a:cubicBezTo>
                      <a:pt x="539" y="1"/>
                      <a:pt x="553" y="15"/>
                      <a:pt x="553" y="33"/>
                    </a:cubicBezTo>
                    <a:cubicBezTo>
                      <a:pt x="553" y="169"/>
                      <a:pt x="553" y="169"/>
                      <a:pt x="553" y="1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350">
                  <a:solidFill>
                    <a:srgbClr val="00206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5" name="Freeform 6"/>
              <p:cNvSpPr>
                <a:spLocks noEditPoints="1"/>
              </p:cNvSpPr>
              <p:nvPr/>
            </p:nvSpPr>
            <p:spPr bwMode="auto">
              <a:xfrm>
                <a:off x="6595224" y="4032725"/>
                <a:ext cx="362075" cy="153973"/>
              </a:xfrm>
              <a:custGeom>
                <a:avLst/>
                <a:gdLst>
                  <a:gd name="T0" fmla="*/ 17 w 419"/>
                  <a:gd name="T1" fmla="*/ 0 h 178"/>
                  <a:gd name="T2" fmla="*/ 84 w 419"/>
                  <a:gd name="T3" fmla="*/ 0 h 178"/>
                  <a:gd name="T4" fmla="*/ 102 w 419"/>
                  <a:gd name="T5" fmla="*/ 18 h 178"/>
                  <a:gd name="T6" fmla="*/ 102 w 419"/>
                  <a:gd name="T7" fmla="*/ 46 h 178"/>
                  <a:gd name="T8" fmla="*/ 84 w 419"/>
                  <a:gd name="T9" fmla="*/ 64 h 178"/>
                  <a:gd name="T10" fmla="*/ 17 w 419"/>
                  <a:gd name="T11" fmla="*/ 64 h 178"/>
                  <a:gd name="T12" fmla="*/ 0 w 419"/>
                  <a:gd name="T13" fmla="*/ 46 h 178"/>
                  <a:gd name="T14" fmla="*/ 0 w 419"/>
                  <a:gd name="T15" fmla="*/ 18 h 178"/>
                  <a:gd name="T16" fmla="*/ 17 w 419"/>
                  <a:gd name="T17" fmla="*/ 0 h 178"/>
                  <a:gd name="T18" fmla="*/ 175 w 419"/>
                  <a:gd name="T19" fmla="*/ 115 h 178"/>
                  <a:gd name="T20" fmla="*/ 245 w 419"/>
                  <a:gd name="T21" fmla="*/ 115 h 178"/>
                  <a:gd name="T22" fmla="*/ 261 w 419"/>
                  <a:gd name="T23" fmla="*/ 131 h 178"/>
                  <a:gd name="T24" fmla="*/ 261 w 419"/>
                  <a:gd name="T25" fmla="*/ 134 h 178"/>
                  <a:gd name="T26" fmla="*/ 245 w 419"/>
                  <a:gd name="T27" fmla="*/ 178 h 178"/>
                  <a:gd name="T28" fmla="*/ 245 w 419"/>
                  <a:gd name="T29" fmla="*/ 178 h 178"/>
                  <a:gd name="T30" fmla="*/ 175 w 419"/>
                  <a:gd name="T31" fmla="*/ 178 h 178"/>
                  <a:gd name="T32" fmla="*/ 159 w 419"/>
                  <a:gd name="T33" fmla="*/ 162 h 178"/>
                  <a:gd name="T34" fmla="*/ 159 w 419"/>
                  <a:gd name="T35" fmla="*/ 131 h 178"/>
                  <a:gd name="T36" fmla="*/ 175 w 419"/>
                  <a:gd name="T37" fmla="*/ 115 h 178"/>
                  <a:gd name="T38" fmla="*/ 16 w 419"/>
                  <a:gd name="T39" fmla="*/ 115 h 178"/>
                  <a:gd name="T40" fmla="*/ 86 w 419"/>
                  <a:gd name="T41" fmla="*/ 115 h 178"/>
                  <a:gd name="T42" fmla="*/ 102 w 419"/>
                  <a:gd name="T43" fmla="*/ 131 h 178"/>
                  <a:gd name="T44" fmla="*/ 102 w 419"/>
                  <a:gd name="T45" fmla="*/ 162 h 178"/>
                  <a:gd name="T46" fmla="*/ 86 w 419"/>
                  <a:gd name="T47" fmla="*/ 178 h 178"/>
                  <a:gd name="T48" fmla="*/ 16 w 419"/>
                  <a:gd name="T49" fmla="*/ 178 h 178"/>
                  <a:gd name="T50" fmla="*/ 0 w 419"/>
                  <a:gd name="T51" fmla="*/ 162 h 178"/>
                  <a:gd name="T52" fmla="*/ 0 w 419"/>
                  <a:gd name="T53" fmla="*/ 131 h 178"/>
                  <a:gd name="T54" fmla="*/ 16 w 419"/>
                  <a:gd name="T55" fmla="*/ 115 h 178"/>
                  <a:gd name="T56" fmla="*/ 334 w 419"/>
                  <a:gd name="T57" fmla="*/ 0 h 178"/>
                  <a:gd name="T58" fmla="*/ 404 w 419"/>
                  <a:gd name="T59" fmla="*/ 0 h 178"/>
                  <a:gd name="T60" fmla="*/ 419 w 419"/>
                  <a:gd name="T61" fmla="*/ 11 h 178"/>
                  <a:gd name="T62" fmla="*/ 321 w 419"/>
                  <a:gd name="T63" fmla="*/ 57 h 178"/>
                  <a:gd name="T64" fmla="*/ 318 w 419"/>
                  <a:gd name="T65" fmla="*/ 48 h 178"/>
                  <a:gd name="T66" fmla="*/ 318 w 419"/>
                  <a:gd name="T67" fmla="*/ 16 h 178"/>
                  <a:gd name="T68" fmla="*/ 334 w 419"/>
                  <a:gd name="T69" fmla="*/ 0 h 178"/>
                  <a:gd name="T70" fmla="*/ 175 w 419"/>
                  <a:gd name="T71" fmla="*/ 0 h 178"/>
                  <a:gd name="T72" fmla="*/ 245 w 419"/>
                  <a:gd name="T73" fmla="*/ 0 h 178"/>
                  <a:gd name="T74" fmla="*/ 261 w 419"/>
                  <a:gd name="T75" fmla="*/ 16 h 178"/>
                  <a:gd name="T76" fmla="*/ 261 w 419"/>
                  <a:gd name="T77" fmla="*/ 48 h 178"/>
                  <a:gd name="T78" fmla="*/ 245 w 419"/>
                  <a:gd name="T79" fmla="*/ 64 h 178"/>
                  <a:gd name="T80" fmla="*/ 175 w 419"/>
                  <a:gd name="T81" fmla="*/ 64 h 178"/>
                  <a:gd name="T82" fmla="*/ 159 w 419"/>
                  <a:gd name="T83" fmla="*/ 48 h 178"/>
                  <a:gd name="T84" fmla="*/ 159 w 419"/>
                  <a:gd name="T85" fmla="*/ 16 h 178"/>
                  <a:gd name="T86" fmla="*/ 175 w 419"/>
                  <a:gd name="T87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19" h="178">
                    <a:moveTo>
                      <a:pt x="17" y="0"/>
                    </a:moveTo>
                    <a:cubicBezTo>
                      <a:pt x="84" y="0"/>
                      <a:pt x="84" y="0"/>
                      <a:pt x="84" y="0"/>
                    </a:cubicBezTo>
                    <a:cubicBezTo>
                      <a:pt x="94" y="0"/>
                      <a:pt x="102" y="8"/>
                      <a:pt x="102" y="18"/>
                    </a:cubicBezTo>
                    <a:cubicBezTo>
                      <a:pt x="102" y="46"/>
                      <a:pt x="102" y="46"/>
                      <a:pt x="102" y="46"/>
                    </a:cubicBezTo>
                    <a:cubicBezTo>
                      <a:pt x="102" y="56"/>
                      <a:pt x="94" y="64"/>
                      <a:pt x="84" y="6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8" y="64"/>
                      <a:pt x="0" y="56"/>
                      <a:pt x="0" y="4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7" y="0"/>
                    </a:cubicBezTo>
                    <a:close/>
                    <a:moveTo>
                      <a:pt x="175" y="115"/>
                    </a:moveTo>
                    <a:cubicBezTo>
                      <a:pt x="245" y="115"/>
                      <a:pt x="245" y="115"/>
                      <a:pt x="245" y="115"/>
                    </a:cubicBezTo>
                    <a:cubicBezTo>
                      <a:pt x="253" y="115"/>
                      <a:pt x="261" y="122"/>
                      <a:pt x="261" y="131"/>
                    </a:cubicBezTo>
                    <a:cubicBezTo>
                      <a:pt x="261" y="134"/>
                      <a:pt x="261" y="134"/>
                      <a:pt x="261" y="134"/>
                    </a:cubicBezTo>
                    <a:cubicBezTo>
                      <a:pt x="254" y="148"/>
                      <a:pt x="249" y="163"/>
                      <a:pt x="245" y="178"/>
                    </a:cubicBezTo>
                    <a:cubicBezTo>
                      <a:pt x="245" y="178"/>
                      <a:pt x="245" y="178"/>
                      <a:pt x="245" y="178"/>
                    </a:cubicBezTo>
                    <a:cubicBezTo>
                      <a:pt x="175" y="178"/>
                      <a:pt x="175" y="178"/>
                      <a:pt x="175" y="178"/>
                    </a:cubicBezTo>
                    <a:cubicBezTo>
                      <a:pt x="166" y="178"/>
                      <a:pt x="159" y="171"/>
                      <a:pt x="159" y="162"/>
                    </a:cubicBezTo>
                    <a:cubicBezTo>
                      <a:pt x="159" y="131"/>
                      <a:pt x="159" y="131"/>
                      <a:pt x="159" y="131"/>
                    </a:cubicBezTo>
                    <a:cubicBezTo>
                      <a:pt x="159" y="122"/>
                      <a:pt x="166" y="115"/>
                      <a:pt x="175" y="115"/>
                    </a:cubicBezTo>
                    <a:close/>
                    <a:moveTo>
                      <a:pt x="16" y="115"/>
                    </a:moveTo>
                    <a:cubicBezTo>
                      <a:pt x="86" y="115"/>
                      <a:pt x="86" y="115"/>
                      <a:pt x="86" y="115"/>
                    </a:cubicBezTo>
                    <a:cubicBezTo>
                      <a:pt x="95" y="115"/>
                      <a:pt x="102" y="122"/>
                      <a:pt x="102" y="131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71"/>
                      <a:pt x="95" y="178"/>
                      <a:pt x="86" y="178"/>
                    </a:cubicBezTo>
                    <a:cubicBezTo>
                      <a:pt x="16" y="178"/>
                      <a:pt x="16" y="178"/>
                      <a:pt x="16" y="178"/>
                    </a:cubicBezTo>
                    <a:cubicBezTo>
                      <a:pt x="7" y="178"/>
                      <a:pt x="0" y="171"/>
                      <a:pt x="0" y="162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122"/>
                      <a:pt x="7" y="115"/>
                      <a:pt x="16" y="115"/>
                    </a:cubicBezTo>
                    <a:close/>
                    <a:moveTo>
                      <a:pt x="334" y="0"/>
                    </a:moveTo>
                    <a:cubicBezTo>
                      <a:pt x="404" y="0"/>
                      <a:pt x="404" y="0"/>
                      <a:pt x="404" y="0"/>
                    </a:cubicBezTo>
                    <a:cubicBezTo>
                      <a:pt x="411" y="0"/>
                      <a:pt x="417" y="5"/>
                      <a:pt x="419" y="11"/>
                    </a:cubicBezTo>
                    <a:cubicBezTo>
                      <a:pt x="383" y="18"/>
                      <a:pt x="349" y="34"/>
                      <a:pt x="321" y="57"/>
                    </a:cubicBezTo>
                    <a:cubicBezTo>
                      <a:pt x="319" y="55"/>
                      <a:pt x="318" y="51"/>
                      <a:pt x="318" y="48"/>
                    </a:cubicBezTo>
                    <a:cubicBezTo>
                      <a:pt x="318" y="16"/>
                      <a:pt x="318" y="16"/>
                      <a:pt x="318" y="16"/>
                    </a:cubicBezTo>
                    <a:cubicBezTo>
                      <a:pt x="318" y="7"/>
                      <a:pt x="325" y="0"/>
                      <a:pt x="334" y="0"/>
                    </a:cubicBezTo>
                    <a:close/>
                    <a:moveTo>
                      <a:pt x="175" y="0"/>
                    </a:moveTo>
                    <a:cubicBezTo>
                      <a:pt x="245" y="0"/>
                      <a:pt x="245" y="0"/>
                      <a:pt x="245" y="0"/>
                    </a:cubicBezTo>
                    <a:cubicBezTo>
                      <a:pt x="253" y="0"/>
                      <a:pt x="261" y="7"/>
                      <a:pt x="261" y="16"/>
                    </a:cubicBezTo>
                    <a:cubicBezTo>
                      <a:pt x="261" y="48"/>
                      <a:pt x="261" y="48"/>
                      <a:pt x="261" y="48"/>
                    </a:cubicBezTo>
                    <a:cubicBezTo>
                      <a:pt x="261" y="57"/>
                      <a:pt x="253" y="64"/>
                      <a:pt x="245" y="64"/>
                    </a:cubicBezTo>
                    <a:cubicBezTo>
                      <a:pt x="175" y="64"/>
                      <a:pt x="175" y="64"/>
                      <a:pt x="175" y="64"/>
                    </a:cubicBezTo>
                    <a:cubicBezTo>
                      <a:pt x="166" y="64"/>
                      <a:pt x="159" y="57"/>
                      <a:pt x="159" y="48"/>
                    </a:cubicBezTo>
                    <a:cubicBezTo>
                      <a:pt x="159" y="16"/>
                      <a:pt x="159" y="16"/>
                      <a:pt x="159" y="16"/>
                    </a:cubicBezTo>
                    <a:cubicBezTo>
                      <a:pt x="159" y="7"/>
                      <a:pt x="166" y="0"/>
                      <a:pt x="17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350">
                  <a:solidFill>
                    <a:srgbClr val="00206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6" name="Freeform 7"/>
              <p:cNvSpPr>
                <a:spLocks noEditPoints="1"/>
              </p:cNvSpPr>
              <p:nvPr/>
            </p:nvSpPr>
            <p:spPr bwMode="auto">
              <a:xfrm>
                <a:off x="6826001" y="4063081"/>
                <a:ext cx="340497" cy="340497"/>
              </a:xfrm>
              <a:custGeom>
                <a:avLst/>
                <a:gdLst>
                  <a:gd name="T0" fmla="*/ 197 w 394"/>
                  <a:gd name="T1" fmla="*/ 57 h 394"/>
                  <a:gd name="T2" fmla="*/ 98 w 394"/>
                  <a:gd name="T3" fmla="*/ 98 h 394"/>
                  <a:gd name="T4" fmla="*/ 57 w 394"/>
                  <a:gd name="T5" fmla="*/ 197 h 394"/>
                  <a:gd name="T6" fmla="*/ 98 w 394"/>
                  <a:gd name="T7" fmla="*/ 296 h 394"/>
                  <a:gd name="T8" fmla="*/ 197 w 394"/>
                  <a:gd name="T9" fmla="*/ 337 h 394"/>
                  <a:gd name="T10" fmla="*/ 296 w 394"/>
                  <a:gd name="T11" fmla="*/ 296 h 394"/>
                  <a:gd name="T12" fmla="*/ 337 w 394"/>
                  <a:gd name="T13" fmla="*/ 197 h 394"/>
                  <a:gd name="T14" fmla="*/ 296 w 394"/>
                  <a:gd name="T15" fmla="*/ 98 h 394"/>
                  <a:gd name="T16" fmla="*/ 197 w 394"/>
                  <a:gd name="T17" fmla="*/ 57 h 394"/>
                  <a:gd name="T18" fmla="*/ 58 w 394"/>
                  <a:gd name="T19" fmla="*/ 58 h 394"/>
                  <a:gd name="T20" fmla="*/ 197 w 394"/>
                  <a:gd name="T21" fmla="*/ 0 h 394"/>
                  <a:gd name="T22" fmla="*/ 336 w 394"/>
                  <a:gd name="T23" fmla="*/ 58 h 394"/>
                  <a:gd name="T24" fmla="*/ 394 w 394"/>
                  <a:gd name="T25" fmla="*/ 197 h 394"/>
                  <a:gd name="T26" fmla="*/ 336 w 394"/>
                  <a:gd name="T27" fmla="*/ 336 h 394"/>
                  <a:gd name="T28" fmla="*/ 197 w 394"/>
                  <a:gd name="T29" fmla="*/ 394 h 394"/>
                  <a:gd name="T30" fmla="*/ 58 w 394"/>
                  <a:gd name="T31" fmla="*/ 336 h 394"/>
                  <a:gd name="T32" fmla="*/ 0 w 394"/>
                  <a:gd name="T33" fmla="*/ 197 h 394"/>
                  <a:gd name="T34" fmla="*/ 58 w 394"/>
                  <a:gd name="T35" fmla="*/ 58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4" h="394">
                    <a:moveTo>
                      <a:pt x="197" y="57"/>
                    </a:moveTo>
                    <a:cubicBezTo>
                      <a:pt x="158" y="57"/>
                      <a:pt x="123" y="73"/>
                      <a:pt x="98" y="98"/>
                    </a:cubicBezTo>
                    <a:cubicBezTo>
                      <a:pt x="73" y="124"/>
                      <a:pt x="57" y="158"/>
                      <a:pt x="57" y="197"/>
                    </a:cubicBezTo>
                    <a:cubicBezTo>
                      <a:pt x="57" y="236"/>
                      <a:pt x="73" y="271"/>
                      <a:pt x="98" y="296"/>
                    </a:cubicBezTo>
                    <a:cubicBezTo>
                      <a:pt x="123" y="321"/>
                      <a:pt x="158" y="337"/>
                      <a:pt x="197" y="337"/>
                    </a:cubicBezTo>
                    <a:cubicBezTo>
                      <a:pt x="236" y="337"/>
                      <a:pt x="270" y="321"/>
                      <a:pt x="296" y="296"/>
                    </a:cubicBezTo>
                    <a:cubicBezTo>
                      <a:pt x="321" y="271"/>
                      <a:pt x="337" y="236"/>
                      <a:pt x="337" y="197"/>
                    </a:cubicBezTo>
                    <a:cubicBezTo>
                      <a:pt x="337" y="158"/>
                      <a:pt x="321" y="124"/>
                      <a:pt x="296" y="98"/>
                    </a:cubicBezTo>
                    <a:cubicBezTo>
                      <a:pt x="270" y="73"/>
                      <a:pt x="236" y="57"/>
                      <a:pt x="197" y="57"/>
                    </a:cubicBezTo>
                    <a:close/>
                    <a:moveTo>
                      <a:pt x="58" y="58"/>
                    </a:moveTo>
                    <a:cubicBezTo>
                      <a:pt x="93" y="22"/>
                      <a:pt x="143" y="0"/>
                      <a:pt x="197" y="0"/>
                    </a:cubicBezTo>
                    <a:cubicBezTo>
                      <a:pt x="251" y="0"/>
                      <a:pt x="301" y="22"/>
                      <a:pt x="336" y="58"/>
                    </a:cubicBezTo>
                    <a:cubicBezTo>
                      <a:pt x="372" y="93"/>
                      <a:pt x="394" y="143"/>
                      <a:pt x="394" y="197"/>
                    </a:cubicBezTo>
                    <a:cubicBezTo>
                      <a:pt x="394" y="252"/>
                      <a:pt x="372" y="301"/>
                      <a:pt x="336" y="336"/>
                    </a:cubicBezTo>
                    <a:cubicBezTo>
                      <a:pt x="301" y="372"/>
                      <a:pt x="251" y="394"/>
                      <a:pt x="197" y="394"/>
                    </a:cubicBezTo>
                    <a:cubicBezTo>
                      <a:pt x="143" y="394"/>
                      <a:pt x="93" y="372"/>
                      <a:pt x="58" y="336"/>
                    </a:cubicBezTo>
                    <a:cubicBezTo>
                      <a:pt x="22" y="301"/>
                      <a:pt x="0" y="252"/>
                      <a:pt x="0" y="197"/>
                    </a:cubicBezTo>
                    <a:cubicBezTo>
                      <a:pt x="0" y="143"/>
                      <a:pt x="22" y="93"/>
                      <a:pt x="58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350">
                  <a:solidFill>
                    <a:srgbClr val="00206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Freeform 8"/>
              <p:cNvSpPr/>
              <p:nvPr/>
            </p:nvSpPr>
            <p:spPr bwMode="auto">
              <a:xfrm>
                <a:off x="6923651" y="4160731"/>
                <a:ext cx="99479" cy="100211"/>
              </a:xfrm>
              <a:custGeom>
                <a:avLst/>
                <a:gdLst>
                  <a:gd name="T0" fmla="*/ 55 w 115"/>
                  <a:gd name="T1" fmla="*/ 83 h 116"/>
                  <a:gd name="T2" fmla="*/ 64 w 115"/>
                  <a:gd name="T3" fmla="*/ 104 h 116"/>
                  <a:gd name="T4" fmla="*/ 104 w 115"/>
                  <a:gd name="T5" fmla="*/ 104 h 116"/>
                  <a:gd name="T6" fmla="*/ 104 w 115"/>
                  <a:gd name="T7" fmla="*/ 64 h 116"/>
                  <a:gd name="T8" fmla="*/ 82 w 115"/>
                  <a:gd name="T9" fmla="*/ 56 h 116"/>
                  <a:gd name="T10" fmla="*/ 34 w 115"/>
                  <a:gd name="T11" fmla="*/ 8 h 116"/>
                  <a:gd name="T12" fmla="*/ 8 w 115"/>
                  <a:gd name="T13" fmla="*/ 8 h 116"/>
                  <a:gd name="T14" fmla="*/ 8 w 115"/>
                  <a:gd name="T15" fmla="*/ 35 h 116"/>
                  <a:gd name="T16" fmla="*/ 55 w 115"/>
                  <a:gd name="T17" fmla="*/ 8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6">
                    <a:moveTo>
                      <a:pt x="55" y="83"/>
                    </a:moveTo>
                    <a:cubicBezTo>
                      <a:pt x="55" y="90"/>
                      <a:pt x="58" y="98"/>
                      <a:pt x="64" y="104"/>
                    </a:cubicBezTo>
                    <a:cubicBezTo>
                      <a:pt x="75" y="116"/>
                      <a:pt x="93" y="116"/>
                      <a:pt x="104" y="104"/>
                    </a:cubicBezTo>
                    <a:cubicBezTo>
                      <a:pt x="115" y="93"/>
                      <a:pt x="115" y="75"/>
                      <a:pt x="104" y="64"/>
                    </a:cubicBezTo>
                    <a:cubicBezTo>
                      <a:pt x="98" y="58"/>
                      <a:pt x="90" y="55"/>
                      <a:pt x="82" y="56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27" y="0"/>
                      <a:pt x="15" y="0"/>
                      <a:pt x="8" y="8"/>
                    </a:cubicBezTo>
                    <a:cubicBezTo>
                      <a:pt x="0" y="15"/>
                      <a:pt x="0" y="27"/>
                      <a:pt x="8" y="35"/>
                    </a:cubicBezTo>
                    <a:cubicBezTo>
                      <a:pt x="55" y="83"/>
                      <a:pt x="55" y="83"/>
                      <a:pt x="55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350">
                  <a:solidFill>
                    <a:srgbClr val="00206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8" name="组合 28"/>
          <p:cNvGrpSpPr/>
          <p:nvPr/>
        </p:nvGrpSpPr>
        <p:grpSpPr>
          <a:xfrm>
            <a:off x="6550835" y="2922371"/>
            <a:ext cx="3901265" cy="673954"/>
            <a:chOff x="8215313" y="3168650"/>
            <a:chExt cx="5201687" cy="898605"/>
          </a:xfrm>
        </p:grpSpPr>
        <p:sp>
          <p:nvSpPr>
            <p:cNvPr id="39" name="矩形 38"/>
            <p:cNvSpPr/>
            <p:nvPr/>
          </p:nvSpPr>
          <p:spPr>
            <a:xfrm>
              <a:off x="8215313" y="3522662"/>
              <a:ext cx="5201687" cy="544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点击添加正文、温提示正文行距在</a:t>
              </a:r>
              <a:r>
                <a:rPr lang="en-US" altLang="zh-CN" sz="790" dirty="0">
                  <a:solidFill>
                    <a:srgbClr val="002060"/>
                  </a:solidFill>
                  <a:cs typeface="+mn-ea"/>
                  <a:sym typeface="+mn-lt"/>
                </a:rPr>
                <a:t>1.2~1.3</a:t>
              </a: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之间点击添加正文、温提示正文行距在</a:t>
              </a:r>
              <a:r>
                <a:rPr lang="en-US" altLang="zh-CN" sz="790" dirty="0">
                  <a:solidFill>
                    <a:srgbClr val="002060"/>
                  </a:solidFill>
                  <a:cs typeface="+mn-ea"/>
                  <a:sym typeface="+mn-lt"/>
                </a:rPr>
                <a:t>1.2~1.3</a:t>
              </a: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之间点击添加正文、温提示正文行距在</a:t>
              </a:r>
              <a:r>
                <a:rPr lang="en-US" altLang="zh-CN" sz="790" dirty="0">
                  <a:solidFill>
                    <a:srgbClr val="002060"/>
                  </a:solidFill>
                  <a:cs typeface="+mn-ea"/>
                  <a:sym typeface="+mn-lt"/>
                </a:rPr>
                <a:t>1.2~1.3</a:t>
              </a: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之间点击添点击添</a:t>
              </a:r>
              <a:endParaRPr lang="zh-CN" altLang="en-US" sz="790" dirty="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8215313" y="3168650"/>
              <a:ext cx="2622127" cy="4267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pPr>
                <a:defRPr/>
              </a:pPr>
              <a:r>
                <a:rPr lang="zh-CN" altLang="en-US" sz="1500" b="1">
                  <a:solidFill>
                    <a:srgbClr val="002060"/>
                  </a:solidFill>
                  <a:latin typeface="+mn-lt"/>
                  <a:cs typeface="+mn-ea"/>
                  <a:sym typeface="+mn-lt"/>
                </a:rPr>
                <a:t>点击此处添加标题</a:t>
              </a:r>
              <a:endParaRPr lang="zh-CN" altLang="en-US" sz="1500" b="1">
                <a:solidFill>
                  <a:srgbClr val="002060"/>
                </a:solidFill>
                <a:latin typeface="+mn-lt"/>
                <a:cs typeface="+mn-ea"/>
                <a:sym typeface="+mn-lt"/>
              </a:endParaRPr>
            </a:p>
          </p:txBody>
        </p:sp>
      </p:grpSp>
      <p:grpSp>
        <p:nvGrpSpPr>
          <p:cNvPr id="41" name="组合 24"/>
          <p:cNvGrpSpPr/>
          <p:nvPr/>
        </p:nvGrpSpPr>
        <p:grpSpPr>
          <a:xfrm>
            <a:off x="6018625" y="1957965"/>
            <a:ext cx="411956" cy="477441"/>
            <a:chOff x="7505700" y="1882775"/>
            <a:chExt cx="549275" cy="636588"/>
          </a:xfrm>
        </p:grpSpPr>
        <p:sp>
          <p:nvSpPr>
            <p:cNvPr id="42" name="六边形 41"/>
            <p:cNvSpPr/>
            <p:nvPr/>
          </p:nvSpPr>
          <p:spPr>
            <a:xfrm rot="16200000">
              <a:off x="7462044" y="1926431"/>
              <a:ext cx="636588" cy="549275"/>
            </a:xfrm>
            <a:prstGeom prst="hexagon">
              <a:avLst/>
            </a:prstGeom>
            <a:solidFill>
              <a:srgbClr val="BEE4E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grpSp>
          <p:nvGrpSpPr>
            <p:cNvPr id="43" name="组合 19"/>
            <p:cNvGrpSpPr/>
            <p:nvPr/>
          </p:nvGrpSpPr>
          <p:grpSpPr>
            <a:xfrm>
              <a:off x="7611830" y="2019643"/>
              <a:ext cx="297260" cy="362332"/>
              <a:chOff x="3683997" y="856343"/>
              <a:chExt cx="576394" cy="702571"/>
            </a:xfrm>
            <a:solidFill>
              <a:schemeClr val="bg1"/>
            </a:solidFill>
          </p:grpSpPr>
          <p:sp>
            <p:nvSpPr>
              <p:cNvPr id="44" name="Freeform 34"/>
              <p:cNvSpPr>
                <a:spLocks noEditPoints="1"/>
              </p:cNvSpPr>
              <p:nvPr/>
            </p:nvSpPr>
            <p:spPr bwMode="auto">
              <a:xfrm>
                <a:off x="3683997" y="856343"/>
                <a:ext cx="576394" cy="702571"/>
              </a:xfrm>
              <a:custGeom>
                <a:avLst/>
                <a:gdLst>
                  <a:gd name="T0" fmla="*/ 16 w 667"/>
                  <a:gd name="T1" fmla="*/ 176 h 813"/>
                  <a:gd name="T2" fmla="*/ 175 w 667"/>
                  <a:gd name="T3" fmla="*/ 16 h 813"/>
                  <a:gd name="T4" fmla="*/ 214 w 667"/>
                  <a:gd name="T5" fmla="*/ 0 h 813"/>
                  <a:gd name="T6" fmla="*/ 613 w 667"/>
                  <a:gd name="T7" fmla="*/ 0 h 813"/>
                  <a:gd name="T8" fmla="*/ 667 w 667"/>
                  <a:gd name="T9" fmla="*/ 54 h 813"/>
                  <a:gd name="T10" fmla="*/ 667 w 667"/>
                  <a:gd name="T11" fmla="*/ 759 h 813"/>
                  <a:gd name="T12" fmla="*/ 613 w 667"/>
                  <a:gd name="T13" fmla="*/ 813 h 813"/>
                  <a:gd name="T14" fmla="*/ 54 w 667"/>
                  <a:gd name="T15" fmla="*/ 813 h 813"/>
                  <a:gd name="T16" fmla="*/ 0 w 667"/>
                  <a:gd name="T17" fmla="*/ 759 h 813"/>
                  <a:gd name="T18" fmla="*/ 0 w 667"/>
                  <a:gd name="T19" fmla="*/ 214 h 813"/>
                  <a:gd name="T20" fmla="*/ 16 w 667"/>
                  <a:gd name="T21" fmla="*/ 176 h 813"/>
                  <a:gd name="T22" fmla="*/ 194 w 667"/>
                  <a:gd name="T23" fmla="*/ 229 h 813"/>
                  <a:gd name="T24" fmla="*/ 57 w 667"/>
                  <a:gd name="T25" fmla="*/ 229 h 813"/>
                  <a:gd name="T26" fmla="*/ 57 w 667"/>
                  <a:gd name="T27" fmla="*/ 756 h 813"/>
                  <a:gd name="T28" fmla="*/ 610 w 667"/>
                  <a:gd name="T29" fmla="*/ 756 h 813"/>
                  <a:gd name="T30" fmla="*/ 610 w 667"/>
                  <a:gd name="T31" fmla="*/ 57 h 813"/>
                  <a:gd name="T32" fmla="*/ 238 w 667"/>
                  <a:gd name="T33" fmla="*/ 57 h 813"/>
                  <a:gd name="T34" fmla="*/ 238 w 667"/>
                  <a:gd name="T35" fmla="*/ 185 h 813"/>
                  <a:gd name="T36" fmla="*/ 194 w 667"/>
                  <a:gd name="T37" fmla="*/ 229 h 813"/>
                  <a:gd name="T38" fmla="*/ 82 w 667"/>
                  <a:gd name="T39" fmla="*/ 191 h 813"/>
                  <a:gd name="T40" fmla="*/ 194 w 667"/>
                  <a:gd name="T41" fmla="*/ 191 h 813"/>
                  <a:gd name="T42" fmla="*/ 200 w 667"/>
                  <a:gd name="T43" fmla="*/ 185 h 813"/>
                  <a:gd name="T44" fmla="*/ 200 w 667"/>
                  <a:gd name="T45" fmla="*/ 72 h 813"/>
                  <a:gd name="T46" fmla="*/ 82 w 667"/>
                  <a:gd name="T47" fmla="*/ 191 h 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67" h="813">
                    <a:moveTo>
                      <a:pt x="16" y="176"/>
                    </a:moveTo>
                    <a:cubicBezTo>
                      <a:pt x="175" y="16"/>
                      <a:pt x="175" y="16"/>
                      <a:pt x="175" y="16"/>
                    </a:cubicBezTo>
                    <a:cubicBezTo>
                      <a:pt x="186" y="6"/>
                      <a:pt x="199" y="0"/>
                      <a:pt x="214" y="0"/>
                    </a:cubicBezTo>
                    <a:cubicBezTo>
                      <a:pt x="613" y="0"/>
                      <a:pt x="613" y="0"/>
                      <a:pt x="613" y="0"/>
                    </a:cubicBezTo>
                    <a:cubicBezTo>
                      <a:pt x="643" y="0"/>
                      <a:pt x="667" y="24"/>
                      <a:pt x="667" y="54"/>
                    </a:cubicBezTo>
                    <a:cubicBezTo>
                      <a:pt x="667" y="759"/>
                      <a:pt x="667" y="759"/>
                      <a:pt x="667" y="759"/>
                    </a:cubicBezTo>
                    <a:cubicBezTo>
                      <a:pt x="667" y="789"/>
                      <a:pt x="643" y="813"/>
                      <a:pt x="613" y="813"/>
                    </a:cubicBezTo>
                    <a:cubicBezTo>
                      <a:pt x="54" y="813"/>
                      <a:pt x="54" y="813"/>
                      <a:pt x="54" y="813"/>
                    </a:cubicBezTo>
                    <a:cubicBezTo>
                      <a:pt x="24" y="813"/>
                      <a:pt x="0" y="789"/>
                      <a:pt x="0" y="759"/>
                    </a:cubicBezTo>
                    <a:cubicBezTo>
                      <a:pt x="0" y="214"/>
                      <a:pt x="0" y="214"/>
                      <a:pt x="0" y="214"/>
                    </a:cubicBezTo>
                    <a:cubicBezTo>
                      <a:pt x="0" y="200"/>
                      <a:pt x="5" y="186"/>
                      <a:pt x="16" y="176"/>
                    </a:cubicBezTo>
                    <a:close/>
                    <a:moveTo>
                      <a:pt x="194" y="229"/>
                    </a:moveTo>
                    <a:cubicBezTo>
                      <a:pt x="57" y="229"/>
                      <a:pt x="57" y="229"/>
                      <a:pt x="57" y="229"/>
                    </a:cubicBezTo>
                    <a:cubicBezTo>
                      <a:pt x="57" y="756"/>
                      <a:pt x="57" y="756"/>
                      <a:pt x="57" y="756"/>
                    </a:cubicBezTo>
                    <a:cubicBezTo>
                      <a:pt x="610" y="756"/>
                      <a:pt x="610" y="756"/>
                      <a:pt x="610" y="756"/>
                    </a:cubicBezTo>
                    <a:cubicBezTo>
                      <a:pt x="610" y="57"/>
                      <a:pt x="610" y="57"/>
                      <a:pt x="610" y="57"/>
                    </a:cubicBezTo>
                    <a:cubicBezTo>
                      <a:pt x="238" y="57"/>
                      <a:pt x="238" y="57"/>
                      <a:pt x="238" y="57"/>
                    </a:cubicBezTo>
                    <a:cubicBezTo>
                      <a:pt x="238" y="185"/>
                      <a:pt x="238" y="185"/>
                      <a:pt x="238" y="185"/>
                    </a:cubicBezTo>
                    <a:cubicBezTo>
                      <a:pt x="238" y="210"/>
                      <a:pt x="218" y="229"/>
                      <a:pt x="194" y="229"/>
                    </a:cubicBezTo>
                    <a:close/>
                    <a:moveTo>
                      <a:pt x="82" y="191"/>
                    </a:moveTo>
                    <a:cubicBezTo>
                      <a:pt x="194" y="191"/>
                      <a:pt x="194" y="191"/>
                      <a:pt x="194" y="191"/>
                    </a:cubicBezTo>
                    <a:cubicBezTo>
                      <a:pt x="197" y="191"/>
                      <a:pt x="200" y="188"/>
                      <a:pt x="200" y="185"/>
                    </a:cubicBezTo>
                    <a:cubicBezTo>
                      <a:pt x="200" y="72"/>
                      <a:pt x="200" y="72"/>
                      <a:pt x="200" y="72"/>
                    </a:cubicBezTo>
                    <a:cubicBezTo>
                      <a:pt x="82" y="191"/>
                      <a:pt x="82" y="191"/>
                      <a:pt x="82" y="1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350">
                  <a:solidFill>
                    <a:srgbClr val="00206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5" name="Freeform 35"/>
              <p:cNvSpPr>
                <a:spLocks noEditPoints="1"/>
              </p:cNvSpPr>
              <p:nvPr/>
            </p:nvSpPr>
            <p:spPr bwMode="auto">
              <a:xfrm>
                <a:off x="3765921" y="1015436"/>
                <a:ext cx="412546" cy="433758"/>
              </a:xfrm>
              <a:custGeom>
                <a:avLst/>
                <a:gdLst>
                  <a:gd name="T0" fmla="*/ 170 w 477"/>
                  <a:gd name="T1" fmla="*/ 429 h 502"/>
                  <a:gd name="T2" fmla="*/ 86 w 477"/>
                  <a:gd name="T3" fmla="*/ 502 h 502"/>
                  <a:gd name="T4" fmla="*/ 0 w 477"/>
                  <a:gd name="T5" fmla="*/ 416 h 502"/>
                  <a:gd name="T6" fmla="*/ 72 w 477"/>
                  <a:gd name="T7" fmla="*/ 330 h 502"/>
                  <a:gd name="T8" fmla="*/ 63 w 477"/>
                  <a:gd name="T9" fmla="*/ 258 h 502"/>
                  <a:gd name="T10" fmla="*/ 144 w 477"/>
                  <a:gd name="T11" fmla="*/ 143 h 502"/>
                  <a:gd name="T12" fmla="*/ 254 w 477"/>
                  <a:gd name="T13" fmla="*/ 20 h 502"/>
                  <a:gd name="T14" fmla="*/ 458 w 477"/>
                  <a:gd name="T15" fmla="*/ 0 h 502"/>
                  <a:gd name="T16" fmla="*/ 477 w 477"/>
                  <a:gd name="T17" fmla="*/ 153 h 502"/>
                  <a:gd name="T18" fmla="*/ 398 w 477"/>
                  <a:gd name="T19" fmla="*/ 172 h 502"/>
                  <a:gd name="T20" fmla="*/ 438 w 477"/>
                  <a:gd name="T21" fmla="*/ 223 h 502"/>
                  <a:gd name="T22" fmla="*/ 404 w 477"/>
                  <a:gd name="T23" fmla="*/ 245 h 502"/>
                  <a:gd name="T24" fmla="*/ 452 w 477"/>
                  <a:gd name="T25" fmla="*/ 355 h 502"/>
                  <a:gd name="T26" fmla="*/ 452 w 477"/>
                  <a:gd name="T27" fmla="*/ 477 h 502"/>
                  <a:gd name="T28" fmla="*/ 330 w 477"/>
                  <a:gd name="T29" fmla="*/ 477 h 502"/>
                  <a:gd name="T30" fmla="*/ 256 w 477"/>
                  <a:gd name="T31" fmla="*/ 464 h 502"/>
                  <a:gd name="T32" fmla="*/ 235 w 477"/>
                  <a:gd name="T33" fmla="*/ 429 h 502"/>
                  <a:gd name="T34" fmla="*/ 162 w 477"/>
                  <a:gd name="T35" fmla="*/ 160 h 502"/>
                  <a:gd name="T36" fmla="*/ 135 w 477"/>
                  <a:gd name="T37" fmla="*/ 275 h 502"/>
                  <a:gd name="T38" fmla="*/ 101 w 477"/>
                  <a:gd name="T39" fmla="*/ 331 h 502"/>
                  <a:gd name="T40" fmla="*/ 171 w 477"/>
                  <a:gd name="T41" fmla="*/ 404 h 502"/>
                  <a:gd name="T42" fmla="*/ 235 w 477"/>
                  <a:gd name="T43" fmla="*/ 378 h 502"/>
                  <a:gd name="T44" fmla="*/ 306 w 477"/>
                  <a:gd name="T45" fmla="*/ 408 h 502"/>
                  <a:gd name="T46" fmla="*/ 378 w 477"/>
                  <a:gd name="T47" fmla="*/ 330 h 502"/>
                  <a:gd name="T48" fmla="*/ 353 w 477"/>
                  <a:gd name="T49" fmla="*/ 245 h 502"/>
                  <a:gd name="T50" fmla="*/ 382 w 477"/>
                  <a:gd name="T51" fmla="*/ 174 h 502"/>
                  <a:gd name="T52" fmla="*/ 273 w 477"/>
                  <a:gd name="T53" fmla="*/ 172 h 502"/>
                  <a:gd name="T54" fmla="*/ 254 w 477"/>
                  <a:gd name="T55" fmla="*/ 101 h 502"/>
                  <a:gd name="T56" fmla="*/ 292 w 477"/>
                  <a:gd name="T57" fmla="*/ 38 h 502"/>
                  <a:gd name="T58" fmla="*/ 439 w 477"/>
                  <a:gd name="T59" fmla="*/ 134 h 502"/>
                  <a:gd name="T60" fmla="*/ 425 w 477"/>
                  <a:gd name="T61" fmla="*/ 382 h 502"/>
                  <a:gd name="T62" fmla="*/ 357 w 477"/>
                  <a:gd name="T63" fmla="*/ 382 h 502"/>
                  <a:gd name="T64" fmla="*/ 357 w 477"/>
                  <a:gd name="T65" fmla="*/ 450 h 502"/>
                  <a:gd name="T66" fmla="*/ 425 w 477"/>
                  <a:gd name="T67" fmla="*/ 450 h 502"/>
                  <a:gd name="T68" fmla="*/ 425 w 477"/>
                  <a:gd name="T69" fmla="*/ 382 h 502"/>
                  <a:gd name="T70" fmla="*/ 86 w 477"/>
                  <a:gd name="T71" fmla="*/ 367 h 502"/>
                  <a:gd name="T72" fmla="*/ 38 w 477"/>
                  <a:gd name="T73" fmla="*/ 416 h 502"/>
                  <a:gd name="T74" fmla="*/ 86 w 477"/>
                  <a:gd name="T75" fmla="*/ 464 h 502"/>
                  <a:gd name="T76" fmla="*/ 134 w 477"/>
                  <a:gd name="T77" fmla="*/ 416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77" h="502">
                    <a:moveTo>
                      <a:pt x="235" y="429"/>
                    </a:moveTo>
                    <a:cubicBezTo>
                      <a:pt x="170" y="429"/>
                      <a:pt x="170" y="429"/>
                      <a:pt x="170" y="429"/>
                    </a:cubicBezTo>
                    <a:cubicBezTo>
                      <a:pt x="168" y="448"/>
                      <a:pt x="159" y="464"/>
                      <a:pt x="146" y="477"/>
                    </a:cubicBezTo>
                    <a:cubicBezTo>
                      <a:pt x="131" y="493"/>
                      <a:pt x="109" y="502"/>
                      <a:pt x="86" y="502"/>
                    </a:cubicBezTo>
                    <a:cubicBezTo>
                      <a:pt x="62" y="502"/>
                      <a:pt x="41" y="493"/>
                      <a:pt x="25" y="477"/>
                    </a:cubicBezTo>
                    <a:cubicBezTo>
                      <a:pt x="10" y="461"/>
                      <a:pt x="0" y="440"/>
                      <a:pt x="0" y="416"/>
                    </a:cubicBezTo>
                    <a:cubicBezTo>
                      <a:pt x="0" y="392"/>
                      <a:pt x="10" y="370"/>
                      <a:pt x="25" y="355"/>
                    </a:cubicBezTo>
                    <a:cubicBezTo>
                      <a:pt x="38" y="342"/>
                      <a:pt x="54" y="333"/>
                      <a:pt x="72" y="330"/>
                    </a:cubicBezTo>
                    <a:cubicBezTo>
                      <a:pt x="48" y="277"/>
                      <a:pt x="48" y="277"/>
                      <a:pt x="48" y="277"/>
                    </a:cubicBezTo>
                    <a:cubicBezTo>
                      <a:pt x="43" y="269"/>
                      <a:pt x="48" y="255"/>
                      <a:pt x="63" y="258"/>
                    </a:cubicBezTo>
                    <a:cubicBezTo>
                      <a:pt x="84" y="263"/>
                      <a:pt x="84" y="263"/>
                      <a:pt x="84" y="263"/>
                    </a:cubicBezTo>
                    <a:cubicBezTo>
                      <a:pt x="94" y="216"/>
                      <a:pt x="115" y="175"/>
                      <a:pt x="144" y="143"/>
                    </a:cubicBezTo>
                    <a:cubicBezTo>
                      <a:pt x="174" y="108"/>
                      <a:pt x="212" y="84"/>
                      <a:pt x="254" y="75"/>
                    </a:cubicBezTo>
                    <a:cubicBezTo>
                      <a:pt x="254" y="20"/>
                      <a:pt x="254" y="20"/>
                      <a:pt x="254" y="20"/>
                    </a:cubicBezTo>
                    <a:cubicBezTo>
                      <a:pt x="254" y="9"/>
                      <a:pt x="264" y="0"/>
                      <a:pt x="275" y="0"/>
                    </a:cubicBezTo>
                    <a:cubicBezTo>
                      <a:pt x="458" y="0"/>
                      <a:pt x="458" y="0"/>
                      <a:pt x="458" y="0"/>
                    </a:cubicBezTo>
                    <a:cubicBezTo>
                      <a:pt x="468" y="0"/>
                      <a:pt x="477" y="9"/>
                      <a:pt x="477" y="19"/>
                    </a:cubicBezTo>
                    <a:cubicBezTo>
                      <a:pt x="477" y="153"/>
                      <a:pt x="477" y="153"/>
                      <a:pt x="477" y="153"/>
                    </a:cubicBezTo>
                    <a:cubicBezTo>
                      <a:pt x="477" y="163"/>
                      <a:pt x="468" y="172"/>
                      <a:pt x="458" y="172"/>
                    </a:cubicBezTo>
                    <a:cubicBezTo>
                      <a:pt x="398" y="172"/>
                      <a:pt x="398" y="172"/>
                      <a:pt x="398" y="172"/>
                    </a:cubicBezTo>
                    <a:cubicBezTo>
                      <a:pt x="398" y="172"/>
                      <a:pt x="399" y="173"/>
                      <a:pt x="399" y="174"/>
                    </a:cubicBezTo>
                    <a:cubicBezTo>
                      <a:pt x="438" y="223"/>
                      <a:pt x="438" y="223"/>
                      <a:pt x="438" y="223"/>
                    </a:cubicBezTo>
                    <a:cubicBezTo>
                      <a:pt x="444" y="229"/>
                      <a:pt x="443" y="245"/>
                      <a:pt x="428" y="245"/>
                    </a:cubicBezTo>
                    <a:cubicBezTo>
                      <a:pt x="404" y="245"/>
                      <a:pt x="404" y="245"/>
                      <a:pt x="404" y="245"/>
                    </a:cubicBezTo>
                    <a:cubicBezTo>
                      <a:pt x="404" y="330"/>
                      <a:pt x="404" y="330"/>
                      <a:pt x="404" y="330"/>
                    </a:cubicBezTo>
                    <a:cubicBezTo>
                      <a:pt x="422" y="333"/>
                      <a:pt x="439" y="342"/>
                      <a:pt x="452" y="355"/>
                    </a:cubicBezTo>
                    <a:cubicBezTo>
                      <a:pt x="467" y="370"/>
                      <a:pt x="477" y="392"/>
                      <a:pt x="477" y="416"/>
                    </a:cubicBezTo>
                    <a:cubicBezTo>
                      <a:pt x="477" y="440"/>
                      <a:pt x="467" y="461"/>
                      <a:pt x="452" y="477"/>
                    </a:cubicBezTo>
                    <a:cubicBezTo>
                      <a:pt x="436" y="493"/>
                      <a:pt x="415" y="502"/>
                      <a:pt x="391" y="502"/>
                    </a:cubicBezTo>
                    <a:cubicBezTo>
                      <a:pt x="367" y="502"/>
                      <a:pt x="346" y="493"/>
                      <a:pt x="330" y="477"/>
                    </a:cubicBezTo>
                    <a:cubicBezTo>
                      <a:pt x="317" y="463"/>
                      <a:pt x="308" y="445"/>
                      <a:pt x="306" y="425"/>
                    </a:cubicBezTo>
                    <a:cubicBezTo>
                      <a:pt x="256" y="464"/>
                      <a:pt x="256" y="464"/>
                      <a:pt x="256" y="464"/>
                    </a:cubicBezTo>
                    <a:cubicBezTo>
                      <a:pt x="249" y="470"/>
                      <a:pt x="235" y="469"/>
                      <a:pt x="235" y="453"/>
                    </a:cubicBezTo>
                    <a:cubicBezTo>
                      <a:pt x="235" y="429"/>
                      <a:pt x="235" y="429"/>
                      <a:pt x="235" y="429"/>
                    </a:cubicBezTo>
                    <a:close/>
                    <a:moveTo>
                      <a:pt x="254" y="101"/>
                    </a:moveTo>
                    <a:cubicBezTo>
                      <a:pt x="219" y="110"/>
                      <a:pt x="188" y="131"/>
                      <a:pt x="162" y="160"/>
                    </a:cubicBezTo>
                    <a:cubicBezTo>
                      <a:pt x="137" y="189"/>
                      <a:pt x="118" y="226"/>
                      <a:pt x="109" y="269"/>
                    </a:cubicBezTo>
                    <a:cubicBezTo>
                      <a:pt x="135" y="275"/>
                      <a:pt x="135" y="275"/>
                      <a:pt x="135" y="275"/>
                    </a:cubicBezTo>
                    <a:cubicBezTo>
                      <a:pt x="148" y="278"/>
                      <a:pt x="147" y="292"/>
                      <a:pt x="140" y="298"/>
                    </a:cubicBezTo>
                    <a:cubicBezTo>
                      <a:pt x="101" y="331"/>
                      <a:pt x="101" y="331"/>
                      <a:pt x="101" y="331"/>
                    </a:cubicBezTo>
                    <a:cubicBezTo>
                      <a:pt x="118" y="334"/>
                      <a:pt x="134" y="342"/>
                      <a:pt x="146" y="355"/>
                    </a:cubicBezTo>
                    <a:cubicBezTo>
                      <a:pt x="159" y="368"/>
                      <a:pt x="168" y="385"/>
                      <a:pt x="171" y="404"/>
                    </a:cubicBezTo>
                    <a:cubicBezTo>
                      <a:pt x="235" y="404"/>
                      <a:pt x="235" y="404"/>
                      <a:pt x="235" y="404"/>
                    </a:cubicBezTo>
                    <a:cubicBezTo>
                      <a:pt x="235" y="378"/>
                      <a:pt x="235" y="378"/>
                      <a:pt x="235" y="378"/>
                    </a:cubicBezTo>
                    <a:cubicBezTo>
                      <a:pt x="235" y="365"/>
                      <a:pt x="248" y="363"/>
                      <a:pt x="256" y="369"/>
                    </a:cubicBezTo>
                    <a:cubicBezTo>
                      <a:pt x="306" y="408"/>
                      <a:pt x="306" y="408"/>
                      <a:pt x="306" y="408"/>
                    </a:cubicBezTo>
                    <a:cubicBezTo>
                      <a:pt x="308" y="387"/>
                      <a:pt x="317" y="368"/>
                      <a:pt x="330" y="355"/>
                    </a:cubicBezTo>
                    <a:cubicBezTo>
                      <a:pt x="343" y="342"/>
                      <a:pt x="360" y="333"/>
                      <a:pt x="378" y="330"/>
                    </a:cubicBezTo>
                    <a:cubicBezTo>
                      <a:pt x="378" y="245"/>
                      <a:pt x="378" y="245"/>
                      <a:pt x="378" y="245"/>
                    </a:cubicBezTo>
                    <a:cubicBezTo>
                      <a:pt x="353" y="245"/>
                      <a:pt x="353" y="245"/>
                      <a:pt x="353" y="245"/>
                    </a:cubicBezTo>
                    <a:cubicBezTo>
                      <a:pt x="340" y="245"/>
                      <a:pt x="338" y="230"/>
                      <a:pt x="344" y="223"/>
                    </a:cubicBezTo>
                    <a:cubicBezTo>
                      <a:pt x="382" y="174"/>
                      <a:pt x="382" y="174"/>
                      <a:pt x="382" y="174"/>
                    </a:cubicBezTo>
                    <a:cubicBezTo>
                      <a:pt x="383" y="173"/>
                      <a:pt x="383" y="172"/>
                      <a:pt x="384" y="172"/>
                    </a:cubicBezTo>
                    <a:cubicBezTo>
                      <a:pt x="273" y="172"/>
                      <a:pt x="273" y="172"/>
                      <a:pt x="273" y="172"/>
                    </a:cubicBezTo>
                    <a:cubicBezTo>
                      <a:pt x="263" y="172"/>
                      <a:pt x="254" y="164"/>
                      <a:pt x="254" y="153"/>
                    </a:cubicBezTo>
                    <a:cubicBezTo>
                      <a:pt x="254" y="101"/>
                      <a:pt x="254" y="101"/>
                      <a:pt x="254" y="101"/>
                    </a:cubicBezTo>
                    <a:close/>
                    <a:moveTo>
                      <a:pt x="439" y="38"/>
                    </a:moveTo>
                    <a:cubicBezTo>
                      <a:pt x="292" y="38"/>
                      <a:pt x="292" y="38"/>
                      <a:pt x="292" y="38"/>
                    </a:cubicBezTo>
                    <a:cubicBezTo>
                      <a:pt x="292" y="134"/>
                      <a:pt x="292" y="134"/>
                      <a:pt x="292" y="134"/>
                    </a:cubicBezTo>
                    <a:cubicBezTo>
                      <a:pt x="439" y="134"/>
                      <a:pt x="439" y="134"/>
                      <a:pt x="439" y="134"/>
                    </a:cubicBezTo>
                    <a:cubicBezTo>
                      <a:pt x="439" y="38"/>
                      <a:pt x="439" y="38"/>
                      <a:pt x="439" y="38"/>
                    </a:cubicBezTo>
                    <a:close/>
                    <a:moveTo>
                      <a:pt x="425" y="382"/>
                    </a:moveTo>
                    <a:cubicBezTo>
                      <a:pt x="416" y="373"/>
                      <a:pt x="404" y="367"/>
                      <a:pt x="391" y="367"/>
                    </a:cubicBezTo>
                    <a:cubicBezTo>
                      <a:pt x="378" y="367"/>
                      <a:pt x="366" y="373"/>
                      <a:pt x="357" y="382"/>
                    </a:cubicBezTo>
                    <a:cubicBezTo>
                      <a:pt x="349" y="390"/>
                      <a:pt x="343" y="402"/>
                      <a:pt x="343" y="416"/>
                    </a:cubicBezTo>
                    <a:cubicBezTo>
                      <a:pt x="343" y="429"/>
                      <a:pt x="349" y="441"/>
                      <a:pt x="357" y="450"/>
                    </a:cubicBezTo>
                    <a:cubicBezTo>
                      <a:pt x="366" y="459"/>
                      <a:pt x="378" y="464"/>
                      <a:pt x="391" y="464"/>
                    </a:cubicBezTo>
                    <a:cubicBezTo>
                      <a:pt x="404" y="464"/>
                      <a:pt x="416" y="459"/>
                      <a:pt x="425" y="450"/>
                    </a:cubicBezTo>
                    <a:cubicBezTo>
                      <a:pt x="434" y="441"/>
                      <a:pt x="439" y="429"/>
                      <a:pt x="439" y="416"/>
                    </a:cubicBezTo>
                    <a:cubicBezTo>
                      <a:pt x="439" y="402"/>
                      <a:pt x="434" y="390"/>
                      <a:pt x="425" y="382"/>
                    </a:cubicBezTo>
                    <a:close/>
                    <a:moveTo>
                      <a:pt x="120" y="382"/>
                    </a:moveTo>
                    <a:cubicBezTo>
                      <a:pt x="111" y="373"/>
                      <a:pt x="99" y="367"/>
                      <a:pt x="86" y="367"/>
                    </a:cubicBezTo>
                    <a:cubicBezTo>
                      <a:pt x="73" y="367"/>
                      <a:pt x="61" y="373"/>
                      <a:pt x="52" y="382"/>
                    </a:cubicBezTo>
                    <a:cubicBezTo>
                      <a:pt x="43" y="390"/>
                      <a:pt x="38" y="402"/>
                      <a:pt x="38" y="416"/>
                    </a:cubicBezTo>
                    <a:cubicBezTo>
                      <a:pt x="38" y="429"/>
                      <a:pt x="43" y="441"/>
                      <a:pt x="52" y="450"/>
                    </a:cubicBezTo>
                    <a:cubicBezTo>
                      <a:pt x="61" y="459"/>
                      <a:pt x="73" y="464"/>
                      <a:pt x="86" y="464"/>
                    </a:cubicBezTo>
                    <a:cubicBezTo>
                      <a:pt x="99" y="464"/>
                      <a:pt x="111" y="459"/>
                      <a:pt x="120" y="450"/>
                    </a:cubicBezTo>
                    <a:cubicBezTo>
                      <a:pt x="128" y="441"/>
                      <a:pt x="134" y="429"/>
                      <a:pt x="134" y="416"/>
                    </a:cubicBezTo>
                    <a:cubicBezTo>
                      <a:pt x="134" y="402"/>
                      <a:pt x="128" y="390"/>
                      <a:pt x="120" y="3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350">
                  <a:solidFill>
                    <a:srgbClr val="00206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6" name="组合 27"/>
          <p:cNvGrpSpPr/>
          <p:nvPr/>
        </p:nvGrpSpPr>
        <p:grpSpPr>
          <a:xfrm>
            <a:off x="6550835" y="1801994"/>
            <a:ext cx="4010485" cy="673954"/>
            <a:chOff x="8215313" y="1674813"/>
            <a:chExt cx="5347314" cy="898605"/>
          </a:xfrm>
        </p:grpSpPr>
        <p:sp>
          <p:nvSpPr>
            <p:cNvPr id="47" name="矩形 46"/>
            <p:cNvSpPr/>
            <p:nvPr/>
          </p:nvSpPr>
          <p:spPr>
            <a:xfrm>
              <a:off x="8215313" y="2028825"/>
              <a:ext cx="5347314" cy="544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点击添加正文、温提示正文行距在</a:t>
              </a:r>
              <a:r>
                <a:rPr lang="en-US" altLang="zh-CN" sz="790" dirty="0">
                  <a:solidFill>
                    <a:srgbClr val="002060"/>
                  </a:solidFill>
                  <a:cs typeface="+mn-ea"/>
                  <a:sym typeface="+mn-lt"/>
                </a:rPr>
                <a:t>1.2~1.3</a:t>
              </a: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之间点击添加正文、温提示正文行距在</a:t>
              </a:r>
              <a:r>
                <a:rPr lang="en-US" altLang="zh-CN" sz="790" dirty="0">
                  <a:solidFill>
                    <a:srgbClr val="002060"/>
                  </a:solidFill>
                  <a:cs typeface="+mn-ea"/>
                  <a:sym typeface="+mn-lt"/>
                </a:rPr>
                <a:t>1.2~1.3</a:t>
              </a: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之间点击添加正文、温提示正文行距在</a:t>
              </a:r>
              <a:r>
                <a:rPr lang="en-US" altLang="zh-CN" sz="790" dirty="0">
                  <a:solidFill>
                    <a:srgbClr val="002060"/>
                  </a:solidFill>
                  <a:cs typeface="+mn-ea"/>
                  <a:sym typeface="+mn-lt"/>
                </a:rPr>
                <a:t>1.2~1.3</a:t>
              </a: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之间点击添点击添</a:t>
              </a:r>
              <a:endParaRPr lang="zh-CN" altLang="en-US" sz="790" dirty="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8215313" y="1674813"/>
              <a:ext cx="2622127" cy="4267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pPr>
                <a:defRPr/>
              </a:pPr>
              <a:r>
                <a:rPr lang="zh-CN" altLang="en-US" sz="1500" b="1" dirty="0">
                  <a:solidFill>
                    <a:srgbClr val="002060"/>
                  </a:solidFill>
                  <a:latin typeface="+mn-lt"/>
                  <a:cs typeface="+mn-ea"/>
                  <a:sym typeface="+mn-lt"/>
                </a:rPr>
                <a:t>点击此处添加标题</a:t>
              </a:r>
              <a:endParaRPr lang="zh-CN" altLang="en-US" sz="1500" b="1" dirty="0">
                <a:solidFill>
                  <a:srgbClr val="002060"/>
                </a:solidFill>
                <a:latin typeface="+mn-lt"/>
                <a:cs typeface="+mn-ea"/>
                <a:sym typeface="+mn-lt"/>
              </a:endParaRPr>
            </a:p>
          </p:txBody>
        </p:sp>
      </p:grpSp>
      <p:pic>
        <p:nvPicPr>
          <p:cNvPr id="49" name="图片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48" y="2330746"/>
            <a:ext cx="3075144" cy="2041895"/>
          </a:xfrm>
          <a:prstGeom prst="rect">
            <a:avLst/>
          </a:prstGeom>
          <a:effectLst/>
        </p:spPr>
      </p:pic>
      <p:sp>
        <p:nvSpPr>
          <p:cNvPr id="51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52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53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19137" y="2816929"/>
            <a:ext cx="2153822" cy="3789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/>
              <a:t>6</a:t>
            </a:r>
            <a:r>
              <a:rPr lang="zh-CN" altLang="en-US" sz="1600"/>
              <a:t>月</a:t>
            </a:r>
            <a:endParaRPr lang="zh-CN" altLang="en-US" sz="1600"/>
          </a:p>
        </p:txBody>
      </p:sp>
      <p:sp>
        <p:nvSpPr>
          <p:cNvPr id="38" name="矩形 37"/>
          <p:cNvSpPr/>
          <p:nvPr/>
        </p:nvSpPr>
        <p:spPr>
          <a:xfrm>
            <a:off x="2872958" y="2816929"/>
            <a:ext cx="2153822" cy="37894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/>
              <a:t>7</a:t>
            </a:r>
            <a:r>
              <a:rPr lang="zh-CN" altLang="en-US" sz="1600"/>
              <a:t>月</a:t>
            </a:r>
            <a:endParaRPr lang="zh-CN" altLang="en-US" sz="1600"/>
          </a:p>
        </p:txBody>
      </p:sp>
      <p:sp>
        <p:nvSpPr>
          <p:cNvPr id="39" name="矩形 38"/>
          <p:cNvSpPr/>
          <p:nvPr/>
        </p:nvSpPr>
        <p:spPr>
          <a:xfrm>
            <a:off x="5011395" y="2816929"/>
            <a:ext cx="2153822" cy="3789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/>
              <a:t>8</a:t>
            </a:r>
            <a:r>
              <a:rPr lang="zh-CN" altLang="en-US" sz="1600"/>
              <a:t>月</a:t>
            </a:r>
            <a:endParaRPr lang="zh-CN" altLang="en-US" sz="1600"/>
          </a:p>
        </p:txBody>
      </p:sp>
      <p:sp>
        <p:nvSpPr>
          <p:cNvPr id="40" name="矩形 39"/>
          <p:cNvSpPr/>
          <p:nvPr/>
        </p:nvSpPr>
        <p:spPr>
          <a:xfrm>
            <a:off x="7165216" y="2816929"/>
            <a:ext cx="2153822" cy="37894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/>
              <a:t>9</a:t>
            </a:r>
            <a:r>
              <a:rPr lang="zh-CN" altLang="en-US" sz="1600"/>
              <a:t>月</a:t>
            </a:r>
            <a:endParaRPr lang="zh-CN" altLang="en-US" sz="1600"/>
          </a:p>
        </p:txBody>
      </p:sp>
      <p:sp>
        <p:nvSpPr>
          <p:cNvPr id="41" name="箭头: 五边形 40"/>
          <p:cNvSpPr/>
          <p:nvPr/>
        </p:nvSpPr>
        <p:spPr>
          <a:xfrm>
            <a:off x="9319038" y="2816929"/>
            <a:ext cx="2153822" cy="378941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/>
              <a:t>10</a:t>
            </a:r>
            <a:r>
              <a:rPr lang="zh-CN" altLang="en-US" sz="1600"/>
              <a:t>月</a:t>
            </a:r>
            <a:endParaRPr lang="zh-CN" altLang="en-US" sz="1600"/>
          </a:p>
        </p:txBody>
      </p:sp>
      <p:sp>
        <p:nvSpPr>
          <p:cNvPr id="42" name="椭圆 41"/>
          <p:cNvSpPr/>
          <p:nvPr/>
        </p:nvSpPr>
        <p:spPr bwMode="gray">
          <a:xfrm>
            <a:off x="1176689" y="3136328"/>
            <a:ext cx="107691" cy="105026"/>
          </a:xfrm>
          <a:prstGeom prst="ellipse">
            <a:avLst/>
          </a:prstGeom>
          <a:solidFill>
            <a:schemeClr val="accent1"/>
          </a:solidFill>
          <a:ln w="12700" algn="ctr">
            <a:solidFill>
              <a:schemeClr val="bg1"/>
            </a:solidFill>
            <a:round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43" name="椭圆 42"/>
          <p:cNvSpPr/>
          <p:nvPr/>
        </p:nvSpPr>
        <p:spPr bwMode="gray">
          <a:xfrm>
            <a:off x="3121316" y="3136328"/>
            <a:ext cx="107691" cy="105026"/>
          </a:xfrm>
          <a:prstGeom prst="ellipse">
            <a:avLst/>
          </a:prstGeom>
          <a:solidFill>
            <a:schemeClr val="accent3"/>
          </a:solidFill>
          <a:ln w="12700" algn="ctr">
            <a:solidFill>
              <a:schemeClr val="bg1"/>
            </a:solidFill>
            <a:round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44" name="椭圆 43"/>
          <p:cNvSpPr/>
          <p:nvPr/>
        </p:nvSpPr>
        <p:spPr bwMode="gray">
          <a:xfrm>
            <a:off x="5165102" y="3136328"/>
            <a:ext cx="107691" cy="105026"/>
          </a:xfrm>
          <a:prstGeom prst="ellipse">
            <a:avLst/>
          </a:prstGeom>
          <a:solidFill>
            <a:schemeClr val="accent1"/>
          </a:solidFill>
          <a:ln w="12700" algn="ctr">
            <a:solidFill>
              <a:schemeClr val="bg1"/>
            </a:solidFill>
            <a:round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45" name="椭圆 44"/>
          <p:cNvSpPr/>
          <p:nvPr/>
        </p:nvSpPr>
        <p:spPr bwMode="gray">
          <a:xfrm>
            <a:off x="6346598" y="3136328"/>
            <a:ext cx="107691" cy="105026"/>
          </a:xfrm>
          <a:prstGeom prst="ellipse">
            <a:avLst/>
          </a:prstGeom>
          <a:solidFill>
            <a:schemeClr val="accent1"/>
          </a:solidFill>
          <a:ln w="12700" algn="ctr">
            <a:solidFill>
              <a:schemeClr val="bg1"/>
            </a:solidFill>
            <a:round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46" name="椭圆 45"/>
          <p:cNvSpPr/>
          <p:nvPr/>
        </p:nvSpPr>
        <p:spPr bwMode="gray">
          <a:xfrm>
            <a:off x="6849011" y="3136328"/>
            <a:ext cx="107691" cy="105026"/>
          </a:xfrm>
          <a:prstGeom prst="ellipse">
            <a:avLst/>
          </a:prstGeom>
          <a:solidFill>
            <a:schemeClr val="accent1"/>
          </a:solidFill>
          <a:ln w="12700" algn="ctr">
            <a:solidFill>
              <a:schemeClr val="bg1"/>
            </a:solidFill>
            <a:round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47" name="椭圆 46"/>
          <p:cNvSpPr/>
          <p:nvPr/>
        </p:nvSpPr>
        <p:spPr bwMode="gray">
          <a:xfrm>
            <a:off x="4436327" y="3136328"/>
            <a:ext cx="107691" cy="105026"/>
          </a:xfrm>
          <a:prstGeom prst="ellipse">
            <a:avLst/>
          </a:prstGeom>
          <a:solidFill>
            <a:schemeClr val="accent3"/>
          </a:solidFill>
          <a:ln w="12700" algn="ctr">
            <a:solidFill>
              <a:schemeClr val="bg1"/>
            </a:solidFill>
            <a:round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48" name="椭圆 47"/>
          <p:cNvSpPr/>
          <p:nvPr/>
        </p:nvSpPr>
        <p:spPr bwMode="gray">
          <a:xfrm>
            <a:off x="8080196" y="3136328"/>
            <a:ext cx="107691" cy="105026"/>
          </a:xfrm>
          <a:prstGeom prst="ellipse">
            <a:avLst/>
          </a:prstGeom>
          <a:solidFill>
            <a:schemeClr val="accent3"/>
          </a:solidFill>
          <a:ln w="12700" algn="ctr">
            <a:solidFill>
              <a:schemeClr val="bg1"/>
            </a:solidFill>
            <a:round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49" name="椭圆 48"/>
          <p:cNvSpPr/>
          <p:nvPr/>
        </p:nvSpPr>
        <p:spPr bwMode="gray">
          <a:xfrm>
            <a:off x="8347045" y="3136328"/>
            <a:ext cx="107691" cy="105026"/>
          </a:xfrm>
          <a:prstGeom prst="ellipse">
            <a:avLst/>
          </a:prstGeom>
          <a:solidFill>
            <a:schemeClr val="accent3"/>
          </a:solidFill>
          <a:ln w="12700" algn="ctr">
            <a:solidFill>
              <a:schemeClr val="bg1"/>
            </a:solidFill>
            <a:round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50" name="椭圆 49"/>
          <p:cNvSpPr/>
          <p:nvPr/>
        </p:nvSpPr>
        <p:spPr bwMode="gray">
          <a:xfrm>
            <a:off x="8615735" y="3136328"/>
            <a:ext cx="107691" cy="105026"/>
          </a:xfrm>
          <a:prstGeom prst="ellipse">
            <a:avLst/>
          </a:prstGeom>
          <a:solidFill>
            <a:schemeClr val="accent3"/>
          </a:solidFill>
          <a:ln w="12700" algn="ctr">
            <a:solidFill>
              <a:schemeClr val="bg1"/>
            </a:solidFill>
            <a:round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51" name="直接连接符 50"/>
          <p:cNvSpPr/>
          <p:nvPr/>
        </p:nvSpPr>
        <p:spPr bwMode="gray">
          <a:xfrm flipV="1">
            <a:off x="8669580" y="3202783"/>
            <a:ext cx="0" cy="244364"/>
          </a:xfrm>
          <a:prstGeom prst="line">
            <a:avLst/>
          </a:prstGeom>
          <a:noFill/>
          <a:ln w="19050">
            <a:solidFill>
              <a:schemeClr val="accent3"/>
            </a:solidFill>
            <a:round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52" name="直接连接符 51"/>
          <p:cNvSpPr/>
          <p:nvPr/>
        </p:nvSpPr>
        <p:spPr bwMode="gray">
          <a:xfrm flipV="1">
            <a:off x="8400891" y="3202783"/>
            <a:ext cx="0" cy="830838"/>
          </a:xfrm>
          <a:prstGeom prst="line">
            <a:avLst/>
          </a:prstGeom>
          <a:noFill/>
          <a:ln w="19050">
            <a:solidFill>
              <a:schemeClr val="accent3"/>
            </a:solidFill>
            <a:round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53" name="直接连接符 52"/>
          <p:cNvSpPr/>
          <p:nvPr/>
        </p:nvSpPr>
        <p:spPr bwMode="gray">
          <a:xfrm flipV="1">
            <a:off x="8134042" y="3202783"/>
            <a:ext cx="0" cy="1563930"/>
          </a:xfrm>
          <a:prstGeom prst="line">
            <a:avLst/>
          </a:prstGeom>
          <a:noFill/>
          <a:ln w="19050">
            <a:solidFill>
              <a:schemeClr val="accent3"/>
            </a:solidFill>
            <a:round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54" name="直接连接符 53"/>
          <p:cNvSpPr/>
          <p:nvPr/>
        </p:nvSpPr>
        <p:spPr bwMode="gray">
          <a:xfrm flipV="1">
            <a:off x="4490173" y="3202783"/>
            <a:ext cx="0" cy="1563930"/>
          </a:xfrm>
          <a:prstGeom prst="line">
            <a:avLst/>
          </a:prstGeom>
          <a:noFill/>
          <a:ln w="19050">
            <a:solidFill>
              <a:schemeClr val="accent3"/>
            </a:solidFill>
            <a:round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55" name="直接连接符 54"/>
          <p:cNvSpPr/>
          <p:nvPr/>
        </p:nvSpPr>
        <p:spPr bwMode="gray">
          <a:xfrm flipV="1">
            <a:off x="3175161" y="3202783"/>
            <a:ext cx="0" cy="244364"/>
          </a:xfrm>
          <a:prstGeom prst="line">
            <a:avLst/>
          </a:prstGeom>
          <a:noFill/>
          <a:ln w="19050">
            <a:solidFill>
              <a:schemeClr val="accent3"/>
            </a:solidFill>
            <a:round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56" name="直接连接符 55"/>
          <p:cNvSpPr/>
          <p:nvPr/>
        </p:nvSpPr>
        <p:spPr bwMode="gray">
          <a:xfrm flipV="1">
            <a:off x="6902857" y="3225876"/>
            <a:ext cx="0" cy="234702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57" name="直接连接符 56"/>
          <p:cNvSpPr/>
          <p:nvPr/>
        </p:nvSpPr>
        <p:spPr bwMode="gray">
          <a:xfrm flipV="1">
            <a:off x="6400443" y="3225875"/>
            <a:ext cx="0" cy="1502091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58" name="直接连接符 57"/>
          <p:cNvSpPr/>
          <p:nvPr/>
        </p:nvSpPr>
        <p:spPr bwMode="gray">
          <a:xfrm flipV="1">
            <a:off x="5218948" y="3225876"/>
            <a:ext cx="0" cy="234702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59" name="直接连接符 58"/>
          <p:cNvSpPr/>
          <p:nvPr/>
        </p:nvSpPr>
        <p:spPr bwMode="gray">
          <a:xfrm flipV="1">
            <a:off x="1230534" y="3225876"/>
            <a:ext cx="0" cy="234702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60" name="文本框 24"/>
          <p:cNvSpPr txBox="1"/>
          <p:nvPr/>
        </p:nvSpPr>
        <p:spPr>
          <a:xfrm>
            <a:off x="1193078" y="3484643"/>
            <a:ext cx="1399984" cy="51756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defTabSz="429895">
              <a:spcBef>
                <a:spcPts val="600"/>
              </a:spcBef>
              <a:buSzPct val="100000"/>
            </a:pPr>
            <a:r>
              <a:rPr lang="zh-CN" altLang="en-US" sz="1200">
                <a:solidFill>
                  <a:schemeClr val="accent1"/>
                </a:solidFill>
              </a:rPr>
              <a:t>关键词</a:t>
            </a:r>
            <a:endParaRPr lang="zh-CN" altLang="en-US" sz="1200">
              <a:solidFill>
                <a:schemeClr val="accent1"/>
              </a:solidFill>
            </a:endParaRPr>
          </a:p>
          <a:p>
            <a:pPr marL="0" defTabSz="429895">
              <a:spcBef>
                <a:spcPts val="600"/>
              </a:spcBef>
              <a:buSzPct val="100000"/>
            </a:pPr>
            <a:r>
              <a:rPr lang="zh-CN" altLang="en-US" sz="1200">
                <a:solidFill>
                  <a:srgbClr val="000000"/>
                </a:solidFill>
              </a:rPr>
              <a:t>添加文本内容</a:t>
            </a:r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61" name="文本框 25"/>
          <p:cNvSpPr txBox="1"/>
          <p:nvPr/>
        </p:nvSpPr>
        <p:spPr>
          <a:xfrm>
            <a:off x="3147521" y="3484643"/>
            <a:ext cx="1399984" cy="51756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defTabSz="429895">
              <a:spcBef>
                <a:spcPts val="600"/>
              </a:spcBef>
              <a:buSzPct val="100000"/>
            </a:pPr>
            <a:r>
              <a:rPr lang="zh-CN" altLang="en-US" sz="1200">
                <a:solidFill>
                  <a:schemeClr val="accent3"/>
                </a:solidFill>
              </a:rPr>
              <a:t>关键词</a:t>
            </a:r>
            <a:endParaRPr lang="zh-CN" altLang="en-US" sz="1200">
              <a:solidFill>
                <a:schemeClr val="accent3"/>
              </a:solidFill>
            </a:endParaRPr>
          </a:p>
          <a:p>
            <a:pPr marL="0" defTabSz="429895">
              <a:spcBef>
                <a:spcPts val="600"/>
              </a:spcBef>
              <a:buSzPct val="100000"/>
            </a:pPr>
            <a:r>
              <a:rPr lang="zh-CN" altLang="en-US" sz="1200">
                <a:solidFill>
                  <a:srgbClr val="000000"/>
                </a:solidFill>
              </a:rPr>
              <a:t>添加文本内容</a:t>
            </a:r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62" name="文本框 26"/>
          <p:cNvSpPr txBox="1"/>
          <p:nvPr/>
        </p:nvSpPr>
        <p:spPr>
          <a:xfrm>
            <a:off x="5167470" y="3484643"/>
            <a:ext cx="1399984" cy="51756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defTabSz="429895">
              <a:spcBef>
                <a:spcPts val="600"/>
              </a:spcBef>
              <a:buSzPct val="100000"/>
            </a:pPr>
            <a:r>
              <a:rPr lang="zh-CN" altLang="en-US" sz="1200">
                <a:solidFill>
                  <a:schemeClr val="accent1"/>
                </a:solidFill>
              </a:rPr>
              <a:t>关键词</a:t>
            </a:r>
            <a:endParaRPr lang="zh-CN" altLang="en-US" sz="1200">
              <a:solidFill>
                <a:schemeClr val="accent1"/>
              </a:solidFill>
            </a:endParaRPr>
          </a:p>
          <a:p>
            <a:pPr marL="0" defTabSz="429895">
              <a:spcBef>
                <a:spcPts val="600"/>
              </a:spcBef>
              <a:buSzPct val="100000"/>
            </a:pPr>
            <a:r>
              <a:rPr lang="zh-CN" altLang="en-US" sz="1200">
                <a:solidFill>
                  <a:srgbClr val="000000"/>
                </a:solidFill>
              </a:rPr>
              <a:t>添加文本内容</a:t>
            </a:r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63" name="文本框 27"/>
          <p:cNvSpPr txBox="1"/>
          <p:nvPr/>
        </p:nvSpPr>
        <p:spPr>
          <a:xfrm>
            <a:off x="6863581" y="3484643"/>
            <a:ext cx="1399984" cy="51756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defTabSz="429895">
              <a:spcBef>
                <a:spcPts val="600"/>
              </a:spcBef>
              <a:buSzPct val="100000"/>
            </a:pPr>
            <a:r>
              <a:rPr lang="zh-CN" altLang="en-US" sz="1200">
                <a:solidFill>
                  <a:schemeClr val="accent1"/>
                </a:solidFill>
              </a:rPr>
              <a:t>关键词</a:t>
            </a:r>
            <a:endParaRPr lang="zh-CN" altLang="en-US" sz="1200">
              <a:solidFill>
                <a:schemeClr val="accent1"/>
              </a:solidFill>
            </a:endParaRPr>
          </a:p>
          <a:p>
            <a:pPr marL="0" defTabSz="429895">
              <a:spcBef>
                <a:spcPts val="600"/>
              </a:spcBef>
              <a:buSzPct val="100000"/>
            </a:pPr>
            <a:r>
              <a:rPr lang="zh-CN" altLang="en-US" sz="1200">
                <a:solidFill>
                  <a:srgbClr val="000000"/>
                </a:solidFill>
              </a:rPr>
              <a:t>添加文本内容</a:t>
            </a:r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64" name="文本框 28"/>
          <p:cNvSpPr txBox="1"/>
          <p:nvPr/>
        </p:nvSpPr>
        <p:spPr>
          <a:xfrm>
            <a:off x="8652380" y="3484643"/>
            <a:ext cx="1399984" cy="51756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defTabSz="429895">
              <a:spcBef>
                <a:spcPts val="600"/>
              </a:spcBef>
              <a:buSzPct val="100000"/>
            </a:pPr>
            <a:r>
              <a:rPr lang="zh-CN" altLang="en-US" sz="1200">
                <a:solidFill>
                  <a:schemeClr val="accent3"/>
                </a:solidFill>
              </a:rPr>
              <a:t>关键词</a:t>
            </a:r>
            <a:endParaRPr lang="zh-CN" altLang="en-US" sz="1200">
              <a:solidFill>
                <a:schemeClr val="accent3"/>
              </a:solidFill>
            </a:endParaRPr>
          </a:p>
          <a:p>
            <a:pPr marL="0" defTabSz="429895">
              <a:spcBef>
                <a:spcPts val="600"/>
              </a:spcBef>
              <a:buSzPct val="100000"/>
            </a:pPr>
            <a:r>
              <a:rPr lang="zh-CN" altLang="en-US" sz="1200">
                <a:solidFill>
                  <a:srgbClr val="000000"/>
                </a:solidFill>
              </a:rPr>
              <a:t>添加文本内容</a:t>
            </a:r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65" name="文本框 29"/>
          <p:cNvSpPr txBox="1"/>
          <p:nvPr/>
        </p:nvSpPr>
        <p:spPr>
          <a:xfrm>
            <a:off x="4439813" y="4811896"/>
            <a:ext cx="1399984" cy="51756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defTabSz="429895">
              <a:spcBef>
                <a:spcPts val="600"/>
              </a:spcBef>
              <a:buSzPct val="100000"/>
            </a:pPr>
            <a:r>
              <a:rPr lang="zh-CN" altLang="en-US" sz="1200">
                <a:solidFill>
                  <a:schemeClr val="accent3"/>
                </a:solidFill>
              </a:rPr>
              <a:t>关键词</a:t>
            </a:r>
            <a:endParaRPr lang="zh-CN" altLang="en-US" sz="1200">
              <a:solidFill>
                <a:schemeClr val="accent3"/>
              </a:solidFill>
            </a:endParaRPr>
          </a:p>
          <a:p>
            <a:pPr marL="0" defTabSz="429895">
              <a:spcBef>
                <a:spcPts val="600"/>
              </a:spcBef>
              <a:buSzPct val="100000"/>
            </a:pPr>
            <a:r>
              <a:rPr lang="zh-CN" altLang="en-US" sz="1200">
                <a:solidFill>
                  <a:srgbClr val="000000"/>
                </a:solidFill>
              </a:rPr>
              <a:t>添加文本内容</a:t>
            </a:r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66" name="文本框 30"/>
          <p:cNvSpPr txBox="1"/>
          <p:nvPr/>
        </p:nvSpPr>
        <p:spPr>
          <a:xfrm>
            <a:off x="6370132" y="4811896"/>
            <a:ext cx="1399984" cy="51756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defTabSz="429895">
              <a:spcBef>
                <a:spcPts val="600"/>
              </a:spcBef>
              <a:buSzPct val="100000"/>
            </a:pPr>
            <a:r>
              <a:rPr lang="zh-CN" altLang="en-US" sz="1200">
                <a:solidFill>
                  <a:schemeClr val="accent1"/>
                </a:solidFill>
              </a:rPr>
              <a:t>关键词</a:t>
            </a:r>
            <a:endParaRPr lang="zh-CN" altLang="en-US" sz="1200">
              <a:solidFill>
                <a:schemeClr val="accent1"/>
              </a:solidFill>
            </a:endParaRPr>
          </a:p>
          <a:p>
            <a:pPr marL="0" defTabSz="429895">
              <a:spcBef>
                <a:spcPts val="600"/>
              </a:spcBef>
              <a:buSzPct val="100000"/>
            </a:pPr>
            <a:r>
              <a:rPr lang="zh-CN" altLang="en-US" sz="1200">
                <a:solidFill>
                  <a:srgbClr val="000000"/>
                </a:solidFill>
              </a:rPr>
              <a:t>添加文本内容</a:t>
            </a:r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67" name="文本框 31"/>
          <p:cNvSpPr txBox="1"/>
          <p:nvPr/>
        </p:nvSpPr>
        <p:spPr>
          <a:xfrm>
            <a:off x="8104895" y="4811896"/>
            <a:ext cx="1399984" cy="51756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defTabSz="429895">
              <a:spcBef>
                <a:spcPts val="600"/>
              </a:spcBef>
              <a:buSzPct val="100000"/>
            </a:pPr>
            <a:r>
              <a:rPr lang="zh-CN" altLang="en-US" sz="1200">
                <a:solidFill>
                  <a:schemeClr val="accent3"/>
                </a:solidFill>
              </a:rPr>
              <a:t>关键词</a:t>
            </a:r>
            <a:endParaRPr lang="zh-CN" altLang="en-US" sz="1200">
              <a:solidFill>
                <a:schemeClr val="accent3"/>
              </a:solidFill>
            </a:endParaRPr>
          </a:p>
          <a:p>
            <a:pPr marL="0" defTabSz="429895">
              <a:spcBef>
                <a:spcPts val="600"/>
              </a:spcBef>
              <a:buSzPct val="100000"/>
            </a:pPr>
            <a:r>
              <a:rPr lang="zh-CN" altLang="en-US" sz="1200">
                <a:solidFill>
                  <a:srgbClr val="000000"/>
                </a:solidFill>
              </a:rPr>
              <a:t>添加文本内容</a:t>
            </a:r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68" name="文本框 32"/>
          <p:cNvSpPr txBox="1"/>
          <p:nvPr/>
        </p:nvSpPr>
        <p:spPr>
          <a:xfrm>
            <a:off x="8381814" y="4064579"/>
            <a:ext cx="1399984" cy="52274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defTabSz="429895">
              <a:spcBef>
                <a:spcPts val="600"/>
              </a:spcBef>
              <a:buSzPct val="100000"/>
            </a:pPr>
            <a:r>
              <a:rPr lang="zh-CN" altLang="en-US" sz="1200">
                <a:solidFill>
                  <a:schemeClr val="accent3"/>
                </a:solidFill>
              </a:rPr>
              <a:t>关键词</a:t>
            </a:r>
            <a:endParaRPr lang="zh-CN" altLang="en-US" sz="1200">
              <a:solidFill>
                <a:schemeClr val="accent3"/>
              </a:solidFill>
            </a:endParaRPr>
          </a:p>
          <a:p>
            <a:pPr marL="0" defTabSz="429895">
              <a:spcBef>
                <a:spcPts val="600"/>
              </a:spcBef>
              <a:buSzPct val="100000"/>
            </a:pPr>
            <a:r>
              <a:rPr lang="zh-CN" altLang="en-US" sz="1200">
                <a:solidFill>
                  <a:srgbClr val="000000"/>
                </a:solidFill>
              </a:rPr>
              <a:t>添加文本内容</a:t>
            </a:r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31" name="任意多边形: 形状 30"/>
          <p:cNvSpPr/>
          <p:nvPr/>
        </p:nvSpPr>
        <p:spPr>
          <a:xfrm>
            <a:off x="1534110" y="2005543"/>
            <a:ext cx="523875" cy="521355"/>
          </a:xfrm>
          <a:custGeom>
            <a:avLst/>
            <a:gdLst>
              <a:gd name="connsiteX0" fmla="*/ 21907 w 330201"/>
              <a:gd name="connsiteY0" fmla="*/ 269875 h 328613"/>
              <a:gd name="connsiteX1" fmla="*/ 87630 w 330201"/>
              <a:gd name="connsiteY1" fmla="*/ 269875 h 328613"/>
              <a:gd name="connsiteX2" fmla="*/ 96651 w 330201"/>
              <a:gd name="connsiteY2" fmla="*/ 272486 h 328613"/>
              <a:gd name="connsiteX3" fmla="*/ 109538 w 330201"/>
              <a:gd name="connsiteY3" fmla="*/ 286844 h 328613"/>
              <a:gd name="connsiteX4" fmla="*/ 131445 w 330201"/>
              <a:gd name="connsiteY4" fmla="*/ 269875 h 328613"/>
              <a:gd name="connsiteX5" fmla="*/ 197168 w 330201"/>
              <a:gd name="connsiteY5" fmla="*/ 269875 h 328613"/>
              <a:gd name="connsiteX6" fmla="*/ 206188 w 330201"/>
              <a:gd name="connsiteY6" fmla="*/ 272486 h 328613"/>
              <a:gd name="connsiteX7" fmla="*/ 219075 w 330201"/>
              <a:gd name="connsiteY7" fmla="*/ 286844 h 328613"/>
              <a:gd name="connsiteX8" fmla="*/ 240983 w 330201"/>
              <a:gd name="connsiteY8" fmla="*/ 269875 h 328613"/>
              <a:gd name="connsiteX9" fmla="*/ 306706 w 330201"/>
              <a:gd name="connsiteY9" fmla="*/ 269875 h 328613"/>
              <a:gd name="connsiteX10" fmla="*/ 328613 w 330201"/>
              <a:gd name="connsiteY10" fmla="*/ 293370 h 328613"/>
              <a:gd name="connsiteX11" fmla="*/ 328613 w 330201"/>
              <a:gd name="connsiteY11" fmla="*/ 328613 h 328613"/>
              <a:gd name="connsiteX12" fmla="*/ 0 w 330201"/>
              <a:gd name="connsiteY12" fmla="*/ 328613 h 328613"/>
              <a:gd name="connsiteX13" fmla="*/ 0 w 330201"/>
              <a:gd name="connsiteY13" fmla="*/ 293370 h 328613"/>
              <a:gd name="connsiteX14" fmla="*/ 21907 w 330201"/>
              <a:gd name="connsiteY14" fmla="*/ 269875 h 328613"/>
              <a:gd name="connsiteX15" fmla="*/ 209550 w 330201"/>
              <a:gd name="connsiteY15" fmla="*/ 204788 h 328613"/>
              <a:gd name="connsiteX16" fmla="*/ 230188 w 330201"/>
              <a:gd name="connsiteY16" fmla="*/ 204788 h 328613"/>
              <a:gd name="connsiteX17" fmla="*/ 225028 w 330201"/>
              <a:gd name="connsiteY17" fmla="*/ 225706 h 328613"/>
              <a:gd name="connsiteX18" fmla="*/ 225028 w 330201"/>
              <a:gd name="connsiteY18" fmla="*/ 227013 h 328613"/>
              <a:gd name="connsiteX19" fmla="*/ 213420 w 330201"/>
              <a:gd name="connsiteY19" fmla="*/ 227013 h 328613"/>
              <a:gd name="connsiteX20" fmla="*/ 213420 w 330201"/>
              <a:gd name="connsiteY20" fmla="*/ 225706 h 328613"/>
              <a:gd name="connsiteX21" fmla="*/ 209550 w 330201"/>
              <a:gd name="connsiteY21" fmla="*/ 204788 h 328613"/>
              <a:gd name="connsiteX22" fmla="*/ 98425 w 330201"/>
              <a:gd name="connsiteY22" fmla="*/ 204788 h 328613"/>
              <a:gd name="connsiteX23" fmla="*/ 119063 w 330201"/>
              <a:gd name="connsiteY23" fmla="*/ 204788 h 328613"/>
              <a:gd name="connsiteX24" fmla="*/ 115193 w 330201"/>
              <a:gd name="connsiteY24" fmla="*/ 225706 h 328613"/>
              <a:gd name="connsiteX25" fmla="*/ 115193 w 330201"/>
              <a:gd name="connsiteY25" fmla="*/ 227013 h 328613"/>
              <a:gd name="connsiteX26" fmla="*/ 103584 w 330201"/>
              <a:gd name="connsiteY26" fmla="*/ 227013 h 328613"/>
              <a:gd name="connsiteX27" fmla="*/ 103584 w 330201"/>
              <a:gd name="connsiteY27" fmla="*/ 225706 h 328613"/>
              <a:gd name="connsiteX28" fmla="*/ 98425 w 330201"/>
              <a:gd name="connsiteY28" fmla="*/ 204788 h 328613"/>
              <a:gd name="connsiteX29" fmla="*/ 274638 w 330201"/>
              <a:gd name="connsiteY29" fmla="*/ 193675 h 328613"/>
              <a:gd name="connsiteX30" fmla="*/ 306388 w 330201"/>
              <a:gd name="connsiteY30" fmla="*/ 225425 h 328613"/>
              <a:gd name="connsiteX31" fmla="*/ 274638 w 330201"/>
              <a:gd name="connsiteY31" fmla="*/ 257175 h 328613"/>
              <a:gd name="connsiteX32" fmla="*/ 242888 w 330201"/>
              <a:gd name="connsiteY32" fmla="*/ 225425 h 328613"/>
              <a:gd name="connsiteX33" fmla="*/ 274638 w 330201"/>
              <a:gd name="connsiteY33" fmla="*/ 193675 h 328613"/>
              <a:gd name="connsiteX34" fmla="*/ 164307 w 330201"/>
              <a:gd name="connsiteY34" fmla="*/ 193675 h 328613"/>
              <a:gd name="connsiteX35" fmla="*/ 195264 w 330201"/>
              <a:gd name="connsiteY35" fmla="*/ 225425 h 328613"/>
              <a:gd name="connsiteX36" fmla="*/ 164307 w 330201"/>
              <a:gd name="connsiteY36" fmla="*/ 257175 h 328613"/>
              <a:gd name="connsiteX37" fmla="*/ 133350 w 330201"/>
              <a:gd name="connsiteY37" fmla="*/ 225425 h 328613"/>
              <a:gd name="connsiteX38" fmla="*/ 164307 w 330201"/>
              <a:gd name="connsiteY38" fmla="*/ 193675 h 328613"/>
              <a:gd name="connsiteX39" fmla="*/ 53975 w 330201"/>
              <a:gd name="connsiteY39" fmla="*/ 193675 h 328613"/>
              <a:gd name="connsiteX40" fmla="*/ 85725 w 330201"/>
              <a:gd name="connsiteY40" fmla="*/ 225425 h 328613"/>
              <a:gd name="connsiteX41" fmla="*/ 53975 w 330201"/>
              <a:gd name="connsiteY41" fmla="*/ 257175 h 328613"/>
              <a:gd name="connsiteX42" fmla="*/ 22225 w 330201"/>
              <a:gd name="connsiteY42" fmla="*/ 225425 h 328613"/>
              <a:gd name="connsiteX43" fmla="*/ 53975 w 330201"/>
              <a:gd name="connsiteY43" fmla="*/ 193675 h 328613"/>
              <a:gd name="connsiteX44" fmla="*/ 155575 w 330201"/>
              <a:gd name="connsiteY44" fmla="*/ 80963 h 328613"/>
              <a:gd name="connsiteX45" fmla="*/ 168275 w 330201"/>
              <a:gd name="connsiteY45" fmla="*/ 80963 h 328613"/>
              <a:gd name="connsiteX46" fmla="*/ 168275 w 330201"/>
              <a:gd name="connsiteY46" fmla="*/ 107950 h 328613"/>
              <a:gd name="connsiteX47" fmla="*/ 195263 w 330201"/>
              <a:gd name="connsiteY47" fmla="*/ 107950 h 328613"/>
              <a:gd name="connsiteX48" fmla="*/ 195263 w 330201"/>
              <a:gd name="connsiteY48" fmla="*/ 119063 h 328613"/>
              <a:gd name="connsiteX49" fmla="*/ 168275 w 330201"/>
              <a:gd name="connsiteY49" fmla="*/ 119063 h 328613"/>
              <a:gd name="connsiteX50" fmla="*/ 168275 w 330201"/>
              <a:gd name="connsiteY50" fmla="*/ 147638 h 328613"/>
              <a:gd name="connsiteX51" fmla="*/ 155575 w 330201"/>
              <a:gd name="connsiteY51" fmla="*/ 147638 h 328613"/>
              <a:gd name="connsiteX52" fmla="*/ 155575 w 330201"/>
              <a:gd name="connsiteY52" fmla="*/ 119063 h 328613"/>
              <a:gd name="connsiteX53" fmla="*/ 130175 w 330201"/>
              <a:gd name="connsiteY53" fmla="*/ 119063 h 328613"/>
              <a:gd name="connsiteX54" fmla="*/ 130175 w 330201"/>
              <a:gd name="connsiteY54" fmla="*/ 107950 h 328613"/>
              <a:gd name="connsiteX55" fmla="*/ 155575 w 330201"/>
              <a:gd name="connsiteY55" fmla="*/ 107950 h 328613"/>
              <a:gd name="connsiteX56" fmla="*/ 104775 w 330201"/>
              <a:gd name="connsiteY56" fmla="*/ 66675 h 328613"/>
              <a:gd name="connsiteX57" fmla="*/ 119063 w 330201"/>
              <a:gd name="connsiteY57" fmla="*/ 66675 h 328613"/>
              <a:gd name="connsiteX58" fmla="*/ 119063 w 330201"/>
              <a:gd name="connsiteY58" fmla="*/ 147638 h 328613"/>
              <a:gd name="connsiteX59" fmla="*/ 101600 w 330201"/>
              <a:gd name="connsiteY59" fmla="*/ 147638 h 328613"/>
              <a:gd name="connsiteX60" fmla="*/ 101600 w 330201"/>
              <a:gd name="connsiteY60" fmla="*/ 84137 h 328613"/>
              <a:gd name="connsiteX61" fmla="*/ 100013 w 330201"/>
              <a:gd name="connsiteY61" fmla="*/ 84137 h 328613"/>
              <a:gd name="connsiteX62" fmla="*/ 84137 w 330201"/>
              <a:gd name="connsiteY62" fmla="*/ 90487 h 328613"/>
              <a:gd name="connsiteX63" fmla="*/ 84137 w 330201"/>
              <a:gd name="connsiteY63" fmla="*/ 80962 h 328613"/>
              <a:gd name="connsiteX64" fmla="*/ 82550 w 330201"/>
              <a:gd name="connsiteY64" fmla="*/ 76200 h 328613"/>
              <a:gd name="connsiteX65" fmla="*/ 222539 w 330201"/>
              <a:gd name="connsiteY65" fmla="*/ 63500 h 328613"/>
              <a:gd name="connsiteX66" fmla="*/ 251114 w 330201"/>
              <a:gd name="connsiteY66" fmla="*/ 89793 h 328613"/>
              <a:gd name="connsiteX67" fmla="*/ 229033 w 330201"/>
              <a:gd name="connsiteY67" fmla="*/ 125289 h 328613"/>
              <a:gd name="connsiteX68" fmla="*/ 221240 w 330201"/>
              <a:gd name="connsiteY68" fmla="*/ 131862 h 328613"/>
              <a:gd name="connsiteX69" fmla="*/ 252413 w 330201"/>
              <a:gd name="connsiteY69" fmla="*/ 131862 h 328613"/>
              <a:gd name="connsiteX70" fmla="*/ 252413 w 330201"/>
              <a:gd name="connsiteY70" fmla="*/ 147638 h 328613"/>
              <a:gd name="connsiteX71" fmla="*/ 195263 w 330201"/>
              <a:gd name="connsiteY71" fmla="*/ 147638 h 328613"/>
              <a:gd name="connsiteX72" fmla="*/ 195263 w 330201"/>
              <a:gd name="connsiteY72" fmla="*/ 135806 h 328613"/>
              <a:gd name="connsiteX73" fmla="*/ 205654 w 330201"/>
              <a:gd name="connsiteY73" fmla="*/ 126603 h 328613"/>
              <a:gd name="connsiteX74" fmla="*/ 231631 w 330201"/>
              <a:gd name="connsiteY74" fmla="*/ 91108 h 328613"/>
              <a:gd name="connsiteX75" fmla="*/ 218642 w 330201"/>
              <a:gd name="connsiteY75" fmla="*/ 79276 h 328613"/>
              <a:gd name="connsiteX76" fmla="*/ 201757 w 330201"/>
              <a:gd name="connsiteY76" fmla="*/ 85849 h 328613"/>
              <a:gd name="connsiteX77" fmla="*/ 200458 w 330201"/>
              <a:gd name="connsiteY77" fmla="*/ 85849 h 328613"/>
              <a:gd name="connsiteX78" fmla="*/ 195263 w 330201"/>
              <a:gd name="connsiteY78" fmla="*/ 72702 h 328613"/>
              <a:gd name="connsiteX79" fmla="*/ 222539 w 330201"/>
              <a:gd name="connsiteY79" fmla="*/ 63500 h 328613"/>
              <a:gd name="connsiteX80" fmla="*/ 22740 w 330201"/>
              <a:gd name="connsiteY80" fmla="*/ 0 h 328613"/>
              <a:gd name="connsiteX81" fmla="*/ 318574 w 330201"/>
              <a:gd name="connsiteY81" fmla="*/ 0 h 328613"/>
              <a:gd name="connsiteX82" fmla="*/ 330201 w 330201"/>
              <a:gd name="connsiteY82" fmla="*/ 11608 h 328613"/>
              <a:gd name="connsiteX83" fmla="*/ 330201 w 330201"/>
              <a:gd name="connsiteY83" fmla="*/ 215405 h 328613"/>
              <a:gd name="connsiteX84" fmla="*/ 322450 w 330201"/>
              <a:gd name="connsiteY84" fmla="*/ 227013 h 328613"/>
              <a:gd name="connsiteX85" fmla="*/ 322450 w 330201"/>
              <a:gd name="connsiteY85" fmla="*/ 225723 h 328613"/>
              <a:gd name="connsiteX86" fmla="*/ 306948 w 330201"/>
              <a:gd name="connsiteY86" fmla="*/ 188317 h 328613"/>
              <a:gd name="connsiteX87" fmla="*/ 306948 w 330201"/>
              <a:gd name="connsiteY87" fmla="*/ 21927 h 328613"/>
              <a:gd name="connsiteX88" fmla="*/ 34366 w 330201"/>
              <a:gd name="connsiteY88" fmla="*/ 21927 h 328613"/>
              <a:gd name="connsiteX89" fmla="*/ 34366 w 330201"/>
              <a:gd name="connsiteY89" fmla="*/ 180578 h 328613"/>
              <a:gd name="connsiteX90" fmla="*/ 11113 w 330201"/>
              <a:gd name="connsiteY90" fmla="*/ 202506 h 328613"/>
              <a:gd name="connsiteX91" fmla="*/ 11113 w 330201"/>
              <a:gd name="connsiteY91" fmla="*/ 11608 h 328613"/>
              <a:gd name="connsiteX92" fmla="*/ 22740 w 330201"/>
              <a:gd name="connsiteY92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30201" h="328613">
                <a:moveTo>
                  <a:pt x="21907" y="269875"/>
                </a:moveTo>
                <a:cubicBezTo>
                  <a:pt x="21907" y="269875"/>
                  <a:pt x="21907" y="269875"/>
                  <a:pt x="87630" y="269875"/>
                </a:cubicBezTo>
                <a:cubicBezTo>
                  <a:pt x="91496" y="269875"/>
                  <a:pt x="94073" y="271181"/>
                  <a:pt x="96651" y="272486"/>
                </a:cubicBezTo>
                <a:cubicBezTo>
                  <a:pt x="103094" y="275096"/>
                  <a:pt x="108249" y="280318"/>
                  <a:pt x="109538" y="286844"/>
                </a:cubicBezTo>
                <a:cubicBezTo>
                  <a:pt x="112115" y="277707"/>
                  <a:pt x="121136" y="269875"/>
                  <a:pt x="131445" y="269875"/>
                </a:cubicBezTo>
                <a:cubicBezTo>
                  <a:pt x="131445" y="269875"/>
                  <a:pt x="131445" y="269875"/>
                  <a:pt x="197168" y="269875"/>
                </a:cubicBezTo>
                <a:cubicBezTo>
                  <a:pt x="201034" y="269875"/>
                  <a:pt x="203611" y="271181"/>
                  <a:pt x="206188" y="272486"/>
                </a:cubicBezTo>
                <a:cubicBezTo>
                  <a:pt x="212632" y="275096"/>
                  <a:pt x="216498" y="280318"/>
                  <a:pt x="219075" y="286844"/>
                </a:cubicBezTo>
                <a:cubicBezTo>
                  <a:pt x="221653" y="277707"/>
                  <a:pt x="230673" y="269875"/>
                  <a:pt x="240983" y="269875"/>
                </a:cubicBezTo>
                <a:cubicBezTo>
                  <a:pt x="240983" y="269875"/>
                  <a:pt x="240983" y="269875"/>
                  <a:pt x="306706" y="269875"/>
                </a:cubicBezTo>
                <a:cubicBezTo>
                  <a:pt x="319592" y="269875"/>
                  <a:pt x="328613" y="280318"/>
                  <a:pt x="328613" y="293370"/>
                </a:cubicBezTo>
                <a:cubicBezTo>
                  <a:pt x="328613" y="293370"/>
                  <a:pt x="328613" y="293370"/>
                  <a:pt x="328613" y="328613"/>
                </a:cubicBezTo>
                <a:cubicBezTo>
                  <a:pt x="328613" y="328613"/>
                  <a:pt x="328613" y="328613"/>
                  <a:pt x="0" y="328613"/>
                </a:cubicBezTo>
                <a:cubicBezTo>
                  <a:pt x="0" y="328613"/>
                  <a:pt x="0" y="328613"/>
                  <a:pt x="0" y="293370"/>
                </a:cubicBezTo>
                <a:cubicBezTo>
                  <a:pt x="0" y="280318"/>
                  <a:pt x="9021" y="269875"/>
                  <a:pt x="21907" y="269875"/>
                </a:cubicBezTo>
                <a:close/>
                <a:moveTo>
                  <a:pt x="209550" y="204788"/>
                </a:moveTo>
                <a:lnTo>
                  <a:pt x="230188" y="204788"/>
                </a:lnTo>
                <a:cubicBezTo>
                  <a:pt x="227608" y="211325"/>
                  <a:pt x="225028" y="217862"/>
                  <a:pt x="225028" y="225706"/>
                </a:cubicBezTo>
                <a:cubicBezTo>
                  <a:pt x="225028" y="225706"/>
                  <a:pt x="225028" y="227013"/>
                  <a:pt x="225028" y="227013"/>
                </a:cubicBezTo>
                <a:cubicBezTo>
                  <a:pt x="225028" y="227013"/>
                  <a:pt x="225028" y="227013"/>
                  <a:pt x="213420" y="227013"/>
                </a:cubicBezTo>
                <a:cubicBezTo>
                  <a:pt x="213420" y="227013"/>
                  <a:pt x="213420" y="225706"/>
                  <a:pt x="213420" y="225706"/>
                </a:cubicBezTo>
                <a:cubicBezTo>
                  <a:pt x="213420" y="217862"/>
                  <a:pt x="212130" y="211325"/>
                  <a:pt x="209550" y="204788"/>
                </a:cubicBezTo>
                <a:close/>
                <a:moveTo>
                  <a:pt x="98425" y="204788"/>
                </a:moveTo>
                <a:lnTo>
                  <a:pt x="119063" y="204788"/>
                </a:lnTo>
                <a:cubicBezTo>
                  <a:pt x="116483" y="211325"/>
                  <a:pt x="115193" y="217862"/>
                  <a:pt x="115193" y="225706"/>
                </a:cubicBezTo>
                <a:cubicBezTo>
                  <a:pt x="115193" y="225706"/>
                  <a:pt x="115193" y="227013"/>
                  <a:pt x="115193" y="227013"/>
                </a:cubicBezTo>
                <a:cubicBezTo>
                  <a:pt x="115193" y="227013"/>
                  <a:pt x="115193" y="227013"/>
                  <a:pt x="103584" y="227013"/>
                </a:cubicBezTo>
                <a:cubicBezTo>
                  <a:pt x="103584" y="227013"/>
                  <a:pt x="103584" y="225706"/>
                  <a:pt x="103584" y="225706"/>
                </a:cubicBezTo>
                <a:cubicBezTo>
                  <a:pt x="103584" y="217862"/>
                  <a:pt x="101005" y="211325"/>
                  <a:pt x="98425" y="204788"/>
                </a:cubicBezTo>
                <a:close/>
                <a:moveTo>
                  <a:pt x="274638" y="193675"/>
                </a:moveTo>
                <a:cubicBezTo>
                  <a:pt x="292173" y="193675"/>
                  <a:pt x="306388" y="207890"/>
                  <a:pt x="306388" y="225425"/>
                </a:cubicBezTo>
                <a:cubicBezTo>
                  <a:pt x="306388" y="242960"/>
                  <a:pt x="292173" y="257175"/>
                  <a:pt x="274638" y="257175"/>
                </a:cubicBezTo>
                <a:cubicBezTo>
                  <a:pt x="257103" y="257175"/>
                  <a:pt x="242888" y="242960"/>
                  <a:pt x="242888" y="225425"/>
                </a:cubicBezTo>
                <a:cubicBezTo>
                  <a:pt x="242888" y="207890"/>
                  <a:pt x="257103" y="193675"/>
                  <a:pt x="274638" y="193675"/>
                </a:cubicBezTo>
                <a:close/>
                <a:moveTo>
                  <a:pt x="164307" y="193675"/>
                </a:moveTo>
                <a:cubicBezTo>
                  <a:pt x="181404" y="193675"/>
                  <a:pt x="195264" y="207890"/>
                  <a:pt x="195264" y="225425"/>
                </a:cubicBezTo>
                <a:cubicBezTo>
                  <a:pt x="195264" y="242960"/>
                  <a:pt x="181404" y="257175"/>
                  <a:pt x="164307" y="257175"/>
                </a:cubicBezTo>
                <a:cubicBezTo>
                  <a:pt x="147210" y="257175"/>
                  <a:pt x="133350" y="242960"/>
                  <a:pt x="133350" y="225425"/>
                </a:cubicBezTo>
                <a:cubicBezTo>
                  <a:pt x="133350" y="207890"/>
                  <a:pt x="147210" y="193675"/>
                  <a:pt x="164307" y="193675"/>
                </a:cubicBezTo>
                <a:close/>
                <a:moveTo>
                  <a:pt x="53975" y="193675"/>
                </a:moveTo>
                <a:cubicBezTo>
                  <a:pt x="71510" y="193675"/>
                  <a:pt x="85725" y="207890"/>
                  <a:pt x="85725" y="225425"/>
                </a:cubicBezTo>
                <a:cubicBezTo>
                  <a:pt x="85725" y="242960"/>
                  <a:pt x="71510" y="257175"/>
                  <a:pt x="53975" y="257175"/>
                </a:cubicBezTo>
                <a:cubicBezTo>
                  <a:pt x="36440" y="257175"/>
                  <a:pt x="22225" y="242960"/>
                  <a:pt x="22225" y="225425"/>
                </a:cubicBezTo>
                <a:cubicBezTo>
                  <a:pt x="22225" y="207890"/>
                  <a:pt x="36440" y="193675"/>
                  <a:pt x="53975" y="193675"/>
                </a:cubicBezTo>
                <a:close/>
                <a:moveTo>
                  <a:pt x="155575" y="80963"/>
                </a:moveTo>
                <a:lnTo>
                  <a:pt x="168275" y="80963"/>
                </a:lnTo>
                <a:lnTo>
                  <a:pt x="168275" y="107950"/>
                </a:lnTo>
                <a:lnTo>
                  <a:pt x="195263" y="107950"/>
                </a:lnTo>
                <a:lnTo>
                  <a:pt x="195263" y="119063"/>
                </a:lnTo>
                <a:lnTo>
                  <a:pt x="168275" y="119063"/>
                </a:lnTo>
                <a:lnTo>
                  <a:pt x="168275" y="147638"/>
                </a:lnTo>
                <a:lnTo>
                  <a:pt x="155575" y="147638"/>
                </a:lnTo>
                <a:lnTo>
                  <a:pt x="155575" y="119063"/>
                </a:lnTo>
                <a:lnTo>
                  <a:pt x="130175" y="119063"/>
                </a:lnTo>
                <a:lnTo>
                  <a:pt x="130175" y="107950"/>
                </a:lnTo>
                <a:lnTo>
                  <a:pt x="155575" y="107950"/>
                </a:lnTo>
                <a:close/>
                <a:moveTo>
                  <a:pt x="104775" y="66675"/>
                </a:moveTo>
                <a:lnTo>
                  <a:pt x="119063" y="66675"/>
                </a:lnTo>
                <a:lnTo>
                  <a:pt x="119063" y="147638"/>
                </a:lnTo>
                <a:lnTo>
                  <a:pt x="101600" y="147638"/>
                </a:lnTo>
                <a:lnTo>
                  <a:pt x="101600" y="84137"/>
                </a:lnTo>
                <a:lnTo>
                  <a:pt x="100013" y="84137"/>
                </a:lnTo>
                <a:lnTo>
                  <a:pt x="84137" y="90487"/>
                </a:lnTo>
                <a:lnTo>
                  <a:pt x="84137" y="80962"/>
                </a:lnTo>
                <a:lnTo>
                  <a:pt x="82550" y="76200"/>
                </a:lnTo>
                <a:close/>
                <a:moveTo>
                  <a:pt x="222539" y="63500"/>
                </a:moveTo>
                <a:cubicBezTo>
                  <a:pt x="240723" y="63500"/>
                  <a:pt x="251114" y="75332"/>
                  <a:pt x="251114" y="89793"/>
                </a:cubicBezTo>
                <a:cubicBezTo>
                  <a:pt x="251114" y="102939"/>
                  <a:pt x="240723" y="114771"/>
                  <a:pt x="229033" y="125289"/>
                </a:cubicBezTo>
                <a:cubicBezTo>
                  <a:pt x="229033" y="125289"/>
                  <a:pt x="229033" y="125289"/>
                  <a:pt x="221240" y="131862"/>
                </a:cubicBezTo>
                <a:cubicBezTo>
                  <a:pt x="221240" y="131862"/>
                  <a:pt x="221240" y="131862"/>
                  <a:pt x="252413" y="131862"/>
                </a:cubicBezTo>
                <a:cubicBezTo>
                  <a:pt x="252413" y="131862"/>
                  <a:pt x="252413" y="131862"/>
                  <a:pt x="252413" y="147638"/>
                </a:cubicBezTo>
                <a:cubicBezTo>
                  <a:pt x="252413" y="147638"/>
                  <a:pt x="252413" y="147638"/>
                  <a:pt x="195263" y="147638"/>
                </a:cubicBezTo>
                <a:cubicBezTo>
                  <a:pt x="195263" y="147638"/>
                  <a:pt x="195263" y="147638"/>
                  <a:pt x="195263" y="135806"/>
                </a:cubicBezTo>
                <a:cubicBezTo>
                  <a:pt x="195263" y="135806"/>
                  <a:pt x="195263" y="135806"/>
                  <a:pt x="205654" y="126603"/>
                </a:cubicBezTo>
                <a:cubicBezTo>
                  <a:pt x="222539" y="110827"/>
                  <a:pt x="231631" y="101625"/>
                  <a:pt x="231631" y="91108"/>
                </a:cubicBezTo>
                <a:cubicBezTo>
                  <a:pt x="231631" y="84534"/>
                  <a:pt x="227735" y="79276"/>
                  <a:pt x="218642" y="79276"/>
                </a:cubicBezTo>
                <a:cubicBezTo>
                  <a:pt x="210849" y="79276"/>
                  <a:pt x="205654" y="83220"/>
                  <a:pt x="201757" y="85849"/>
                </a:cubicBezTo>
                <a:cubicBezTo>
                  <a:pt x="201757" y="85849"/>
                  <a:pt x="201757" y="85849"/>
                  <a:pt x="200458" y="85849"/>
                </a:cubicBezTo>
                <a:cubicBezTo>
                  <a:pt x="200458" y="85849"/>
                  <a:pt x="200458" y="85849"/>
                  <a:pt x="195263" y="72702"/>
                </a:cubicBezTo>
                <a:cubicBezTo>
                  <a:pt x="201757" y="67444"/>
                  <a:pt x="210849" y="63500"/>
                  <a:pt x="222539" y="63500"/>
                </a:cubicBezTo>
                <a:close/>
                <a:moveTo>
                  <a:pt x="22740" y="0"/>
                </a:moveTo>
                <a:cubicBezTo>
                  <a:pt x="22740" y="0"/>
                  <a:pt x="22740" y="0"/>
                  <a:pt x="318574" y="0"/>
                </a:cubicBezTo>
                <a:cubicBezTo>
                  <a:pt x="325034" y="0"/>
                  <a:pt x="330201" y="5159"/>
                  <a:pt x="330201" y="11608"/>
                </a:cubicBezTo>
                <a:cubicBezTo>
                  <a:pt x="330201" y="11608"/>
                  <a:pt x="330201" y="11608"/>
                  <a:pt x="330201" y="215405"/>
                </a:cubicBezTo>
                <a:cubicBezTo>
                  <a:pt x="330201" y="220564"/>
                  <a:pt x="327617" y="224434"/>
                  <a:pt x="322450" y="227013"/>
                </a:cubicBezTo>
                <a:cubicBezTo>
                  <a:pt x="322450" y="225723"/>
                  <a:pt x="322450" y="225723"/>
                  <a:pt x="322450" y="225723"/>
                </a:cubicBezTo>
                <a:cubicBezTo>
                  <a:pt x="322450" y="210245"/>
                  <a:pt x="315991" y="197347"/>
                  <a:pt x="306948" y="188317"/>
                </a:cubicBezTo>
                <a:cubicBezTo>
                  <a:pt x="306948" y="188317"/>
                  <a:pt x="306948" y="188317"/>
                  <a:pt x="306948" y="21927"/>
                </a:cubicBezTo>
                <a:cubicBezTo>
                  <a:pt x="306948" y="21927"/>
                  <a:pt x="306948" y="21927"/>
                  <a:pt x="34366" y="21927"/>
                </a:cubicBezTo>
                <a:cubicBezTo>
                  <a:pt x="34366" y="21927"/>
                  <a:pt x="34366" y="21927"/>
                  <a:pt x="34366" y="180578"/>
                </a:cubicBezTo>
                <a:cubicBezTo>
                  <a:pt x="24031" y="185738"/>
                  <a:pt x="16280" y="193477"/>
                  <a:pt x="11113" y="202506"/>
                </a:cubicBezTo>
                <a:cubicBezTo>
                  <a:pt x="11113" y="202506"/>
                  <a:pt x="11113" y="202506"/>
                  <a:pt x="11113" y="11608"/>
                </a:cubicBezTo>
                <a:cubicBezTo>
                  <a:pt x="11113" y="5159"/>
                  <a:pt x="16280" y="0"/>
                  <a:pt x="2274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32" name="任意多边形: 形状 31"/>
          <p:cNvSpPr/>
          <p:nvPr/>
        </p:nvSpPr>
        <p:spPr>
          <a:xfrm>
            <a:off x="3687931" y="2005543"/>
            <a:ext cx="523875" cy="521355"/>
          </a:xfrm>
          <a:custGeom>
            <a:avLst/>
            <a:gdLst>
              <a:gd name="connsiteX0" fmla="*/ 21907 w 330201"/>
              <a:gd name="connsiteY0" fmla="*/ 269875 h 328613"/>
              <a:gd name="connsiteX1" fmla="*/ 87630 w 330201"/>
              <a:gd name="connsiteY1" fmla="*/ 269875 h 328613"/>
              <a:gd name="connsiteX2" fmla="*/ 96651 w 330201"/>
              <a:gd name="connsiteY2" fmla="*/ 272486 h 328613"/>
              <a:gd name="connsiteX3" fmla="*/ 109538 w 330201"/>
              <a:gd name="connsiteY3" fmla="*/ 286844 h 328613"/>
              <a:gd name="connsiteX4" fmla="*/ 131445 w 330201"/>
              <a:gd name="connsiteY4" fmla="*/ 269875 h 328613"/>
              <a:gd name="connsiteX5" fmla="*/ 197168 w 330201"/>
              <a:gd name="connsiteY5" fmla="*/ 269875 h 328613"/>
              <a:gd name="connsiteX6" fmla="*/ 206188 w 330201"/>
              <a:gd name="connsiteY6" fmla="*/ 272486 h 328613"/>
              <a:gd name="connsiteX7" fmla="*/ 219075 w 330201"/>
              <a:gd name="connsiteY7" fmla="*/ 286844 h 328613"/>
              <a:gd name="connsiteX8" fmla="*/ 240983 w 330201"/>
              <a:gd name="connsiteY8" fmla="*/ 269875 h 328613"/>
              <a:gd name="connsiteX9" fmla="*/ 306706 w 330201"/>
              <a:gd name="connsiteY9" fmla="*/ 269875 h 328613"/>
              <a:gd name="connsiteX10" fmla="*/ 328613 w 330201"/>
              <a:gd name="connsiteY10" fmla="*/ 293370 h 328613"/>
              <a:gd name="connsiteX11" fmla="*/ 328613 w 330201"/>
              <a:gd name="connsiteY11" fmla="*/ 328613 h 328613"/>
              <a:gd name="connsiteX12" fmla="*/ 0 w 330201"/>
              <a:gd name="connsiteY12" fmla="*/ 328613 h 328613"/>
              <a:gd name="connsiteX13" fmla="*/ 0 w 330201"/>
              <a:gd name="connsiteY13" fmla="*/ 293370 h 328613"/>
              <a:gd name="connsiteX14" fmla="*/ 21907 w 330201"/>
              <a:gd name="connsiteY14" fmla="*/ 269875 h 328613"/>
              <a:gd name="connsiteX15" fmla="*/ 209550 w 330201"/>
              <a:gd name="connsiteY15" fmla="*/ 204788 h 328613"/>
              <a:gd name="connsiteX16" fmla="*/ 230188 w 330201"/>
              <a:gd name="connsiteY16" fmla="*/ 204788 h 328613"/>
              <a:gd name="connsiteX17" fmla="*/ 225028 w 330201"/>
              <a:gd name="connsiteY17" fmla="*/ 225706 h 328613"/>
              <a:gd name="connsiteX18" fmla="*/ 225028 w 330201"/>
              <a:gd name="connsiteY18" fmla="*/ 227013 h 328613"/>
              <a:gd name="connsiteX19" fmla="*/ 213420 w 330201"/>
              <a:gd name="connsiteY19" fmla="*/ 227013 h 328613"/>
              <a:gd name="connsiteX20" fmla="*/ 213420 w 330201"/>
              <a:gd name="connsiteY20" fmla="*/ 225706 h 328613"/>
              <a:gd name="connsiteX21" fmla="*/ 209550 w 330201"/>
              <a:gd name="connsiteY21" fmla="*/ 204788 h 328613"/>
              <a:gd name="connsiteX22" fmla="*/ 98425 w 330201"/>
              <a:gd name="connsiteY22" fmla="*/ 204788 h 328613"/>
              <a:gd name="connsiteX23" fmla="*/ 119063 w 330201"/>
              <a:gd name="connsiteY23" fmla="*/ 204788 h 328613"/>
              <a:gd name="connsiteX24" fmla="*/ 115193 w 330201"/>
              <a:gd name="connsiteY24" fmla="*/ 225706 h 328613"/>
              <a:gd name="connsiteX25" fmla="*/ 115193 w 330201"/>
              <a:gd name="connsiteY25" fmla="*/ 227013 h 328613"/>
              <a:gd name="connsiteX26" fmla="*/ 103584 w 330201"/>
              <a:gd name="connsiteY26" fmla="*/ 227013 h 328613"/>
              <a:gd name="connsiteX27" fmla="*/ 103584 w 330201"/>
              <a:gd name="connsiteY27" fmla="*/ 225706 h 328613"/>
              <a:gd name="connsiteX28" fmla="*/ 98425 w 330201"/>
              <a:gd name="connsiteY28" fmla="*/ 204788 h 328613"/>
              <a:gd name="connsiteX29" fmla="*/ 274638 w 330201"/>
              <a:gd name="connsiteY29" fmla="*/ 193675 h 328613"/>
              <a:gd name="connsiteX30" fmla="*/ 306388 w 330201"/>
              <a:gd name="connsiteY30" fmla="*/ 225425 h 328613"/>
              <a:gd name="connsiteX31" fmla="*/ 274638 w 330201"/>
              <a:gd name="connsiteY31" fmla="*/ 257175 h 328613"/>
              <a:gd name="connsiteX32" fmla="*/ 242888 w 330201"/>
              <a:gd name="connsiteY32" fmla="*/ 225425 h 328613"/>
              <a:gd name="connsiteX33" fmla="*/ 274638 w 330201"/>
              <a:gd name="connsiteY33" fmla="*/ 193675 h 328613"/>
              <a:gd name="connsiteX34" fmla="*/ 164307 w 330201"/>
              <a:gd name="connsiteY34" fmla="*/ 193675 h 328613"/>
              <a:gd name="connsiteX35" fmla="*/ 195264 w 330201"/>
              <a:gd name="connsiteY35" fmla="*/ 225425 h 328613"/>
              <a:gd name="connsiteX36" fmla="*/ 164307 w 330201"/>
              <a:gd name="connsiteY36" fmla="*/ 257175 h 328613"/>
              <a:gd name="connsiteX37" fmla="*/ 133350 w 330201"/>
              <a:gd name="connsiteY37" fmla="*/ 225425 h 328613"/>
              <a:gd name="connsiteX38" fmla="*/ 164307 w 330201"/>
              <a:gd name="connsiteY38" fmla="*/ 193675 h 328613"/>
              <a:gd name="connsiteX39" fmla="*/ 53975 w 330201"/>
              <a:gd name="connsiteY39" fmla="*/ 193675 h 328613"/>
              <a:gd name="connsiteX40" fmla="*/ 85725 w 330201"/>
              <a:gd name="connsiteY40" fmla="*/ 225425 h 328613"/>
              <a:gd name="connsiteX41" fmla="*/ 53975 w 330201"/>
              <a:gd name="connsiteY41" fmla="*/ 257175 h 328613"/>
              <a:gd name="connsiteX42" fmla="*/ 22225 w 330201"/>
              <a:gd name="connsiteY42" fmla="*/ 225425 h 328613"/>
              <a:gd name="connsiteX43" fmla="*/ 53975 w 330201"/>
              <a:gd name="connsiteY43" fmla="*/ 193675 h 328613"/>
              <a:gd name="connsiteX44" fmla="*/ 155575 w 330201"/>
              <a:gd name="connsiteY44" fmla="*/ 80963 h 328613"/>
              <a:gd name="connsiteX45" fmla="*/ 168275 w 330201"/>
              <a:gd name="connsiteY45" fmla="*/ 80963 h 328613"/>
              <a:gd name="connsiteX46" fmla="*/ 168275 w 330201"/>
              <a:gd name="connsiteY46" fmla="*/ 107950 h 328613"/>
              <a:gd name="connsiteX47" fmla="*/ 195263 w 330201"/>
              <a:gd name="connsiteY47" fmla="*/ 107950 h 328613"/>
              <a:gd name="connsiteX48" fmla="*/ 195263 w 330201"/>
              <a:gd name="connsiteY48" fmla="*/ 119063 h 328613"/>
              <a:gd name="connsiteX49" fmla="*/ 168275 w 330201"/>
              <a:gd name="connsiteY49" fmla="*/ 119063 h 328613"/>
              <a:gd name="connsiteX50" fmla="*/ 168275 w 330201"/>
              <a:gd name="connsiteY50" fmla="*/ 147638 h 328613"/>
              <a:gd name="connsiteX51" fmla="*/ 155575 w 330201"/>
              <a:gd name="connsiteY51" fmla="*/ 147638 h 328613"/>
              <a:gd name="connsiteX52" fmla="*/ 155575 w 330201"/>
              <a:gd name="connsiteY52" fmla="*/ 119063 h 328613"/>
              <a:gd name="connsiteX53" fmla="*/ 130175 w 330201"/>
              <a:gd name="connsiteY53" fmla="*/ 119063 h 328613"/>
              <a:gd name="connsiteX54" fmla="*/ 130175 w 330201"/>
              <a:gd name="connsiteY54" fmla="*/ 107950 h 328613"/>
              <a:gd name="connsiteX55" fmla="*/ 155575 w 330201"/>
              <a:gd name="connsiteY55" fmla="*/ 107950 h 328613"/>
              <a:gd name="connsiteX56" fmla="*/ 104775 w 330201"/>
              <a:gd name="connsiteY56" fmla="*/ 66675 h 328613"/>
              <a:gd name="connsiteX57" fmla="*/ 119063 w 330201"/>
              <a:gd name="connsiteY57" fmla="*/ 66675 h 328613"/>
              <a:gd name="connsiteX58" fmla="*/ 119063 w 330201"/>
              <a:gd name="connsiteY58" fmla="*/ 147638 h 328613"/>
              <a:gd name="connsiteX59" fmla="*/ 101600 w 330201"/>
              <a:gd name="connsiteY59" fmla="*/ 147638 h 328613"/>
              <a:gd name="connsiteX60" fmla="*/ 101600 w 330201"/>
              <a:gd name="connsiteY60" fmla="*/ 84137 h 328613"/>
              <a:gd name="connsiteX61" fmla="*/ 100013 w 330201"/>
              <a:gd name="connsiteY61" fmla="*/ 84137 h 328613"/>
              <a:gd name="connsiteX62" fmla="*/ 84137 w 330201"/>
              <a:gd name="connsiteY62" fmla="*/ 90487 h 328613"/>
              <a:gd name="connsiteX63" fmla="*/ 84137 w 330201"/>
              <a:gd name="connsiteY63" fmla="*/ 80962 h 328613"/>
              <a:gd name="connsiteX64" fmla="*/ 82550 w 330201"/>
              <a:gd name="connsiteY64" fmla="*/ 76200 h 328613"/>
              <a:gd name="connsiteX65" fmla="*/ 222539 w 330201"/>
              <a:gd name="connsiteY65" fmla="*/ 63500 h 328613"/>
              <a:gd name="connsiteX66" fmla="*/ 251114 w 330201"/>
              <a:gd name="connsiteY66" fmla="*/ 89793 h 328613"/>
              <a:gd name="connsiteX67" fmla="*/ 229033 w 330201"/>
              <a:gd name="connsiteY67" fmla="*/ 125289 h 328613"/>
              <a:gd name="connsiteX68" fmla="*/ 221240 w 330201"/>
              <a:gd name="connsiteY68" fmla="*/ 131862 h 328613"/>
              <a:gd name="connsiteX69" fmla="*/ 252413 w 330201"/>
              <a:gd name="connsiteY69" fmla="*/ 131862 h 328613"/>
              <a:gd name="connsiteX70" fmla="*/ 252413 w 330201"/>
              <a:gd name="connsiteY70" fmla="*/ 147638 h 328613"/>
              <a:gd name="connsiteX71" fmla="*/ 195263 w 330201"/>
              <a:gd name="connsiteY71" fmla="*/ 147638 h 328613"/>
              <a:gd name="connsiteX72" fmla="*/ 195263 w 330201"/>
              <a:gd name="connsiteY72" fmla="*/ 135806 h 328613"/>
              <a:gd name="connsiteX73" fmla="*/ 205654 w 330201"/>
              <a:gd name="connsiteY73" fmla="*/ 126603 h 328613"/>
              <a:gd name="connsiteX74" fmla="*/ 231631 w 330201"/>
              <a:gd name="connsiteY74" fmla="*/ 91108 h 328613"/>
              <a:gd name="connsiteX75" fmla="*/ 218642 w 330201"/>
              <a:gd name="connsiteY75" fmla="*/ 79276 h 328613"/>
              <a:gd name="connsiteX76" fmla="*/ 201757 w 330201"/>
              <a:gd name="connsiteY76" fmla="*/ 85849 h 328613"/>
              <a:gd name="connsiteX77" fmla="*/ 200458 w 330201"/>
              <a:gd name="connsiteY77" fmla="*/ 85849 h 328613"/>
              <a:gd name="connsiteX78" fmla="*/ 195263 w 330201"/>
              <a:gd name="connsiteY78" fmla="*/ 72702 h 328613"/>
              <a:gd name="connsiteX79" fmla="*/ 222539 w 330201"/>
              <a:gd name="connsiteY79" fmla="*/ 63500 h 328613"/>
              <a:gd name="connsiteX80" fmla="*/ 22740 w 330201"/>
              <a:gd name="connsiteY80" fmla="*/ 0 h 328613"/>
              <a:gd name="connsiteX81" fmla="*/ 318574 w 330201"/>
              <a:gd name="connsiteY81" fmla="*/ 0 h 328613"/>
              <a:gd name="connsiteX82" fmla="*/ 330201 w 330201"/>
              <a:gd name="connsiteY82" fmla="*/ 11608 h 328613"/>
              <a:gd name="connsiteX83" fmla="*/ 330201 w 330201"/>
              <a:gd name="connsiteY83" fmla="*/ 215405 h 328613"/>
              <a:gd name="connsiteX84" fmla="*/ 322450 w 330201"/>
              <a:gd name="connsiteY84" fmla="*/ 227013 h 328613"/>
              <a:gd name="connsiteX85" fmla="*/ 322450 w 330201"/>
              <a:gd name="connsiteY85" fmla="*/ 225723 h 328613"/>
              <a:gd name="connsiteX86" fmla="*/ 306948 w 330201"/>
              <a:gd name="connsiteY86" fmla="*/ 188317 h 328613"/>
              <a:gd name="connsiteX87" fmla="*/ 306948 w 330201"/>
              <a:gd name="connsiteY87" fmla="*/ 21927 h 328613"/>
              <a:gd name="connsiteX88" fmla="*/ 34366 w 330201"/>
              <a:gd name="connsiteY88" fmla="*/ 21927 h 328613"/>
              <a:gd name="connsiteX89" fmla="*/ 34366 w 330201"/>
              <a:gd name="connsiteY89" fmla="*/ 180578 h 328613"/>
              <a:gd name="connsiteX90" fmla="*/ 11113 w 330201"/>
              <a:gd name="connsiteY90" fmla="*/ 202506 h 328613"/>
              <a:gd name="connsiteX91" fmla="*/ 11113 w 330201"/>
              <a:gd name="connsiteY91" fmla="*/ 11608 h 328613"/>
              <a:gd name="connsiteX92" fmla="*/ 22740 w 330201"/>
              <a:gd name="connsiteY92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30201" h="328613">
                <a:moveTo>
                  <a:pt x="21907" y="269875"/>
                </a:moveTo>
                <a:cubicBezTo>
                  <a:pt x="21907" y="269875"/>
                  <a:pt x="21907" y="269875"/>
                  <a:pt x="87630" y="269875"/>
                </a:cubicBezTo>
                <a:cubicBezTo>
                  <a:pt x="91496" y="269875"/>
                  <a:pt x="94073" y="271181"/>
                  <a:pt x="96651" y="272486"/>
                </a:cubicBezTo>
                <a:cubicBezTo>
                  <a:pt x="103094" y="275096"/>
                  <a:pt x="108249" y="280318"/>
                  <a:pt x="109538" y="286844"/>
                </a:cubicBezTo>
                <a:cubicBezTo>
                  <a:pt x="112115" y="277707"/>
                  <a:pt x="121136" y="269875"/>
                  <a:pt x="131445" y="269875"/>
                </a:cubicBezTo>
                <a:cubicBezTo>
                  <a:pt x="131445" y="269875"/>
                  <a:pt x="131445" y="269875"/>
                  <a:pt x="197168" y="269875"/>
                </a:cubicBezTo>
                <a:cubicBezTo>
                  <a:pt x="201034" y="269875"/>
                  <a:pt x="203611" y="271181"/>
                  <a:pt x="206188" y="272486"/>
                </a:cubicBezTo>
                <a:cubicBezTo>
                  <a:pt x="212632" y="275096"/>
                  <a:pt x="216498" y="280318"/>
                  <a:pt x="219075" y="286844"/>
                </a:cubicBezTo>
                <a:cubicBezTo>
                  <a:pt x="221653" y="277707"/>
                  <a:pt x="230673" y="269875"/>
                  <a:pt x="240983" y="269875"/>
                </a:cubicBezTo>
                <a:cubicBezTo>
                  <a:pt x="240983" y="269875"/>
                  <a:pt x="240983" y="269875"/>
                  <a:pt x="306706" y="269875"/>
                </a:cubicBezTo>
                <a:cubicBezTo>
                  <a:pt x="319592" y="269875"/>
                  <a:pt x="328613" y="280318"/>
                  <a:pt x="328613" y="293370"/>
                </a:cubicBezTo>
                <a:cubicBezTo>
                  <a:pt x="328613" y="293370"/>
                  <a:pt x="328613" y="293370"/>
                  <a:pt x="328613" y="328613"/>
                </a:cubicBezTo>
                <a:cubicBezTo>
                  <a:pt x="328613" y="328613"/>
                  <a:pt x="328613" y="328613"/>
                  <a:pt x="0" y="328613"/>
                </a:cubicBezTo>
                <a:cubicBezTo>
                  <a:pt x="0" y="328613"/>
                  <a:pt x="0" y="328613"/>
                  <a:pt x="0" y="293370"/>
                </a:cubicBezTo>
                <a:cubicBezTo>
                  <a:pt x="0" y="280318"/>
                  <a:pt x="9021" y="269875"/>
                  <a:pt x="21907" y="269875"/>
                </a:cubicBezTo>
                <a:close/>
                <a:moveTo>
                  <a:pt x="209550" y="204788"/>
                </a:moveTo>
                <a:lnTo>
                  <a:pt x="230188" y="204788"/>
                </a:lnTo>
                <a:cubicBezTo>
                  <a:pt x="227608" y="211325"/>
                  <a:pt x="225028" y="217862"/>
                  <a:pt x="225028" y="225706"/>
                </a:cubicBezTo>
                <a:cubicBezTo>
                  <a:pt x="225028" y="225706"/>
                  <a:pt x="225028" y="227013"/>
                  <a:pt x="225028" y="227013"/>
                </a:cubicBezTo>
                <a:cubicBezTo>
                  <a:pt x="225028" y="227013"/>
                  <a:pt x="225028" y="227013"/>
                  <a:pt x="213420" y="227013"/>
                </a:cubicBezTo>
                <a:cubicBezTo>
                  <a:pt x="213420" y="227013"/>
                  <a:pt x="213420" y="225706"/>
                  <a:pt x="213420" y="225706"/>
                </a:cubicBezTo>
                <a:cubicBezTo>
                  <a:pt x="213420" y="217862"/>
                  <a:pt x="212130" y="211325"/>
                  <a:pt x="209550" y="204788"/>
                </a:cubicBezTo>
                <a:close/>
                <a:moveTo>
                  <a:pt x="98425" y="204788"/>
                </a:moveTo>
                <a:lnTo>
                  <a:pt x="119063" y="204788"/>
                </a:lnTo>
                <a:cubicBezTo>
                  <a:pt x="116483" y="211325"/>
                  <a:pt x="115193" y="217862"/>
                  <a:pt x="115193" y="225706"/>
                </a:cubicBezTo>
                <a:cubicBezTo>
                  <a:pt x="115193" y="225706"/>
                  <a:pt x="115193" y="227013"/>
                  <a:pt x="115193" y="227013"/>
                </a:cubicBezTo>
                <a:cubicBezTo>
                  <a:pt x="115193" y="227013"/>
                  <a:pt x="115193" y="227013"/>
                  <a:pt x="103584" y="227013"/>
                </a:cubicBezTo>
                <a:cubicBezTo>
                  <a:pt x="103584" y="227013"/>
                  <a:pt x="103584" y="225706"/>
                  <a:pt x="103584" y="225706"/>
                </a:cubicBezTo>
                <a:cubicBezTo>
                  <a:pt x="103584" y="217862"/>
                  <a:pt x="101005" y="211325"/>
                  <a:pt x="98425" y="204788"/>
                </a:cubicBezTo>
                <a:close/>
                <a:moveTo>
                  <a:pt x="274638" y="193675"/>
                </a:moveTo>
                <a:cubicBezTo>
                  <a:pt x="292173" y="193675"/>
                  <a:pt x="306388" y="207890"/>
                  <a:pt x="306388" y="225425"/>
                </a:cubicBezTo>
                <a:cubicBezTo>
                  <a:pt x="306388" y="242960"/>
                  <a:pt x="292173" y="257175"/>
                  <a:pt x="274638" y="257175"/>
                </a:cubicBezTo>
                <a:cubicBezTo>
                  <a:pt x="257103" y="257175"/>
                  <a:pt x="242888" y="242960"/>
                  <a:pt x="242888" y="225425"/>
                </a:cubicBezTo>
                <a:cubicBezTo>
                  <a:pt x="242888" y="207890"/>
                  <a:pt x="257103" y="193675"/>
                  <a:pt x="274638" y="193675"/>
                </a:cubicBezTo>
                <a:close/>
                <a:moveTo>
                  <a:pt x="164307" y="193675"/>
                </a:moveTo>
                <a:cubicBezTo>
                  <a:pt x="181404" y="193675"/>
                  <a:pt x="195264" y="207890"/>
                  <a:pt x="195264" y="225425"/>
                </a:cubicBezTo>
                <a:cubicBezTo>
                  <a:pt x="195264" y="242960"/>
                  <a:pt x="181404" y="257175"/>
                  <a:pt x="164307" y="257175"/>
                </a:cubicBezTo>
                <a:cubicBezTo>
                  <a:pt x="147210" y="257175"/>
                  <a:pt x="133350" y="242960"/>
                  <a:pt x="133350" y="225425"/>
                </a:cubicBezTo>
                <a:cubicBezTo>
                  <a:pt x="133350" y="207890"/>
                  <a:pt x="147210" y="193675"/>
                  <a:pt x="164307" y="193675"/>
                </a:cubicBezTo>
                <a:close/>
                <a:moveTo>
                  <a:pt x="53975" y="193675"/>
                </a:moveTo>
                <a:cubicBezTo>
                  <a:pt x="71510" y="193675"/>
                  <a:pt x="85725" y="207890"/>
                  <a:pt x="85725" y="225425"/>
                </a:cubicBezTo>
                <a:cubicBezTo>
                  <a:pt x="85725" y="242960"/>
                  <a:pt x="71510" y="257175"/>
                  <a:pt x="53975" y="257175"/>
                </a:cubicBezTo>
                <a:cubicBezTo>
                  <a:pt x="36440" y="257175"/>
                  <a:pt x="22225" y="242960"/>
                  <a:pt x="22225" y="225425"/>
                </a:cubicBezTo>
                <a:cubicBezTo>
                  <a:pt x="22225" y="207890"/>
                  <a:pt x="36440" y="193675"/>
                  <a:pt x="53975" y="193675"/>
                </a:cubicBezTo>
                <a:close/>
                <a:moveTo>
                  <a:pt x="155575" y="80963"/>
                </a:moveTo>
                <a:lnTo>
                  <a:pt x="168275" y="80963"/>
                </a:lnTo>
                <a:lnTo>
                  <a:pt x="168275" y="107950"/>
                </a:lnTo>
                <a:lnTo>
                  <a:pt x="195263" y="107950"/>
                </a:lnTo>
                <a:lnTo>
                  <a:pt x="195263" y="119063"/>
                </a:lnTo>
                <a:lnTo>
                  <a:pt x="168275" y="119063"/>
                </a:lnTo>
                <a:lnTo>
                  <a:pt x="168275" y="147638"/>
                </a:lnTo>
                <a:lnTo>
                  <a:pt x="155575" y="147638"/>
                </a:lnTo>
                <a:lnTo>
                  <a:pt x="155575" y="119063"/>
                </a:lnTo>
                <a:lnTo>
                  <a:pt x="130175" y="119063"/>
                </a:lnTo>
                <a:lnTo>
                  <a:pt x="130175" y="107950"/>
                </a:lnTo>
                <a:lnTo>
                  <a:pt x="155575" y="107950"/>
                </a:lnTo>
                <a:close/>
                <a:moveTo>
                  <a:pt x="104775" y="66675"/>
                </a:moveTo>
                <a:lnTo>
                  <a:pt x="119063" y="66675"/>
                </a:lnTo>
                <a:lnTo>
                  <a:pt x="119063" y="147638"/>
                </a:lnTo>
                <a:lnTo>
                  <a:pt x="101600" y="147638"/>
                </a:lnTo>
                <a:lnTo>
                  <a:pt x="101600" y="84137"/>
                </a:lnTo>
                <a:lnTo>
                  <a:pt x="100013" y="84137"/>
                </a:lnTo>
                <a:lnTo>
                  <a:pt x="84137" y="90487"/>
                </a:lnTo>
                <a:lnTo>
                  <a:pt x="84137" y="80962"/>
                </a:lnTo>
                <a:lnTo>
                  <a:pt x="82550" y="76200"/>
                </a:lnTo>
                <a:close/>
                <a:moveTo>
                  <a:pt x="222539" y="63500"/>
                </a:moveTo>
                <a:cubicBezTo>
                  <a:pt x="240723" y="63500"/>
                  <a:pt x="251114" y="75332"/>
                  <a:pt x="251114" y="89793"/>
                </a:cubicBezTo>
                <a:cubicBezTo>
                  <a:pt x="251114" y="102939"/>
                  <a:pt x="240723" y="114771"/>
                  <a:pt x="229033" y="125289"/>
                </a:cubicBezTo>
                <a:cubicBezTo>
                  <a:pt x="229033" y="125289"/>
                  <a:pt x="229033" y="125289"/>
                  <a:pt x="221240" y="131862"/>
                </a:cubicBezTo>
                <a:cubicBezTo>
                  <a:pt x="221240" y="131862"/>
                  <a:pt x="221240" y="131862"/>
                  <a:pt x="252413" y="131862"/>
                </a:cubicBezTo>
                <a:cubicBezTo>
                  <a:pt x="252413" y="131862"/>
                  <a:pt x="252413" y="131862"/>
                  <a:pt x="252413" y="147638"/>
                </a:cubicBezTo>
                <a:cubicBezTo>
                  <a:pt x="252413" y="147638"/>
                  <a:pt x="252413" y="147638"/>
                  <a:pt x="195263" y="147638"/>
                </a:cubicBezTo>
                <a:cubicBezTo>
                  <a:pt x="195263" y="147638"/>
                  <a:pt x="195263" y="147638"/>
                  <a:pt x="195263" y="135806"/>
                </a:cubicBezTo>
                <a:cubicBezTo>
                  <a:pt x="195263" y="135806"/>
                  <a:pt x="195263" y="135806"/>
                  <a:pt x="205654" y="126603"/>
                </a:cubicBezTo>
                <a:cubicBezTo>
                  <a:pt x="222539" y="110827"/>
                  <a:pt x="231631" y="101625"/>
                  <a:pt x="231631" y="91108"/>
                </a:cubicBezTo>
                <a:cubicBezTo>
                  <a:pt x="231631" y="84534"/>
                  <a:pt x="227735" y="79276"/>
                  <a:pt x="218642" y="79276"/>
                </a:cubicBezTo>
                <a:cubicBezTo>
                  <a:pt x="210849" y="79276"/>
                  <a:pt x="205654" y="83220"/>
                  <a:pt x="201757" y="85849"/>
                </a:cubicBezTo>
                <a:cubicBezTo>
                  <a:pt x="201757" y="85849"/>
                  <a:pt x="201757" y="85849"/>
                  <a:pt x="200458" y="85849"/>
                </a:cubicBezTo>
                <a:cubicBezTo>
                  <a:pt x="200458" y="85849"/>
                  <a:pt x="200458" y="85849"/>
                  <a:pt x="195263" y="72702"/>
                </a:cubicBezTo>
                <a:cubicBezTo>
                  <a:pt x="201757" y="67444"/>
                  <a:pt x="210849" y="63500"/>
                  <a:pt x="222539" y="63500"/>
                </a:cubicBezTo>
                <a:close/>
                <a:moveTo>
                  <a:pt x="22740" y="0"/>
                </a:moveTo>
                <a:cubicBezTo>
                  <a:pt x="22740" y="0"/>
                  <a:pt x="22740" y="0"/>
                  <a:pt x="318574" y="0"/>
                </a:cubicBezTo>
                <a:cubicBezTo>
                  <a:pt x="325034" y="0"/>
                  <a:pt x="330201" y="5159"/>
                  <a:pt x="330201" y="11608"/>
                </a:cubicBezTo>
                <a:cubicBezTo>
                  <a:pt x="330201" y="11608"/>
                  <a:pt x="330201" y="11608"/>
                  <a:pt x="330201" y="215405"/>
                </a:cubicBezTo>
                <a:cubicBezTo>
                  <a:pt x="330201" y="220564"/>
                  <a:pt x="327617" y="224434"/>
                  <a:pt x="322450" y="227013"/>
                </a:cubicBezTo>
                <a:cubicBezTo>
                  <a:pt x="322450" y="225723"/>
                  <a:pt x="322450" y="225723"/>
                  <a:pt x="322450" y="225723"/>
                </a:cubicBezTo>
                <a:cubicBezTo>
                  <a:pt x="322450" y="210245"/>
                  <a:pt x="315991" y="197347"/>
                  <a:pt x="306948" y="188317"/>
                </a:cubicBezTo>
                <a:cubicBezTo>
                  <a:pt x="306948" y="188317"/>
                  <a:pt x="306948" y="188317"/>
                  <a:pt x="306948" y="21927"/>
                </a:cubicBezTo>
                <a:cubicBezTo>
                  <a:pt x="306948" y="21927"/>
                  <a:pt x="306948" y="21927"/>
                  <a:pt x="34366" y="21927"/>
                </a:cubicBezTo>
                <a:cubicBezTo>
                  <a:pt x="34366" y="21927"/>
                  <a:pt x="34366" y="21927"/>
                  <a:pt x="34366" y="180578"/>
                </a:cubicBezTo>
                <a:cubicBezTo>
                  <a:pt x="24031" y="185738"/>
                  <a:pt x="16280" y="193477"/>
                  <a:pt x="11113" y="202506"/>
                </a:cubicBezTo>
                <a:cubicBezTo>
                  <a:pt x="11113" y="202506"/>
                  <a:pt x="11113" y="202506"/>
                  <a:pt x="11113" y="11608"/>
                </a:cubicBezTo>
                <a:cubicBezTo>
                  <a:pt x="11113" y="5159"/>
                  <a:pt x="16280" y="0"/>
                  <a:pt x="22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33" name="任意多边形: 形状 32"/>
          <p:cNvSpPr/>
          <p:nvPr/>
        </p:nvSpPr>
        <p:spPr>
          <a:xfrm>
            <a:off x="5841752" y="2005543"/>
            <a:ext cx="523875" cy="521355"/>
          </a:xfrm>
          <a:custGeom>
            <a:avLst/>
            <a:gdLst>
              <a:gd name="connsiteX0" fmla="*/ 21907 w 330201"/>
              <a:gd name="connsiteY0" fmla="*/ 269875 h 328613"/>
              <a:gd name="connsiteX1" fmla="*/ 87630 w 330201"/>
              <a:gd name="connsiteY1" fmla="*/ 269875 h 328613"/>
              <a:gd name="connsiteX2" fmla="*/ 96651 w 330201"/>
              <a:gd name="connsiteY2" fmla="*/ 272486 h 328613"/>
              <a:gd name="connsiteX3" fmla="*/ 109538 w 330201"/>
              <a:gd name="connsiteY3" fmla="*/ 286844 h 328613"/>
              <a:gd name="connsiteX4" fmla="*/ 131445 w 330201"/>
              <a:gd name="connsiteY4" fmla="*/ 269875 h 328613"/>
              <a:gd name="connsiteX5" fmla="*/ 197168 w 330201"/>
              <a:gd name="connsiteY5" fmla="*/ 269875 h 328613"/>
              <a:gd name="connsiteX6" fmla="*/ 206188 w 330201"/>
              <a:gd name="connsiteY6" fmla="*/ 272486 h 328613"/>
              <a:gd name="connsiteX7" fmla="*/ 219075 w 330201"/>
              <a:gd name="connsiteY7" fmla="*/ 286844 h 328613"/>
              <a:gd name="connsiteX8" fmla="*/ 240983 w 330201"/>
              <a:gd name="connsiteY8" fmla="*/ 269875 h 328613"/>
              <a:gd name="connsiteX9" fmla="*/ 306706 w 330201"/>
              <a:gd name="connsiteY9" fmla="*/ 269875 h 328613"/>
              <a:gd name="connsiteX10" fmla="*/ 328613 w 330201"/>
              <a:gd name="connsiteY10" fmla="*/ 293370 h 328613"/>
              <a:gd name="connsiteX11" fmla="*/ 328613 w 330201"/>
              <a:gd name="connsiteY11" fmla="*/ 328613 h 328613"/>
              <a:gd name="connsiteX12" fmla="*/ 0 w 330201"/>
              <a:gd name="connsiteY12" fmla="*/ 328613 h 328613"/>
              <a:gd name="connsiteX13" fmla="*/ 0 w 330201"/>
              <a:gd name="connsiteY13" fmla="*/ 293370 h 328613"/>
              <a:gd name="connsiteX14" fmla="*/ 21907 w 330201"/>
              <a:gd name="connsiteY14" fmla="*/ 269875 h 328613"/>
              <a:gd name="connsiteX15" fmla="*/ 209550 w 330201"/>
              <a:gd name="connsiteY15" fmla="*/ 204788 h 328613"/>
              <a:gd name="connsiteX16" fmla="*/ 230188 w 330201"/>
              <a:gd name="connsiteY16" fmla="*/ 204788 h 328613"/>
              <a:gd name="connsiteX17" fmla="*/ 225028 w 330201"/>
              <a:gd name="connsiteY17" fmla="*/ 225706 h 328613"/>
              <a:gd name="connsiteX18" fmla="*/ 225028 w 330201"/>
              <a:gd name="connsiteY18" fmla="*/ 227013 h 328613"/>
              <a:gd name="connsiteX19" fmla="*/ 213420 w 330201"/>
              <a:gd name="connsiteY19" fmla="*/ 227013 h 328613"/>
              <a:gd name="connsiteX20" fmla="*/ 213420 w 330201"/>
              <a:gd name="connsiteY20" fmla="*/ 225706 h 328613"/>
              <a:gd name="connsiteX21" fmla="*/ 209550 w 330201"/>
              <a:gd name="connsiteY21" fmla="*/ 204788 h 328613"/>
              <a:gd name="connsiteX22" fmla="*/ 98425 w 330201"/>
              <a:gd name="connsiteY22" fmla="*/ 204788 h 328613"/>
              <a:gd name="connsiteX23" fmla="*/ 119063 w 330201"/>
              <a:gd name="connsiteY23" fmla="*/ 204788 h 328613"/>
              <a:gd name="connsiteX24" fmla="*/ 115193 w 330201"/>
              <a:gd name="connsiteY24" fmla="*/ 225706 h 328613"/>
              <a:gd name="connsiteX25" fmla="*/ 115193 w 330201"/>
              <a:gd name="connsiteY25" fmla="*/ 227013 h 328613"/>
              <a:gd name="connsiteX26" fmla="*/ 103584 w 330201"/>
              <a:gd name="connsiteY26" fmla="*/ 227013 h 328613"/>
              <a:gd name="connsiteX27" fmla="*/ 103584 w 330201"/>
              <a:gd name="connsiteY27" fmla="*/ 225706 h 328613"/>
              <a:gd name="connsiteX28" fmla="*/ 98425 w 330201"/>
              <a:gd name="connsiteY28" fmla="*/ 204788 h 328613"/>
              <a:gd name="connsiteX29" fmla="*/ 274638 w 330201"/>
              <a:gd name="connsiteY29" fmla="*/ 193675 h 328613"/>
              <a:gd name="connsiteX30" fmla="*/ 306388 w 330201"/>
              <a:gd name="connsiteY30" fmla="*/ 225425 h 328613"/>
              <a:gd name="connsiteX31" fmla="*/ 274638 w 330201"/>
              <a:gd name="connsiteY31" fmla="*/ 257175 h 328613"/>
              <a:gd name="connsiteX32" fmla="*/ 242888 w 330201"/>
              <a:gd name="connsiteY32" fmla="*/ 225425 h 328613"/>
              <a:gd name="connsiteX33" fmla="*/ 274638 w 330201"/>
              <a:gd name="connsiteY33" fmla="*/ 193675 h 328613"/>
              <a:gd name="connsiteX34" fmla="*/ 164307 w 330201"/>
              <a:gd name="connsiteY34" fmla="*/ 193675 h 328613"/>
              <a:gd name="connsiteX35" fmla="*/ 195264 w 330201"/>
              <a:gd name="connsiteY35" fmla="*/ 225425 h 328613"/>
              <a:gd name="connsiteX36" fmla="*/ 164307 w 330201"/>
              <a:gd name="connsiteY36" fmla="*/ 257175 h 328613"/>
              <a:gd name="connsiteX37" fmla="*/ 133350 w 330201"/>
              <a:gd name="connsiteY37" fmla="*/ 225425 h 328613"/>
              <a:gd name="connsiteX38" fmla="*/ 164307 w 330201"/>
              <a:gd name="connsiteY38" fmla="*/ 193675 h 328613"/>
              <a:gd name="connsiteX39" fmla="*/ 53975 w 330201"/>
              <a:gd name="connsiteY39" fmla="*/ 193675 h 328613"/>
              <a:gd name="connsiteX40" fmla="*/ 85725 w 330201"/>
              <a:gd name="connsiteY40" fmla="*/ 225425 h 328613"/>
              <a:gd name="connsiteX41" fmla="*/ 53975 w 330201"/>
              <a:gd name="connsiteY41" fmla="*/ 257175 h 328613"/>
              <a:gd name="connsiteX42" fmla="*/ 22225 w 330201"/>
              <a:gd name="connsiteY42" fmla="*/ 225425 h 328613"/>
              <a:gd name="connsiteX43" fmla="*/ 53975 w 330201"/>
              <a:gd name="connsiteY43" fmla="*/ 193675 h 328613"/>
              <a:gd name="connsiteX44" fmla="*/ 155575 w 330201"/>
              <a:gd name="connsiteY44" fmla="*/ 80963 h 328613"/>
              <a:gd name="connsiteX45" fmla="*/ 168275 w 330201"/>
              <a:gd name="connsiteY45" fmla="*/ 80963 h 328613"/>
              <a:gd name="connsiteX46" fmla="*/ 168275 w 330201"/>
              <a:gd name="connsiteY46" fmla="*/ 107950 h 328613"/>
              <a:gd name="connsiteX47" fmla="*/ 195263 w 330201"/>
              <a:gd name="connsiteY47" fmla="*/ 107950 h 328613"/>
              <a:gd name="connsiteX48" fmla="*/ 195263 w 330201"/>
              <a:gd name="connsiteY48" fmla="*/ 119063 h 328613"/>
              <a:gd name="connsiteX49" fmla="*/ 168275 w 330201"/>
              <a:gd name="connsiteY49" fmla="*/ 119063 h 328613"/>
              <a:gd name="connsiteX50" fmla="*/ 168275 w 330201"/>
              <a:gd name="connsiteY50" fmla="*/ 147638 h 328613"/>
              <a:gd name="connsiteX51" fmla="*/ 155575 w 330201"/>
              <a:gd name="connsiteY51" fmla="*/ 147638 h 328613"/>
              <a:gd name="connsiteX52" fmla="*/ 155575 w 330201"/>
              <a:gd name="connsiteY52" fmla="*/ 119063 h 328613"/>
              <a:gd name="connsiteX53" fmla="*/ 130175 w 330201"/>
              <a:gd name="connsiteY53" fmla="*/ 119063 h 328613"/>
              <a:gd name="connsiteX54" fmla="*/ 130175 w 330201"/>
              <a:gd name="connsiteY54" fmla="*/ 107950 h 328613"/>
              <a:gd name="connsiteX55" fmla="*/ 155575 w 330201"/>
              <a:gd name="connsiteY55" fmla="*/ 107950 h 328613"/>
              <a:gd name="connsiteX56" fmla="*/ 104775 w 330201"/>
              <a:gd name="connsiteY56" fmla="*/ 66675 h 328613"/>
              <a:gd name="connsiteX57" fmla="*/ 119063 w 330201"/>
              <a:gd name="connsiteY57" fmla="*/ 66675 h 328613"/>
              <a:gd name="connsiteX58" fmla="*/ 119063 w 330201"/>
              <a:gd name="connsiteY58" fmla="*/ 147638 h 328613"/>
              <a:gd name="connsiteX59" fmla="*/ 101600 w 330201"/>
              <a:gd name="connsiteY59" fmla="*/ 147638 h 328613"/>
              <a:gd name="connsiteX60" fmla="*/ 101600 w 330201"/>
              <a:gd name="connsiteY60" fmla="*/ 84137 h 328613"/>
              <a:gd name="connsiteX61" fmla="*/ 100013 w 330201"/>
              <a:gd name="connsiteY61" fmla="*/ 84137 h 328613"/>
              <a:gd name="connsiteX62" fmla="*/ 84137 w 330201"/>
              <a:gd name="connsiteY62" fmla="*/ 90487 h 328613"/>
              <a:gd name="connsiteX63" fmla="*/ 84137 w 330201"/>
              <a:gd name="connsiteY63" fmla="*/ 80962 h 328613"/>
              <a:gd name="connsiteX64" fmla="*/ 82550 w 330201"/>
              <a:gd name="connsiteY64" fmla="*/ 76200 h 328613"/>
              <a:gd name="connsiteX65" fmla="*/ 222539 w 330201"/>
              <a:gd name="connsiteY65" fmla="*/ 63500 h 328613"/>
              <a:gd name="connsiteX66" fmla="*/ 251114 w 330201"/>
              <a:gd name="connsiteY66" fmla="*/ 89793 h 328613"/>
              <a:gd name="connsiteX67" fmla="*/ 229033 w 330201"/>
              <a:gd name="connsiteY67" fmla="*/ 125289 h 328613"/>
              <a:gd name="connsiteX68" fmla="*/ 221240 w 330201"/>
              <a:gd name="connsiteY68" fmla="*/ 131862 h 328613"/>
              <a:gd name="connsiteX69" fmla="*/ 252413 w 330201"/>
              <a:gd name="connsiteY69" fmla="*/ 131862 h 328613"/>
              <a:gd name="connsiteX70" fmla="*/ 252413 w 330201"/>
              <a:gd name="connsiteY70" fmla="*/ 147638 h 328613"/>
              <a:gd name="connsiteX71" fmla="*/ 195263 w 330201"/>
              <a:gd name="connsiteY71" fmla="*/ 147638 h 328613"/>
              <a:gd name="connsiteX72" fmla="*/ 195263 w 330201"/>
              <a:gd name="connsiteY72" fmla="*/ 135806 h 328613"/>
              <a:gd name="connsiteX73" fmla="*/ 205654 w 330201"/>
              <a:gd name="connsiteY73" fmla="*/ 126603 h 328613"/>
              <a:gd name="connsiteX74" fmla="*/ 231631 w 330201"/>
              <a:gd name="connsiteY74" fmla="*/ 91108 h 328613"/>
              <a:gd name="connsiteX75" fmla="*/ 218642 w 330201"/>
              <a:gd name="connsiteY75" fmla="*/ 79276 h 328613"/>
              <a:gd name="connsiteX76" fmla="*/ 201757 w 330201"/>
              <a:gd name="connsiteY76" fmla="*/ 85849 h 328613"/>
              <a:gd name="connsiteX77" fmla="*/ 200458 w 330201"/>
              <a:gd name="connsiteY77" fmla="*/ 85849 h 328613"/>
              <a:gd name="connsiteX78" fmla="*/ 195263 w 330201"/>
              <a:gd name="connsiteY78" fmla="*/ 72702 h 328613"/>
              <a:gd name="connsiteX79" fmla="*/ 222539 w 330201"/>
              <a:gd name="connsiteY79" fmla="*/ 63500 h 328613"/>
              <a:gd name="connsiteX80" fmla="*/ 22740 w 330201"/>
              <a:gd name="connsiteY80" fmla="*/ 0 h 328613"/>
              <a:gd name="connsiteX81" fmla="*/ 318574 w 330201"/>
              <a:gd name="connsiteY81" fmla="*/ 0 h 328613"/>
              <a:gd name="connsiteX82" fmla="*/ 330201 w 330201"/>
              <a:gd name="connsiteY82" fmla="*/ 11608 h 328613"/>
              <a:gd name="connsiteX83" fmla="*/ 330201 w 330201"/>
              <a:gd name="connsiteY83" fmla="*/ 215405 h 328613"/>
              <a:gd name="connsiteX84" fmla="*/ 322450 w 330201"/>
              <a:gd name="connsiteY84" fmla="*/ 227013 h 328613"/>
              <a:gd name="connsiteX85" fmla="*/ 322450 w 330201"/>
              <a:gd name="connsiteY85" fmla="*/ 225723 h 328613"/>
              <a:gd name="connsiteX86" fmla="*/ 306948 w 330201"/>
              <a:gd name="connsiteY86" fmla="*/ 188317 h 328613"/>
              <a:gd name="connsiteX87" fmla="*/ 306948 w 330201"/>
              <a:gd name="connsiteY87" fmla="*/ 21927 h 328613"/>
              <a:gd name="connsiteX88" fmla="*/ 34366 w 330201"/>
              <a:gd name="connsiteY88" fmla="*/ 21927 h 328613"/>
              <a:gd name="connsiteX89" fmla="*/ 34366 w 330201"/>
              <a:gd name="connsiteY89" fmla="*/ 180578 h 328613"/>
              <a:gd name="connsiteX90" fmla="*/ 11113 w 330201"/>
              <a:gd name="connsiteY90" fmla="*/ 202506 h 328613"/>
              <a:gd name="connsiteX91" fmla="*/ 11113 w 330201"/>
              <a:gd name="connsiteY91" fmla="*/ 11608 h 328613"/>
              <a:gd name="connsiteX92" fmla="*/ 22740 w 330201"/>
              <a:gd name="connsiteY92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30201" h="328613">
                <a:moveTo>
                  <a:pt x="21907" y="269875"/>
                </a:moveTo>
                <a:cubicBezTo>
                  <a:pt x="21907" y="269875"/>
                  <a:pt x="21907" y="269875"/>
                  <a:pt x="87630" y="269875"/>
                </a:cubicBezTo>
                <a:cubicBezTo>
                  <a:pt x="91496" y="269875"/>
                  <a:pt x="94073" y="271181"/>
                  <a:pt x="96651" y="272486"/>
                </a:cubicBezTo>
                <a:cubicBezTo>
                  <a:pt x="103094" y="275096"/>
                  <a:pt x="108249" y="280318"/>
                  <a:pt x="109538" y="286844"/>
                </a:cubicBezTo>
                <a:cubicBezTo>
                  <a:pt x="112115" y="277707"/>
                  <a:pt x="121136" y="269875"/>
                  <a:pt x="131445" y="269875"/>
                </a:cubicBezTo>
                <a:cubicBezTo>
                  <a:pt x="131445" y="269875"/>
                  <a:pt x="131445" y="269875"/>
                  <a:pt x="197168" y="269875"/>
                </a:cubicBezTo>
                <a:cubicBezTo>
                  <a:pt x="201034" y="269875"/>
                  <a:pt x="203611" y="271181"/>
                  <a:pt x="206188" y="272486"/>
                </a:cubicBezTo>
                <a:cubicBezTo>
                  <a:pt x="212632" y="275096"/>
                  <a:pt x="216498" y="280318"/>
                  <a:pt x="219075" y="286844"/>
                </a:cubicBezTo>
                <a:cubicBezTo>
                  <a:pt x="221653" y="277707"/>
                  <a:pt x="230673" y="269875"/>
                  <a:pt x="240983" y="269875"/>
                </a:cubicBezTo>
                <a:cubicBezTo>
                  <a:pt x="240983" y="269875"/>
                  <a:pt x="240983" y="269875"/>
                  <a:pt x="306706" y="269875"/>
                </a:cubicBezTo>
                <a:cubicBezTo>
                  <a:pt x="319592" y="269875"/>
                  <a:pt x="328613" y="280318"/>
                  <a:pt x="328613" y="293370"/>
                </a:cubicBezTo>
                <a:cubicBezTo>
                  <a:pt x="328613" y="293370"/>
                  <a:pt x="328613" y="293370"/>
                  <a:pt x="328613" y="328613"/>
                </a:cubicBezTo>
                <a:cubicBezTo>
                  <a:pt x="328613" y="328613"/>
                  <a:pt x="328613" y="328613"/>
                  <a:pt x="0" y="328613"/>
                </a:cubicBezTo>
                <a:cubicBezTo>
                  <a:pt x="0" y="328613"/>
                  <a:pt x="0" y="328613"/>
                  <a:pt x="0" y="293370"/>
                </a:cubicBezTo>
                <a:cubicBezTo>
                  <a:pt x="0" y="280318"/>
                  <a:pt x="9021" y="269875"/>
                  <a:pt x="21907" y="269875"/>
                </a:cubicBezTo>
                <a:close/>
                <a:moveTo>
                  <a:pt x="209550" y="204788"/>
                </a:moveTo>
                <a:lnTo>
                  <a:pt x="230188" y="204788"/>
                </a:lnTo>
                <a:cubicBezTo>
                  <a:pt x="227608" y="211325"/>
                  <a:pt x="225028" y="217862"/>
                  <a:pt x="225028" y="225706"/>
                </a:cubicBezTo>
                <a:cubicBezTo>
                  <a:pt x="225028" y="225706"/>
                  <a:pt x="225028" y="227013"/>
                  <a:pt x="225028" y="227013"/>
                </a:cubicBezTo>
                <a:cubicBezTo>
                  <a:pt x="225028" y="227013"/>
                  <a:pt x="225028" y="227013"/>
                  <a:pt x="213420" y="227013"/>
                </a:cubicBezTo>
                <a:cubicBezTo>
                  <a:pt x="213420" y="227013"/>
                  <a:pt x="213420" y="225706"/>
                  <a:pt x="213420" y="225706"/>
                </a:cubicBezTo>
                <a:cubicBezTo>
                  <a:pt x="213420" y="217862"/>
                  <a:pt x="212130" y="211325"/>
                  <a:pt x="209550" y="204788"/>
                </a:cubicBezTo>
                <a:close/>
                <a:moveTo>
                  <a:pt x="98425" y="204788"/>
                </a:moveTo>
                <a:lnTo>
                  <a:pt x="119063" y="204788"/>
                </a:lnTo>
                <a:cubicBezTo>
                  <a:pt x="116483" y="211325"/>
                  <a:pt x="115193" y="217862"/>
                  <a:pt x="115193" y="225706"/>
                </a:cubicBezTo>
                <a:cubicBezTo>
                  <a:pt x="115193" y="225706"/>
                  <a:pt x="115193" y="227013"/>
                  <a:pt x="115193" y="227013"/>
                </a:cubicBezTo>
                <a:cubicBezTo>
                  <a:pt x="115193" y="227013"/>
                  <a:pt x="115193" y="227013"/>
                  <a:pt x="103584" y="227013"/>
                </a:cubicBezTo>
                <a:cubicBezTo>
                  <a:pt x="103584" y="227013"/>
                  <a:pt x="103584" y="225706"/>
                  <a:pt x="103584" y="225706"/>
                </a:cubicBezTo>
                <a:cubicBezTo>
                  <a:pt x="103584" y="217862"/>
                  <a:pt x="101005" y="211325"/>
                  <a:pt x="98425" y="204788"/>
                </a:cubicBezTo>
                <a:close/>
                <a:moveTo>
                  <a:pt x="274638" y="193675"/>
                </a:moveTo>
                <a:cubicBezTo>
                  <a:pt x="292173" y="193675"/>
                  <a:pt x="306388" y="207890"/>
                  <a:pt x="306388" y="225425"/>
                </a:cubicBezTo>
                <a:cubicBezTo>
                  <a:pt x="306388" y="242960"/>
                  <a:pt x="292173" y="257175"/>
                  <a:pt x="274638" y="257175"/>
                </a:cubicBezTo>
                <a:cubicBezTo>
                  <a:pt x="257103" y="257175"/>
                  <a:pt x="242888" y="242960"/>
                  <a:pt x="242888" y="225425"/>
                </a:cubicBezTo>
                <a:cubicBezTo>
                  <a:pt x="242888" y="207890"/>
                  <a:pt x="257103" y="193675"/>
                  <a:pt x="274638" y="193675"/>
                </a:cubicBezTo>
                <a:close/>
                <a:moveTo>
                  <a:pt x="164307" y="193675"/>
                </a:moveTo>
                <a:cubicBezTo>
                  <a:pt x="181404" y="193675"/>
                  <a:pt x="195264" y="207890"/>
                  <a:pt x="195264" y="225425"/>
                </a:cubicBezTo>
                <a:cubicBezTo>
                  <a:pt x="195264" y="242960"/>
                  <a:pt x="181404" y="257175"/>
                  <a:pt x="164307" y="257175"/>
                </a:cubicBezTo>
                <a:cubicBezTo>
                  <a:pt x="147210" y="257175"/>
                  <a:pt x="133350" y="242960"/>
                  <a:pt x="133350" y="225425"/>
                </a:cubicBezTo>
                <a:cubicBezTo>
                  <a:pt x="133350" y="207890"/>
                  <a:pt x="147210" y="193675"/>
                  <a:pt x="164307" y="193675"/>
                </a:cubicBezTo>
                <a:close/>
                <a:moveTo>
                  <a:pt x="53975" y="193675"/>
                </a:moveTo>
                <a:cubicBezTo>
                  <a:pt x="71510" y="193675"/>
                  <a:pt x="85725" y="207890"/>
                  <a:pt x="85725" y="225425"/>
                </a:cubicBezTo>
                <a:cubicBezTo>
                  <a:pt x="85725" y="242960"/>
                  <a:pt x="71510" y="257175"/>
                  <a:pt x="53975" y="257175"/>
                </a:cubicBezTo>
                <a:cubicBezTo>
                  <a:pt x="36440" y="257175"/>
                  <a:pt x="22225" y="242960"/>
                  <a:pt x="22225" y="225425"/>
                </a:cubicBezTo>
                <a:cubicBezTo>
                  <a:pt x="22225" y="207890"/>
                  <a:pt x="36440" y="193675"/>
                  <a:pt x="53975" y="193675"/>
                </a:cubicBezTo>
                <a:close/>
                <a:moveTo>
                  <a:pt x="155575" y="80963"/>
                </a:moveTo>
                <a:lnTo>
                  <a:pt x="168275" y="80963"/>
                </a:lnTo>
                <a:lnTo>
                  <a:pt x="168275" y="107950"/>
                </a:lnTo>
                <a:lnTo>
                  <a:pt x="195263" y="107950"/>
                </a:lnTo>
                <a:lnTo>
                  <a:pt x="195263" y="119063"/>
                </a:lnTo>
                <a:lnTo>
                  <a:pt x="168275" y="119063"/>
                </a:lnTo>
                <a:lnTo>
                  <a:pt x="168275" y="147638"/>
                </a:lnTo>
                <a:lnTo>
                  <a:pt x="155575" y="147638"/>
                </a:lnTo>
                <a:lnTo>
                  <a:pt x="155575" y="119063"/>
                </a:lnTo>
                <a:lnTo>
                  <a:pt x="130175" y="119063"/>
                </a:lnTo>
                <a:lnTo>
                  <a:pt x="130175" y="107950"/>
                </a:lnTo>
                <a:lnTo>
                  <a:pt x="155575" y="107950"/>
                </a:lnTo>
                <a:close/>
                <a:moveTo>
                  <a:pt x="104775" y="66675"/>
                </a:moveTo>
                <a:lnTo>
                  <a:pt x="119063" y="66675"/>
                </a:lnTo>
                <a:lnTo>
                  <a:pt x="119063" y="147638"/>
                </a:lnTo>
                <a:lnTo>
                  <a:pt x="101600" y="147638"/>
                </a:lnTo>
                <a:lnTo>
                  <a:pt x="101600" y="84137"/>
                </a:lnTo>
                <a:lnTo>
                  <a:pt x="100013" y="84137"/>
                </a:lnTo>
                <a:lnTo>
                  <a:pt x="84137" y="90487"/>
                </a:lnTo>
                <a:lnTo>
                  <a:pt x="84137" y="80962"/>
                </a:lnTo>
                <a:lnTo>
                  <a:pt x="82550" y="76200"/>
                </a:lnTo>
                <a:close/>
                <a:moveTo>
                  <a:pt x="222539" y="63500"/>
                </a:moveTo>
                <a:cubicBezTo>
                  <a:pt x="240723" y="63500"/>
                  <a:pt x="251114" y="75332"/>
                  <a:pt x="251114" y="89793"/>
                </a:cubicBezTo>
                <a:cubicBezTo>
                  <a:pt x="251114" y="102939"/>
                  <a:pt x="240723" y="114771"/>
                  <a:pt x="229033" y="125289"/>
                </a:cubicBezTo>
                <a:cubicBezTo>
                  <a:pt x="229033" y="125289"/>
                  <a:pt x="229033" y="125289"/>
                  <a:pt x="221240" y="131862"/>
                </a:cubicBezTo>
                <a:cubicBezTo>
                  <a:pt x="221240" y="131862"/>
                  <a:pt x="221240" y="131862"/>
                  <a:pt x="252413" y="131862"/>
                </a:cubicBezTo>
                <a:cubicBezTo>
                  <a:pt x="252413" y="131862"/>
                  <a:pt x="252413" y="131862"/>
                  <a:pt x="252413" y="147638"/>
                </a:cubicBezTo>
                <a:cubicBezTo>
                  <a:pt x="252413" y="147638"/>
                  <a:pt x="252413" y="147638"/>
                  <a:pt x="195263" y="147638"/>
                </a:cubicBezTo>
                <a:cubicBezTo>
                  <a:pt x="195263" y="147638"/>
                  <a:pt x="195263" y="147638"/>
                  <a:pt x="195263" y="135806"/>
                </a:cubicBezTo>
                <a:cubicBezTo>
                  <a:pt x="195263" y="135806"/>
                  <a:pt x="195263" y="135806"/>
                  <a:pt x="205654" y="126603"/>
                </a:cubicBezTo>
                <a:cubicBezTo>
                  <a:pt x="222539" y="110827"/>
                  <a:pt x="231631" y="101625"/>
                  <a:pt x="231631" y="91108"/>
                </a:cubicBezTo>
                <a:cubicBezTo>
                  <a:pt x="231631" y="84534"/>
                  <a:pt x="227735" y="79276"/>
                  <a:pt x="218642" y="79276"/>
                </a:cubicBezTo>
                <a:cubicBezTo>
                  <a:pt x="210849" y="79276"/>
                  <a:pt x="205654" y="83220"/>
                  <a:pt x="201757" y="85849"/>
                </a:cubicBezTo>
                <a:cubicBezTo>
                  <a:pt x="201757" y="85849"/>
                  <a:pt x="201757" y="85849"/>
                  <a:pt x="200458" y="85849"/>
                </a:cubicBezTo>
                <a:cubicBezTo>
                  <a:pt x="200458" y="85849"/>
                  <a:pt x="200458" y="85849"/>
                  <a:pt x="195263" y="72702"/>
                </a:cubicBezTo>
                <a:cubicBezTo>
                  <a:pt x="201757" y="67444"/>
                  <a:pt x="210849" y="63500"/>
                  <a:pt x="222539" y="63500"/>
                </a:cubicBezTo>
                <a:close/>
                <a:moveTo>
                  <a:pt x="22740" y="0"/>
                </a:moveTo>
                <a:cubicBezTo>
                  <a:pt x="22740" y="0"/>
                  <a:pt x="22740" y="0"/>
                  <a:pt x="318574" y="0"/>
                </a:cubicBezTo>
                <a:cubicBezTo>
                  <a:pt x="325034" y="0"/>
                  <a:pt x="330201" y="5159"/>
                  <a:pt x="330201" y="11608"/>
                </a:cubicBezTo>
                <a:cubicBezTo>
                  <a:pt x="330201" y="11608"/>
                  <a:pt x="330201" y="11608"/>
                  <a:pt x="330201" y="215405"/>
                </a:cubicBezTo>
                <a:cubicBezTo>
                  <a:pt x="330201" y="220564"/>
                  <a:pt x="327617" y="224434"/>
                  <a:pt x="322450" y="227013"/>
                </a:cubicBezTo>
                <a:cubicBezTo>
                  <a:pt x="322450" y="225723"/>
                  <a:pt x="322450" y="225723"/>
                  <a:pt x="322450" y="225723"/>
                </a:cubicBezTo>
                <a:cubicBezTo>
                  <a:pt x="322450" y="210245"/>
                  <a:pt x="315991" y="197347"/>
                  <a:pt x="306948" y="188317"/>
                </a:cubicBezTo>
                <a:cubicBezTo>
                  <a:pt x="306948" y="188317"/>
                  <a:pt x="306948" y="188317"/>
                  <a:pt x="306948" y="21927"/>
                </a:cubicBezTo>
                <a:cubicBezTo>
                  <a:pt x="306948" y="21927"/>
                  <a:pt x="306948" y="21927"/>
                  <a:pt x="34366" y="21927"/>
                </a:cubicBezTo>
                <a:cubicBezTo>
                  <a:pt x="34366" y="21927"/>
                  <a:pt x="34366" y="21927"/>
                  <a:pt x="34366" y="180578"/>
                </a:cubicBezTo>
                <a:cubicBezTo>
                  <a:pt x="24031" y="185738"/>
                  <a:pt x="16280" y="193477"/>
                  <a:pt x="11113" y="202506"/>
                </a:cubicBezTo>
                <a:cubicBezTo>
                  <a:pt x="11113" y="202506"/>
                  <a:pt x="11113" y="202506"/>
                  <a:pt x="11113" y="11608"/>
                </a:cubicBezTo>
                <a:cubicBezTo>
                  <a:pt x="11113" y="5159"/>
                  <a:pt x="16280" y="0"/>
                  <a:pt x="2274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34" name="任意多边形: 形状 33"/>
          <p:cNvSpPr/>
          <p:nvPr/>
        </p:nvSpPr>
        <p:spPr>
          <a:xfrm>
            <a:off x="7995573" y="2005543"/>
            <a:ext cx="523875" cy="521355"/>
          </a:xfrm>
          <a:custGeom>
            <a:avLst/>
            <a:gdLst>
              <a:gd name="connsiteX0" fmla="*/ 21907 w 330201"/>
              <a:gd name="connsiteY0" fmla="*/ 269875 h 328613"/>
              <a:gd name="connsiteX1" fmla="*/ 87630 w 330201"/>
              <a:gd name="connsiteY1" fmla="*/ 269875 h 328613"/>
              <a:gd name="connsiteX2" fmla="*/ 96651 w 330201"/>
              <a:gd name="connsiteY2" fmla="*/ 272486 h 328613"/>
              <a:gd name="connsiteX3" fmla="*/ 109538 w 330201"/>
              <a:gd name="connsiteY3" fmla="*/ 286844 h 328613"/>
              <a:gd name="connsiteX4" fmla="*/ 131445 w 330201"/>
              <a:gd name="connsiteY4" fmla="*/ 269875 h 328613"/>
              <a:gd name="connsiteX5" fmla="*/ 197168 w 330201"/>
              <a:gd name="connsiteY5" fmla="*/ 269875 h 328613"/>
              <a:gd name="connsiteX6" fmla="*/ 206188 w 330201"/>
              <a:gd name="connsiteY6" fmla="*/ 272486 h 328613"/>
              <a:gd name="connsiteX7" fmla="*/ 219075 w 330201"/>
              <a:gd name="connsiteY7" fmla="*/ 286844 h 328613"/>
              <a:gd name="connsiteX8" fmla="*/ 240983 w 330201"/>
              <a:gd name="connsiteY8" fmla="*/ 269875 h 328613"/>
              <a:gd name="connsiteX9" fmla="*/ 306706 w 330201"/>
              <a:gd name="connsiteY9" fmla="*/ 269875 h 328613"/>
              <a:gd name="connsiteX10" fmla="*/ 328613 w 330201"/>
              <a:gd name="connsiteY10" fmla="*/ 293370 h 328613"/>
              <a:gd name="connsiteX11" fmla="*/ 328613 w 330201"/>
              <a:gd name="connsiteY11" fmla="*/ 328613 h 328613"/>
              <a:gd name="connsiteX12" fmla="*/ 0 w 330201"/>
              <a:gd name="connsiteY12" fmla="*/ 328613 h 328613"/>
              <a:gd name="connsiteX13" fmla="*/ 0 w 330201"/>
              <a:gd name="connsiteY13" fmla="*/ 293370 h 328613"/>
              <a:gd name="connsiteX14" fmla="*/ 21907 w 330201"/>
              <a:gd name="connsiteY14" fmla="*/ 269875 h 328613"/>
              <a:gd name="connsiteX15" fmla="*/ 209550 w 330201"/>
              <a:gd name="connsiteY15" fmla="*/ 204788 h 328613"/>
              <a:gd name="connsiteX16" fmla="*/ 230188 w 330201"/>
              <a:gd name="connsiteY16" fmla="*/ 204788 h 328613"/>
              <a:gd name="connsiteX17" fmla="*/ 225028 w 330201"/>
              <a:gd name="connsiteY17" fmla="*/ 225706 h 328613"/>
              <a:gd name="connsiteX18" fmla="*/ 225028 w 330201"/>
              <a:gd name="connsiteY18" fmla="*/ 227013 h 328613"/>
              <a:gd name="connsiteX19" fmla="*/ 213420 w 330201"/>
              <a:gd name="connsiteY19" fmla="*/ 227013 h 328613"/>
              <a:gd name="connsiteX20" fmla="*/ 213420 w 330201"/>
              <a:gd name="connsiteY20" fmla="*/ 225706 h 328613"/>
              <a:gd name="connsiteX21" fmla="*/ 209550 w 330201"/>
              <a:gd name="connsiteY21" fmla="*/ 204788 h 328613"/>
              <a:gd name="connsiteX22" fmla="*/ 98425 w 330201"/>
              <a:gd name="connsiteY22" fmla="*/ 204788 h 328613"/>
              <a:gd name="connsiteX23" fmla="*/ 119063 w 330201"/>
              <a:gd name="connsiteY23" fmla="*/ 204788 h 328613"/>
              <a:gd name="connsiteX24" fmla="*/ 115193 w 330201"/>
              <a:gd name="connsiteY24" fmla="*/ 225706 h 328613"/>
              <a:gd name="connsiteX25" fmla="*/ 115193 w 330201"/>
              <a:gd name="connsiteY25" fmla="*/ 227013 h 328613"/>
              <a:gd name="connsiteX26" fmla="*/ 103584 w 330201"/>
              <a:gd name="connsiteY26" fmla="*/ 227013 h 328613"/>
              <a:gd name="connsiteX27" fmla="*/ 103584 w 330201"/>
              <a:gd name="connsiteY27" fmla="*/ 225706 h 328613"/>
              <a:gd name="connsiteX28" fmla="*/ 98425 w 330201"/>
              <a:gd name="connsiteY28" fmla="*/ 204788 h 328613"/>
              <a:gd name="connsiteX29" fmla="*/ 274638 w 330201"/>
              <a:gd name="connsiteY29" fmla="*/ 193675 h 328613"/>
              <a:gd name="connsiteX30" fmla="*/ 306388 w 330201"/>
              <a:gd name="connsiteY30" fmla="*/ 225425 h 328613"/>
              <a:gd name="connsiteX31" fmla="*/ 274638 w 330201"/>
              <a:gd name="connsiteY31" fmla="*/ 257175 h 328613"/>
              <a:gd name="connsiteX32" fmla="*/ 242888 w 330201"/>
              <a:gd name="connsiteY32" fmla="*/ 225425 h 328613"/>
              <a:gd name="connsiteX33" fmla="*/ 274638 w 330201"/>
              <a:gd name="connsiteY33" fmla="*/ 193675 h 328613"/>
              <a:gd name="connsiteX34" fmla="*/ 164307 w 330201"/>
              <a:gd name="connsiteY34" fmla="*/ 193675 h 328613"/>
              <a:gd name="connsiteX35" fmla="*/ 195264 w 330201"/>
              <a:gd name="connsiteY35" fmla="*/ 225425 h 328613"/>
              <a:gd name="connsiteX36" fmla="*/ 164307 w 330201"/>
              <a:gd name="connsiteY36" fmla="*/ 257175 h 328613"/>
              <a:gd name="connsiteX37" fmla="*/ 133350 w 330201"/>
              <a:gd name="connsiteY37" fmla="*/ 225425 h 328613"/>
              <a:gd name="connsiteX38" fmla="*/ 164307 w 330201"/>
              <a:gd name="connsiteY38" fmla="*/ 193675 h 328613"/>
              <a:gd name="connsiteX39" fmla="*/ 53975 w 330201"/>
              <a:gd name="connsiteY39" fmla="*/ 193675 h 328613"/>
              <a:gd name="connsiteX40" fmla="*/ 85725 w 330201"/>
              <a:gd name="connsiteY40" fmla="*/ 225425 h 328613"/>
              <a:gd name="connsiteX41" fmla="*/ 53975 w 330201"/>
              <a:gd name="connsiteY41" fmla="*/ 257175 h 328613"/>
              <a:gd name="connsiteX42" fmla="*/ 22225 w 330201"/>
              <a:gd name="connsiteY42" fmla="*/ 225425 h 328613"/>
              <a:gd name="connsiteX43" fmla="*/ 53975 w 330201"/>
              <a:gd name="connsiteY43" fmla="*/ 193675 h 328613"/>
              <a:gd name="connsiteX44" fmla="*/ 155575 w 330201"/>
              <a:gd name="connsiteY44" fmla="*/ 80963 h 328613"/>
              <a:gd name="connsiteX45" fmla="*/ 168275 w 330201"/>
              <a:gd name="connsiteY45" fmla="*/ 80963 h 328613"/>
              <a:gd name="connsiteX46" fmla="*/ 168275 w 330201"/>
              <a:gd name="connsiteY46" fmla="*/ 107950 h 328613"/>
              <a:gd name="connsiteX47" fmla="*/ 195263 w 330201"/>
              <a:gd name="connsiteY47" fmla="*/ 107950 h 328613"/>
              <a:gd name="connsiteX48" fmla="*/ 195263 w 330201"/>
              <a:gd name="connsiteY48" fmla="*/ 119063 h 328613"/>
              <a:gd name="connsiteX49" fmla="*/ 168275 w 330201"/>
              <a:gd name="connsiteY49" fmla="*/ 119063 h 328613"/>
              <a:gd name="connsiteX50" fmla="*/ 168275 w 330201"/>
              <a:gd name="connsiteY50" fmla="*/ 147638 h 328613"/>
              <a:gd name="connsiteX51" fmla="*/ 155575 w 330201"/>
              <a:gd name="connsiteY51" fmla="*/ 147638 h 328613"/>
              <a:gd name="connsiteX52" fmla="*/ 155575 w 330201"/>
              <a:gd name="connsiteY52" fmla="*/ 119063 h 328613"/>
              <a:gd name="connsiteX53" fmla="*/ 130175 w 330201"/>
              <a:gd name="connsiteY53" fmla="*/ 119063 h 328613"/>
              <a:gd name="connsiteX54" fmla="*/ 130175 w 330201"/>
              <a:gd name="connsiteY54" fmla="*/ 107950 h 328613"/>
              <a:gd name="connsiteX55" fmla="*/ 155575 w 330201"/>
              <a:gd name="connsiteY55" fmla="*/ 107950 h 328613"/>
              <a:gd name="connsiteX56" fmla="*/ 104775 w 330201"/>
              <a:gd name="connsiteY56" fmla="*/ 66675 h 328613"/>
              <a:gd name="connsiteX57" fmla="*/ 119063 w 330201"/>
              <a:gd name="connsiteY57" fmla="*/ 66675 h 328613"/>
              <a:gd name="connsiteX58" fmla="*/ 119063 w 330201"/>
              <a:gd name="connsiteY58" fmla="*/ 147638 h 328613"/>
              <a:gd name="connsiteX59" fmla="*/ 101600 w 330201"/>
              <a:gd name="connsiteY59" fmla="*/ 147638 h 328613"/>
              <a:gd name="connsiteX60" fmla="*/ 101600 w 330201"/>
              <a:gd name="connsiteY60" fmla="*/ 84137 h 328613"/>
              <a:gd name="connsiteX61" fmla="*/ 100013 w 330201"/>
              <a:gd name="connsiteY61" fmla="*/ 84137 h 328613"/>
              <a:gd name="connsiteX62" fmla="*/ 84137 w 330201"/>
              <a:gd name="connsiteY62" fmla="*/ 90487 h 328613"/>
              <a:gd name="connsiteX63" fmla="*/ 84137 w 330201"/>
              <a:gd name="connsiteY63" fmla="*/ 80962 h 328613"/>
              <a:gd name="connsiteX64" fmla="*/ 82550 w 330201"/>
              <a:gd name="connsiteY64" fmla="*/ 76200 h 328613"/>
              <a:gd name="connsiteX65" fmla="*/ 222539 w 330201"/>
              <a:gd name="connsiteY65" fmla="*/ 63500 h 328613"/>
              <a:gd name="connsiteX66" fmla="*/ 251114 w 330201"/>
              <a:gd name="connsiteY66" fmla="*/ 89793 h 328613"/>
              <a:gd name="connsiteX67" fmla="*/ 229033 w 330201"/>
              <a:gd name="connsiteY67" fmla="*/ 125289 h 328613"/>
              <a:gd name="connsiteX68" fmla="*/ 221240 w 330201"/>
              <a:gd name="connsiteY68" fmla="*/ 131862 h 328613"/>
              <a:gd name="connsiteX69" fmla="*/ 252413 w 330201"/>
              <a:gd name="connsiteY69" fmla="*/ 131862 h 328613"/>
              <a:gd name="connsiteX70" fmla="*/ 252413 w 330201"/>
              <a:gd name="connsiteY70" fmla="*/ 147638 h 328613"/>
              <a:gd name="connsiteX71" fmla="*/ 195263 w 330201"/>
              <a:gd name="connsiteY71" fmla="*/ 147638 h 328613"/>
              <a:gd name="connsiteX72" fmla="*/ 195263 w 330201"/>
              <a:gd name="connsiteY72" fmla="*/ 135806 h 328613"/>
              <a:gd name="connsiteX73" fmla="*/ 205654 w 330201"/>
              <a:gd name="connsiteY73" fmla="*/ 126603 h 328613"/>
              <a:gd name="connsiteX74" fmla="*/ 231631 w 330201"/>
              <a:gd name="connsiteY74" fmla="*/ 91108 h 328613"/>
              <a:gd name="connsiteX75" fmla="*/ 218642 w 330201"/>
              <a:gd name="connsiteY75" fmla="*/ 79276 h 328613"/>
              <a:gd name="connsiteX76" fmla="*/ 201757 w 330201"/>
              <a:gd name="connsiteY76" fmla="*/ 85849 h 328613"/>
              <a:gd name="connsiteX77" fmla="*/ 200458 w 330201"/>
              <a:gd name="connsiteY77" fmla="*/ 85849 h 328613"/>
              <a:gd name="connsiteX78" fmla="*/ 195263 w 330201"/>
              <a:gd name="connsiteY78" fmla="*/ 72702 h 328613"/>
              <a:gd name="connsiteX79" fmla="*/ 222539 w 330201"/>
              <a:gd name="connsiteY79" fmla="*/ 63500 h 328613"/>
              <a:gd name="connsiteX80" fmla="*/ 22740 w 330201"/>
              <a:gd name="connsiteY80" fmla="*/ 0 h 328613"/>
              <a:gd name="connsiteX81" fmla="*/ 318574 w 330201"/>
              <a:gd name="connsiteY81" fmla="*/ 0 h 328613"/>
              <a:gd name="connsiteX82" fmla="*/ 330201 w 330201"/>
              <a:gd name="connsiteY82" fmla="*/ 11608 h 328613"/>
              <a:gd name="connsiteX83" fmla="*/ 330201 w 330201"/>
              <a:gd name="connsiteY83" fmla="*/ 215405 h 328613"/>
              <a:gd name="connsiteX84" fmla="*/ 322450 w 330201"/>
              <a:gd name="connsiteY84" fmla="*/ 227013 h 328613"/>
              <a:gd name="connsiteX85" fmla="*/ 322450 w 330201"/>
              <a:gd name="connsiteY85" fmla="*/ 225723 h 328613"/>
              <a:gd name="connsiteX86" fmla="*/ 306948 w 330201"/>
              <a:gd name="connsiteY86" fmla="*/ 188317 h 328613"/>
              <a:gd name="connsiteX87" fmla="*/ 306948 w 330201"/>
              <a:gd name="connsiteY87" fmla="*/ 21927 h 328613"/>
              <a:gd name="connsiteX88" fmla="*/ 34366 w 330201"/>
              <a:gd name="connsiteY88" fmla="*/ 21927 h 328613"/>
              <a:gd name="connsiteX89" fmla="*/ 34366 w 330201"/>
              <a:gd name="connsiteY89" fmla="*/ 180578 h 328613"/>
              <a:gd name="connsiteX90" fmla="*/ 11113 w 330201"/>
              <a:gd name="connsiteY90" fmla="*/ 202506 h 328613"/>
              <a:gd name="connsiteX91" fmla="*/ 11113 w 330201"/>
              <a:gd name="connsiteY91" fmla="*/ 11608 h 328613"/>
              <a:gd name="connsiteX92" fmla="*/ 22740 w 330201"/>
              <a:gd name="connsiteY92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30201" h="328613">
                <a:moveTo>
                  <a:pt x="21907" y="269875"/>
                </a:moveTo>
                <a:cubicBezTo>
                  <a:pt x="21907" y="269875"/>
                  <a:pt x="21907" y="269875"/>
                  <a:pt x="87630" y="269875"/>
                </a:cubicBezTo>
                <a:cubicBezTo>
                  <a:pt x="91496" y="269875"/>
                  <a:pt x="94073" y="271181"/>
                  <a:pt x="96651" y="272486"/>
                </a:cubicBezTo>
                <a:cubicBezTo>
                  <a:pt x="103094" y="275096"/>
                  <a:pt x="108249" y="280318"/>
                  <a:pt x="109538" y="286844"/>
                </a:cubicBezTo>
                <a:cubicBezTo>
                  <a:pt x="112115" y="277707"/>
                  <a:pt x="121136" y="269875"/>
                  <a:pt x="131445" y="269875"/>
                </a:cubicBezTo>
                <a:cubicBezTo>
                  <a:pt x="131445" y="269875"/>
                  <a:pt x="131445" y="269875"/>
                  <a:pt x="197168" y="269875"/>
                </a:cubicBezTo>
                <a:cubicBezTo>
                  <a:pt x="201034" y="269875"/>
                  <a:pt x="203611" y="271181"/>
                  <a:pt x="206188" y="272486"/>
                </a:cubicBezTo>
                <a:cubicBezTo>
                  <a:pt x="212632" y="275096"/>
                  <a:pt x="216498" y="280318"/>
                  <a:pt x="219075" y="286844"/>
                </a:cubicBezTo>
                <a:cubicBezTo>
                  <a:pt x="221653" y="277707"/>
                  <a:pt x="230673" y="269875"/>
                  <a:pt x="240983" y="269875"/>
                </a:cubicBezTo>
                <a:cubicBezTo>
                  <a:pt x="240983" y="269875"/>
                  <a:pt x="240983" y="269875"/>
                  <a:pt x="306706" y="269875"/>
                </a:cubicBezTo>
                <a:cubicBezTo>
                  <a:pt x="319592" y="269875"/>
                  <a:pt x="328613" y="280318"/>
                  <a:pt x="328613" y="293370"/>
                </a:cubicBezTo>
                <a:cubicBezTo>
                  <a:pt x="328613" y="293370"/>
                  <a:pt x="328613" y="293370"/>
                  <a:pt x="328613" y="328613"/>
                </a:cubicBezTo>
                <a:cubicBezTo>
                  <a:pt x="328613" y="328613"/>
                  <a:pt x="328613" y="328613"/>
                  <a:pt x="0" y="328613"/>
                </a:cubicBezTo>
                <a:cubicBezTo>
                  <a:pt x="0" y="328613"/>
                  <a:pt x="0" y="328613"/>
                  <a:pt x="0" y="293370"/>
                </a:cubicBezTo>
                <a:cubicBezTo>
                  <a:pt x="0" y="280318"/>
                  <a:pt x="9021" y="269875"/>
                  <a:pt x="21907" y="269875"/>
                </a:cubicBezTo>
                <a:close/>
                <a:moveTo>
                  <a:pt x="209550" y="204788"/>
                </a:moveTo>
                <a:lnTo>
                  <a:pt x="230188" y="204788"/>
                </a:lnTo>
                <a:cubicBezTo>
                  <a:pt x="227608" y="211325"/>
                  <a:pt x="225028" y="217862"/>
                  <a:pt x="225028" y="225706"/>
                </a:cubicBezTo>
                <a:cubicBezTo>
                  <a:pt x="225028" y="225706"/>
                  <a:pt x="225028" y="227013"/>
                  <a:pt x="225028" y="227013"/>
                </a:cubicBezTo>
                <a:cubicBezTo>
                  <a:pt x="225028" y="227013"/>
                  <a:pt x="225028" y="227013"/>
                  <a:pt x="213420" y="227013"/>
                </a:cubicBezTo>
                <a:cubicBezTo>
                  <a:pt x="213420" y="227013"/>
                  <a:pt x="213420" y="225706"/>
                  <a:pt x="213420" y="225706"/>
                </a:cubicBezTo>
                <a:cubicBezTo>
                  <a:pt x="213420" y="217862"/>
                  <a:pt x="212130" y="211325"/>
                  <a:pt x="209550" y="204788"/>
                </a:cubicBezTo>
                <a:close/>
                <a:moveTo>
                  <a:pt x="98425" y="204788"/>
                </a:moveTo>
                <a:lnTo>
                  <a:pt x="119063" y="204788"/>
                </a:lnTo>
                <a:cubicBezTo>
                  <a:pt x="116483" y="211325"/>
                  <a:pt x="115193" y="217862"/>
                  <a:pt x="115193" y="225706"/>
                </a:cubicBezTo>
                <a:cubicBezTo>
                  <a:pt x="115193" y="225706"/>
                  <a:pt x="115193" y="227013"/>
                  <a:pt x="115193" y="227013"/>
                </a:cubicBezTo>
                <a:cubicBezTo>
                  <a:pt x="115193" y="227013"/>
                  <a:pt x="115193" y="227013"/>
                  <a:pt x="103584" y="227013"/>
                </a:cubicBezTo>
                <a:cubicBezTo>
                  <a:pt x="103584" y="227013"/>
                  <a:pt x="103584" y="225706"/>
                  <a:pt x="103584" y="225706"/>
                </a:cubicBezTo>
                <a:cubicBezTo>
                  <a:pt x="103584" y="217862"/>
                  <a:pt x="101005" y="211325"/>
                  <a:pt x="98425" y="204788"/>
                </a:cubicBezTo>
                <a:close/>
                <a:moveTo>
                  <a:pt x="274638" y="193675"/>
                </a:moveTo>
                <a:cubicBezTo>
                  <a:pt x="292173" y="193675"/>
                  <a:pt x="306388" y="207890"/>
                  <a:pt x="306388" y="225425"/>
                </a:cubicBezTo>
                <a:cubicBezTo>
                  <a:pt x="306388" y="242960"/>
                  <a:pt x="292173" y="257175"/>
                  <a:pt x="274638" y="257175"/>
                </a:cubicBezTo>
                <a:cubicBezTo>
                  <a:pt x="257103" y="257175"/>
                  <a:pt x="242888" y="242960"/>
                  <a:pt x="242888" y="225425"/>
                </a:cubicBezTo>
                <a:cubicBezTo>
                  <a:pt x="242888" y="207890"/>
                  <a:pt x="257103" y="193675"/>
                  <a:pt x="274638" y="193675"/>
                </a:cubicBezTo>
                <a:close/>
                <a:moveTo>
                  <a:pt x="164307" y="193675"/>
                </a:moveTo>
                <a:cubicBezTo>
                  <a:pt x="181404" y="193675"/>
                  <a:pt x="195264" y="207890"/>
                  <a:pt x="195264" y="225425"/>
                </a:cubicBezTo>
                <a:cubicBezTo>
                  <a:pt x="195264" y="242960"/>
                  <a:pt x="181404" y="257175"/>
                  <a:pt x="164307" y="257175"/>
                </a:cubicBezTo>
                <a:cubicBezTo>
                  <a:pt x="147210" y="257175"/>
                  <a:pt x="133350" y="242960"/>
                  <a:pt x="133350" y="225425"/>
                </a:cubicBezTo>
                <a:cubicBezTo>
                  <a:pt x="133350" y="207890"/>
                  <a:pt x="147210" y="193675"/>
                  <a:pt x="164307" y="193675"/>
                </a:cubicBezTo>
                <a:close/>
                <a:moveTo>
                  <a:pt x="53975" y="193675"/>
                </a:moveTo>
                <a:cubicBezTo>
                  <a:pt x="71510" y="193675"/>
                  <a:pt x="85725" y="207890"/>
                  <a:pt x="85725" y="225425"/>
                </a:cubicBezTo>
                <a:cubicBezTo>
                  <a:pt x="85725" y="242960"/>
                  <a:pt x="71510" y="257175"/>
                  <a:pt x="53975" y="257175"/>
                </a:cubicBezTo>
                <a:cubicBezTo>
                  <a:pt x="36440" y="257175"/>
                  <a:pt x="22225" y="242960"/>
                  <a:pt x="22225" y="225425"/>
                </a:cubicBezTo>
                <a:cubicBezTo>
                  <a:pt x="22225" y="207890"/>
                  <a:pt x="36440" y="193675"/>
                  <a:pt x="53975" y="193675"/>
                </a:cubicBezTo>
                <a:close/>
                <a:moveTo>
                  <a:pt x="155575" y="80963"/>
                </a:moveTo>
                <a:lnTo>
                  <a:pt x="168275" y="80963"/>
                </a:lnTo>
                <a:lnTo>
                  <a:pt x="168275" y="107950"/>
                </a:lnTo>
                <a:lnTo>
                  <a:pt x="195263" y="107950"/>
                </a:lnTo>
                <a:lnTo>
                  <a:pt x="195263" y="119063"/>
                </a:lnTo>
                <a:lnTo>
                  <a:pt x="168275" y="119063"/>
                </a:lnTo>
                <a:lnTo>
                  <a:pt x="168275" y="147638"/>
                </a:lnTo>
                <a:lnTo>
                  <a:pt x="155575" y="147638"/>
                </a:lnTo>
                <a:lnTo>
                  <a:pt x="155575" y="119063"/>
                </a:lnTo>
                <a:lnTo>
                  <a:pt x="130175" y="119063"/>
                </a:lnTo>
                <a:lnTo>
                  <a:pt x="130175" y="107950"/>
                </a:lnTo>
                <a:lnTo>
                  <a:pt x="155575" y="107950"/>
                </a:lnTo>
                <a:close/>
                <a:moveTo>
                  <a:pt x="104775" y="66675"/>
                </a:moveTo>
                <a:lnTo>
                  <a:pt x="119063" y="66675"/>
                </a:lnTo>
                <a:lnTo>
                  <a:pt x="119063" y="147638"/>
                </a:lnTo>
                <a:lnTo>
                  <a:pt x="101600" y="147638"/>
                </a:lnTo>
                <a:lnTo>
                  <a:pt x="101600" y="84137"/>
                </a:lnTo>
                <a:lnTo>
                  <a:pt x="100013" y="84137"/>
                </a:lnTo>
                <a:lnTo>
                  <a:pt x="84137" y="90487"/>
                </a:lnTo>
                <a:lnTo>
                  <a:pt x="84137" y="80962"/>
                </a:lnTo>
                <a:lnTo>
                  <a:pt x="82550" y="76200"/>
                </a:lnTo>
                <a:close/>
                <a:moveTo>
                  <a:pt x="222539" y="63500"/>
                </a:moveTo>
                <a:cubicBezTo>
                  <a:pt x="240723" y="63500"/>
                  <a:pt x="251114" y="75332"/>
                  <a:pt x="251114" y="89793"/>
                </a:cubicBezTo>
                <a:cubicBezTo>
                  <a:pt x="251114" y="102939"/>
                  <a:pt x="240723" y="114771"/>
                  <a:pt x="229033" y="125289"/>
                </a:cubicBezTo>
                <a:cubicBezTo>
                  <a:pt x="229033" y="125289"/>
                  <a:pt x="229033" y="125289"/>
                  <a:pt x="221240" y="131862"/>
                </a:cubicBezTo>
                <a:cubicBezTo>
                  <a:pt x="221240" y="131862"/>
                  <a:pt x="221240" y="131862"/>
                  <a:pt x="252413" y="131862"/>
                </a:cubicBezTo>
                <a:cubicBezTo>
                  <a:pt x="252413" y="131862"/>
                  <a:pt x="252413" y="131862"/>
                  <a:pt x="252413" y="147638"/>
                </a:cubicBezTo>
                <a:cubicBezTo>
                  <a:pt x="252413" y="147638"/>
                  <a:pt x="252413" y="147638"/>
                  <a:pt x="195263" y="147638"/>
                </a:cubicBezTo>
                <a:cubicBezTo>
                  <a:pt x="195263" y="147638"/>
                  <a:pt x="195263" y="147638"/>
                  <a:pt x="195263" y="135806"/>
                </a:cubicBezTo>
                <a:cubicBezTo>
                  <a:pt x="195263" y="135806"/>
                  <a:pt x="195263" y="135806"/>
                  <a:pt x="205654" y="126603"/>
                </a:cubicBezTo>
                <a:cubicBezTo>
                  <a:pt x="222539" y="110827"/>
                  <a:pt x="231631" y="101625"/>
                  <a:pt x="231631" y="91108"/>
                </a:cubicBezTo>
                <a:cubicBezTo>
                  <a:pt x="231631" y="84534"/>
                  <a:pt x="227735" y="79276"/>
                  <a:pt x="218642" y="79276"/>
                </a:cubicBezTo>
                <a:cubicBezTo>
                  <a:pt x="210849" y="79276"/>
                  <a:pt x="205654" y="83220"/>
                  <a:pt x="201757" y="85849"/>
                </a:cubicBezTo>
                <a:cubicBezTo>
                  <a:pt x="201757" y="85849"/>
                  <a:pt x="201757" y="85849"/>
                  <a:pt x="200458" y="85849"/>
                </a:cubicBezTo>
                <a:cubicBezTo>
                  <a:pt x="200458" y="85849"/>
                  <a:pt x="200458" y="85849"/>
                  <a:pt x="195263" y="72702"/>
                </a:cubicBezTo>
                <a:cubicBezTo>
                  <a:pt x="201757" y="67444"/>
                  <a:pt x="210849" y="63500"/>
                  <a:pt x="222539" y="63500"/>
                </a:cubicBezTo>
                <a:close/>
                <a:moveTo>
                  <a:pt x="22740" y="0"/>
                </a:moveTo>
                <a:cubicBezTo>
                  <a:pt x="22740" y="0"/>
                  <a:pt x="22740" y="0"/>
                  <a:pt x="318574" y="0"/>
                </a:cubicBezTo>
                <a:cubicBezTo>
                  <a:pt x="325034" y="0"/>
                  <a:pt x="330201" y="5159"/>
                  <a:pt x="330201" y="11608"/>
                </a:cubicBezTo>
                <a:cubicBezTo>
                  <a:pt x="330201" y="11608"/>
                  <a:pt x="330201" y="11608"/>
                  <a:pt x="330201" y="215405"/>
                </a:cubicBezTo>
                <a:cubicBezTo>
                  <a:pt x="330201" y="220564"/>
                  <a:pt x="327617" y="224434"/>
                  <a:pt x="322450" y="227013"/>
                </a:cubicBezTo>
                <a:cubicBezTo>
                  <a:pt x="322450" y="225723"/>
                  <a:pt x="322450" y="225723"/>
                  <a:pt x="322450" y="225723"/>
                </a:cubicBezTo>
                <a:cubicBezTo>
                  <a:pt x="322450" y="210245"/>
                  <a:pt x="315991" y="197347"/>
                  <a:pt x="306948" y="188317"/>
                </a:cubicBezTo>
                <a:cubicBezTo>
                  <a:pt x="306948" y="188317"/>
                  <a:pt x="306948" y="188317"/>
                  <a:pt x="306948" y="21927"/>
                </a:cubicBezTo>
                <a:cubicBezTo>
                  <a:pt x="306948" y="21927"/>
                  <a:pt x="306948" y="21927"/>
                  <a:pt x="34366" y="21927"/>
                </a:cubicBezTo>
                <a:cubicBezTo>
                  <a:pt x="34366" y="21927"/>
                  <a:pt x="34366" y="21927"/>
                  <a:pt x="34366" y="180578"/>
                </a:cubicBezTo>
                <a:cubicBezTo>
                  <a:pt x="24031" y="185738"/>
                  <a:pt x="16280" y="193477"/>
                  <a:pt x="11113" y="202506"/>
                </a:cubicBezTo>
                <a:cubicBezTo>
                  <a:pt x="11113" y="202506"/>
                  <a:pt x="11113" y="202506"/>
                  <a:pt x="11113" y="11608"/>
                </a:cubicBezTo>
                <a:cubicBezTo>
                  <a:pt x="11113" y="5159"/>
                  <a:pt x="16280" y="0"/>
                  <a:pt x="22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35" name="任意多边形: 形状 34"/>
          <p:cNvSpPr/>
          <p:nvPr/>
        </p:nvSpPr>
        <p:spPr>
          <a:xfrm>
            <a:off x="10149394" y="2005543"/>
            <a:ext cx="523875" cy="521355"/>
          </a:xfrm>
          <a:custGeom>
            <a:avLst/>
            <a:gdLst>
              <a:gd name="connsiteX0" fmla="*/ 21907 w 330201"/>
              <a:gd name="connsiteY0" fmla="*/ 269875 h 328613"/>
              <a:gd name="connsiteX1" fmla="*/ 87630 w 330201"/>
              <a:gd name="connsiteY1" fmla="*/ 269875 h 328613"/>
              <a:gd name="connsiteX2" fmla="*/ 96651 w 330201"/>
              <a:gd name="connsiteY2" fmla="*/ 272486 h 328613"/>
              <a:gd name="connsiteX3" fmla="*/ 109538 w 330201"/>
              <a:gd name="connsiteY3" fmla="*/ 286844 h 328613"/>
              <a:gd name="connsiteX4" fmla="*/ 131445 w 330201"/>
              <a:gd name="connsiteY4" fmla="*/ 269875 h 328613"/>
              <a:gd name="connsiteX5" fmla="*/ 197168 w 330201"/>
              <a:gd name="connsiteY5" fmla="*/ 269875 h 328613"/>
              <a:gd name="connsiteX6" fmla="*/ 206188 w 330201"/>
              <a:gd name="connsiteY6" fmla="*/ 272486 h 328613"/>
              <a:gd name="connsiteX7" fmla="*/ 219075 w 330201"/>
              <a:gd name="connsiteY7" fmla="*/ 286844 h 328613"/>
              <a:gd name="connsiteX8" fmla="*/ 240983 w 330201"/>
              <a:gd name="connsiteY8" fmla="*/ 269875 h 328613"/>
              <a:gd name="connsiteX9" fmla="*/ 306706 w 330201"/>
              <a:gd name="connsiteY9" fmla="*/ 269875 h 328613"/>
              <a:gd name="connsiteX10" fmla="*/ 328613 w 330201"/>
              <a:gd name="connsiteY10" fmla="*/ 293370 h 328613"/>
              <a:gd name="connsiteX11" fmla="*/ 328613 w 330201"/>
              <a:gd name="connsiteY11" fmla="*/ 328613 h 328613"/>
              <a:gd name="connsiteX12" fmla="*/ 0 w 330201"/>
              <a:gd name="connsiteY12" fmla="*/ 328613 h 328613"/>
              <a:gd name="connsiteX13" fmla="*/ 0 w 330201"/>
              <a:gd name="connsiteY13" fmla="*/ 293370 h 328613"/>
              <a:gd name="connsiteX14" fmla="*/ 21907 w 330201"/>
              <a:gd name="connsiteY14" fmla="*/ 269875 h 328613"/>
              <a:gd name="connsiteX15" fmla="*/ 209550 w 330201"/>
              <a:gd name="connsiteY15" fmla="*/ 204788 h 328613"/>
              <a:gd name="connsiteX16" fmla="*/ 230188 w 330201"/>
              <a:gd name="connsiteY16" fmla="*/ 204788 h 328613"/>
              <a:gd name="connsiteX17" fmla="*/ 225028 w 330201"/>
              <a:gd name="connsiteY17" fmla="*/ 225706 h 328613"/>
              <a:gd name="connsiteX18" fmla="*/ 225028 w 330201"/>
              <a:gd name="connsiteY18" fmla="*/ 227013 h 328613"/>
              <a:gd name="connsiteX19" fmla="*/ 213420 w 330201"/>
              <a:gd name="connsiteY19" fmla="*/ 227013 h 328613"/>
              <a:gd name="connsiteX20" fmla="*/ 213420 w 330201"/>
              <a:gd name="connsiteY20" fmla="*/ 225706 h 328613"/>
              <a:gd name="connsiteX21" fmla="*/ 209550 w 330201"/>
              <a:gd name="connsiteY21" fmla="*/ 204788 h 328613"/>
              <a:gd name="connsiteX22" fmla="*/ 98425 w 330201"/>
              <a:gd name="connsiteY22" fmla="*/ 204788 h 328613"/>
              <a:gd name="connsiteX23" fmla="*/ 119063 w 330201"/>
              <a:gd name="connsiteY23" fmla="*/ 204788 h 328613"/>
              <a:gd name="connsiteX24" fmla="*/ 115193 w 330201"/>
              <a:gd name="connsiteY24" fmla="*/ 225706 h 328613"/>
              <a:gd name="connsiteX25" fmla="*/ 115193 w 330201"/>
              <a:gd name="connsiteY25" fmla="*/ 227013 h 328613"/>
              <a:gd name="connsiteX26" fmla="*/ 103584 w 330201"/>
              <a:gd name="connsiteY26" fmla="*/ 227013 h 328613"/>
              <a:gd name="connsiteX27" fmla="*/ 103584 w 330201"/>
              <a:gd name="connsiteY27" fmla="*/ 225706 h 328613"/>
              <a:gd name="connsiteX28" fmla="*/ 98425 w 330201"/>
              <a:gd name="connsiteY28" fmla="*/ 204788 h 328613"/>
              <a:gd name="connsiteX29" fmla="*/ 274638 w 330201"/>
              <a:gd name="connsiteY29" fmla="*/ 193675 h 328613"/>
              <a:gd name="connsiteX30" fmla="*/ 306388 w 330201"/>
              <a:gd name="connsiteY30" fmla="*/ 225425 h 328613"/>
              <a:gd name="connsiteX31" fmla="*/ 274638 w 330201"/>
              <a:gd name="connsiteY31" fmla="*/ 257175 h 328613"/>
              <a:gd name="connsiteX32" fmla="*/ 242888 w 330201"/>
              <a:gd name="connsiteY32" fmla="*/ 225425 h 328613"/>
              <a:gd name="connsiteX33" fmla="*/ 274638 w 330201"/>
              <a:gd name="connsiteY33" fmla="*/ 193675 h 328613"/>
              <a:gd name="connsiteX34" fmla="*/ 164307 w 330201"/>
              <a:gd name="connsiteY34" fmla="*/ 193675 h 328613"/>
              <a:gd name="connsiteX35" fmla="*/ 195264 w 330201"/>
              <a:gd name="connsiteY35" fmla="*/ 225425 h 328613"/>
              <a:gd name="connsiteX36" fmla="*/ 164307 w 330201"/>
              <a:gd name="connsiteY36" fmla="*/ 257175 h 328613"/>
              <a:gd name="connsiteX37" fmla="*/ 133350 w 330201"/>
              <a:gd name="connsiteY37" fmla="*/ 225425 h 328613"/>
              <a:gd name="connsiteX38" fmla="*/ 164307 w 330201"/>
              <a:gd name="connsiteY38" fmla="*/ 193675 h 328613"/>
              <a:gd name="connsiteX39" fmla="*/ 53975 w 330201"/>
              <a:gd name="connsiteY39" fmla="*/ 193675 h 328613"/>
              <a:gd name="connsiteX40" fmla="*/ 85725 w 330201"/>
              <a:gd name="connsiteY40" fmla="*/ 225425 h 328613"/>
              <a:gd name="connsiteX41" fmla="*/ 53975 w 330201"/>
              <a:gd name="connsiteY41" fmla="*/ 257175 h 328613"/>
              <a:gd name="connsiteX42" fmla="*/ 22225 w 330201"/>
              <a:gd name="connsiteY42" fmla="*/ 225425 h 328613"/>
              <a:gd name="connsiteX43" fmla="*/ 53975 w 330201"/>
              <a:gd name="connsiteY43" fmla="*/ 193675 h 328613"/>
              <a:gd name="connsiteX44" fmla="*/ 155575 w 330201"/>
              <a:gd name="connsiteY44" fmla="*/ 80963 h 328613"/>
              <a:gd name="connsiteX45" fmla="*/ 168275 w 330201"/>
              <a:gd name="connsiteY45" fmla="*/ 80963 h 328613"/>
              <a:gd name="connsiteX46" fmla="*/ 168275 w 330201"/>
              <a:gd name="connsiteY46" fmla="*/ 107950 h 328613"/>
              <a:gd name="connsiteX47" fmla="*/ 195263 w 330201"/>
              <a:gd name="connsiteY47" fmla="*/ 107950 h 328613"/>
              <a:gd name="connsiteX48" fmla="*/ 195263 w 330201"/>
              <a:gd name="connsiteY48" fmla="*/ 119063 h 328613"/>
              <a:gd name="connsiteX49" fmla="*/ 168275 w 330201"/>
              <a:gd name="connsiteY49" fmla="*/ 119063 h 328613"/>
              <a:gd name="connsiteX50" fmla="*/ 168275 w 330201"/>
              <a:gd name="connsiteY50" fmla="*/ 147638 h 328613"/>
              <a:gd name="connsiteX51" fmla="*/ 155575 w 330201"/>
              <a:gd name="connsiteY51" fmla="*/ 147638 h 328613"/>
              <a:gd name="connsiteX52" fmla="*/ 155575 w 330201"/>
              <a:gd name="connsiteY52" fmla="*/ 119063 h 328613"/>
              <a:gd name="connsiteX53" fmla="*/ 130175 w 330201"/>
              <a:gd name="connsiteY53" fmla="*/ 119063 h 328613"/>
              <a:gd name="connsiteX54" fmla="*/ 130175 w 330201"/>
              <a:gd name="connsiteY54" fmla="*/ 107950 h 328613"/>
              <a:gd name="connsiteX55" fmla="*/ 155575 w 330201"/>
              <a:gd name="connsiteY55" fmla="*/ 107950 h 328613"/>
              <a:gd name="connsiteX56" fmla="*/ 104775 w 330201"/>
              <a:gd name="connsiteY56" fmla="*/ 66675 h 328613"/>
              <a:gd name="connsiteX57" fmla="*/ 119063 w 330201"/>
              <a:gd name="connsiteY57" fmla="*/ 66675 h 328613"/>
              <a:gd name="connsiteX58" fmla="*/ 119063 w 330201"/>
              <a:gd name="connsiteY58" fmla="*/ 147638 h 328613"/>
              <a:gd name="connsiteX59" fmla="*/ 101600 w 330201"/>
              <a:gd name="connsiteY59" fmla="*/ 147638 h 328613"/>
              <a:gd name="connsiteX60" fmla="*/ 101600 w 330201"/>
              <a:gd name="connsiteY60" fmla="*/ 84137 h 328613"/>
              <a:gd name="connsiteX61" fmla="*/ 100013 w 330201"/>
              <a:gd name="connsiteY61" fmla="*/ 84137 h 328613"/>
              <a:gd name="connsiteX62" fmla="*/ 84137 w 330201"/>
              <a:gd name="connsiteY62" fmla="*/ 90487 h 328613"/>
              <a:gd name="connsiteX63" fmla="*/ 84137 w 330201"/>
              <a:gd name="connsiteY63" fmla="*/ 80962 h 328613"/>
              <a:gd name="connsiteX64" fmla="*/ 82550 w 330201"/>
              <a:gd name="connsiteY64" fmla="*/ 76200 h 328613"/>
              <a:gd name="connsiteX65" fmla="*/ 222539 w 330201"/>
              <a:gd name="connsiteY65" fmla="*/ 63500 h 328613"/>
              <a:gd name="connsiteX66" fmla="*/ 251114 w 330201"/>
              <a:gd name="connsiteY66" fmla="*/ 89793 h 328613"/>
              <a:gd name="connsiteX67" fmla="*/ 229033 w 330201"/>
              <a:gd name="connsiteY67" fmla="*/ 125289 h 328613"/>
              <a:gd name="connsiteX68" fmla="*/ 221240 w 330201"/>
              <a:gd name="connsiteY68" fmla="*/ 131862 h 328613"/>
              <a:gd name="connsiteX69" fmla="*/ 252413 w 330201"/>
              <a:gd name="connsiteY69" fmla="*/ 131862 h 328613"/>
              <a:gd name="connsiteX70" fmla="*/ 252413 w 330201"/>
              <a:gd name="connsiteY70" fmla="*/ 147638 h 328613"/>
              <a:gd name="connsiteX71" fmla="*/ 195263 w 330201"/>
              <a:gd name="connsiteY71" fmla="*/ 147638 h 328613"/>
              <a:gd name="connsiteX72" fmla="*/ 195263 w 330201"/>
              <a:gd name="connsiteY72" fmla="*/ 135806 h 328613"/>
              <a:gd name="connsiteX73" fmla="*/ 205654 w 330201"/>
              <a:gd name="connsiteY73" fmla="*/ 126603 h 328613"/>
              <a:gd name="connsiteX74" fmla="*/ 231631 w 330201"/>
              <a:gd name="connsiteY74" fmla="*/ 91108 h 328613"/>
              <a:gd name="connsiteX75" fmla="*/ 218642 w 330201"/>
              <a:gd name="connsiteY75" fmla="*/ 79276 h 328613"/>
              <a:gd name="connsiteX76" fmla="*/ 201757 w 330201"/>
              <a:gd name="connsiteY76" fmla="*/ 85849 h 328613"/>
              <a:gd name="connsiteX77" fmla="*/ 200458 w 330201"/>
              <a:gd name="connsiteY77" fmla="*/ 85849 h 328613"/>
              <a:gd name="connsiteX78" fmla="*/ 195263 w 330201"/>
              <a:gd name="connsiteY78" fmla="*/ 72702 h 328613"/>
              <a:gd name="connsiteX79" fmla="*/ 222539 w 330201"/>
              <a:gd name="connsiteY79" fmla="*/ 63500 h 328613"/>
              <a:gd name="connsiteX80" fmla="*/ 22740 w 330201"/>
              <a:gd name="connsiteY80" fmla="*/ 0 h 328613"/>
              <a:gd name="connsiteX81" fmla="*/ 318574 w 330201"/>
              <a:gd name="connsiteY81" fmla="*/ 0 h 328613"/>
              <a:gd name="connsiteX82" fmla="*/ 330201 w 330201"/>
              <a:gd name="connsiteY82" fmla="*/ 11608 h 328613"/>
              <a:gd name="connsiteX83" fmla="*/ 330201 w 330201"/>
              <a:gd name="connsiteY83" fmla="*/ 215405 h 328613"/>
              <a:gd name="connsiteX84" fmla="*/ 322450 w 330201"/>
              <a:gd name="connsiteY84" fmla="*/ 227013 h 328613"/>
              <a:gd name="connsiteX85" fmla="*/ 322450 w 330201"/>
              <a:gd name="connsiteY85" fmla="*/ 225723 h 328613"/>
              <a:gd name="connsiteX86" fmla="*/ 306948 w 330201"/>
              <a:gd name="connsiteY86" fmla="*/ 188317 h 328613"/>
              <a:gd name="connsiteX87" fmla="*/ 306948 w 330201"/>
              <a:gd name="connsiteY87" fmla="*/ 21927 h 328613"/>
              <a:gd name="connsiteX88" fmla="*/ 34366 w 330201"/>
              <a:gd name="connsiteY88" fmla="*/ 21927 h 328613"/>
              <a:gd name="connsiteX89" fmla="*/ 34366 w 330201"/>
              <a:gd name="connsiteY89" fmla="*/ 180578 h 328613"/>
              <a:gd name="connsiteX90" fmla="*/ 11113 w 330201"/>
              <a:gd name="connsiteY90" fmla="*/ 202506 h 328613"/>
              <a:gd name="connsiteX91" fmla="*/ 11113 w 330201"/>
              <a:gd name="connsiteY91" fmla="*/ 11608 h 328613"/>
              <a:gd name="connsiteX92" fmla="*/ 22740 w 330201"/>
              <a:gd name="connsiteY92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30201" h="328613">
                <a:moveTo>
                  <a:pt x="21907" y="269875"/>
                </a:moveTo>
                <a:cubicBezTo>
                  <a:pt x="21907" y="269875"/>
                  <a:pt x="21907" y="269875"/>
                  <a:pt x="87630" y="269875"/>
                </a:cubicBezTo>
                <a:cubicBezTo>
                  <a:pt x="91496" y="269875"/>
                  <a:pt x="94073" y="271181"/>
                  <a:pt x="96651" y="272486"/>
                </a:cubicBezTo>
                <a:cubicBezTo>
                  <a:pt x="103094" y="275096"/>
                  <a:pt x="108249" y="280318"/>
                  <a:pt x="109538" y="286844"/>
                </a:cubicBezTo>
                <a:cubicBezTo>
                  <a:pt x="112115" y="277707"/>
                  <a:pt x="121136" y="269875"/>
                  <a:pt x="131445" y="269875"/>
                </a:cubicBezTo>
                <a:cubicBezTo>
                  <a:pt x="131445" y="269875"/>
                  <a:pt x="131445" y="269875"/>
                  <a:pt x="197168" y="269875"/>
                </a:cubicBezTo>
                <a:cubicBezTo>
                  <a:pt x="201034" y="269875"/>
                  <a:pt x="203611" y="271181"/>
                  <a:pt x="206188" y="272486"/>
                </a:cubicBezTo>
                <a:cubicBezTo>
                  <a:pt x="212632" y="275096"/>
                  <a:pt x="216498" y="280318"/>
                  <a:pt x="219075" y="286844"/>
                </a:cubicBezTo>
                <a:cubicBezTo>
                  <a:pt x="221653" y="277707"/>
                  <a:pt x="230673" y="269875"/>
                  <a:pt x="240983" y="269875"/>
                </a:cubicBezTo>
                <a:cubicBezTo>
                  <a:pt x="240983" y="269875"/>
                  <a:pt x="240983" y="269875"/>
                  <a:pt x="306706" y="269875"/>
                </a:cubicBezTo>
                <a:cubicBezTo>
                  <a:pt x="319592" y="269875"/>
                  <a:pt x="328613" y="280318"/>
                  <a:pt x="328613" y="293370"/>
                </a:cubicBezTo>
                <a:cubicBezTo>
                  <a:pt x="328613" y="293370"/>
                  <a:pt x="328613" y="293370"/>
                  <a:pt x="328613" y="328613"/>
                </a:cubicBezTo>
                <a:cubicBezTo>
                  <a:pt x="328613" y="328613"/>
                  <a:pt x="328613" y="328613"/>
                  <a:pt x="0" y="328613"/>
                </a:cubicBezTo>
                <a:cubicBezTo>
                  <a:pt x="0" y="328613"/>
                  <a:pt x="0" y="328613"/>
                  <a:pt x="0" y="293370"/>
                </a:cubicBezTo>
                <a:cubicBezTo>
                  <a:pt x="0" y="280318"/>
                  <a:pt x="9021" y="269875"/>
                  <a:pt x="21907" y="269875"/>
                </a:cubicBezTo>
                <a:close/>
                <a:moveTo>
                  <a:pt x="209550" y="204788"/>
                </a:moveTo>
                <a:lnTo>
                  <a:pt x="230188" y="204788"/>
                </a:lnTo>
                <a:cubicBezTo>
                  <a:pt x="227608" y="211325"/>
                  <a:pt x="225028" y="217862"/>
                  <a:pt x="225028" y="225706"/>
                </a:cubicBezTo>
                <a:cubicBezTo>
                  <a:pt x="225028" y="225706"/>
                  <a:pt x="225028" y="227013"/>
                  <a:pt x="225028" y="227013"/>
                </a:cubicBezTo>
                <a:cubicBezTo>
                  <a:pt x="225028" y="227013"/>
                  <a:pt x="225028" y="227013"/>
                  <a:pt x="213420" y="227013"/>
                </a:cubicBezTo>
                <a:cubicBezTo>
                  <a:pt x="213420" y="227013"/>
                  <a:pt x="213420" y="225706"/>
                  <a:pt x="213420" y="225706"/>
                </a:cubicBezTo>
                <a:cubicBezTo>
                  <a:pt x="213420" y="217862"/>
                  <a:pt x="212130" y="211325"/>
                  <a:pt x="209550" y="204788"/>
                </a:cubicBezTo>
                <a:close/>
                <a:moveTo>
                  <a:pt x="98425" y="204788"/>
                </a:moveTo>
                <a:lnTo>
                  <a:pt x="119063" y="204788"/>
                </a:lnTo>
                <a:cubicBezTo>
                  <a:pt x="116483" y="211325"/>
                  <a:pt x="115193" y="217862"/>
                  <a:pt x="115193" y="225706"/>
                </a:cubicBezTo>
                <a:cubicBezTo>
                  <a:pt x="115193" y="225706"/>
                  <a:pt x="115193" y="227013"/>
                  <a:pt x="115193" y="227013"/>
                </a:cubicBezTo>
                <a:cubicBezTo>
                  <a:pt x="115193" y="227013"/>
                  <a:pt x="115193" y="227013"/>
                  <a:pt x="103584" y="227013"/>
                </a:cubicBezTo>
                <a:cubicBezTo>
                  <a:pt x="103584" y="227013"/>
                  <a:pt x="103584" y="225706"/>
                  <a:pt x="103584" y="225706"/>
                </a:cubicBezTo>
                <a:cubicBezTo>
                  <a:pt x="103584" y="217862"/>
                  <a:pt x="101005" y="211325"/>
                  <a:pt x="98425" y="204788"/>
                </a:cubicBezTo>
                <a:close/>
                <a:moveTo>
                  <a:pt x="274638" y="193675"/>
                </a:moveTo>
                <a:cubicBezTo>
                  <a:pt x="292173" y="193675"/>
                  <a:pt x="306388" y="207890"/>
                  <a:pt x="306388" y="225425"/>
                </a:cubicBezTo>
                <a:cubicBezTo>
                  <a:pt x="306388" y="242960"/>
                  <a:pt x="292173" y="257175"/>
                  <a:pt x="274638" y="257175"/>
                </a:cubicBezTo>
                <a:cubicBezTo>
                  <a:pt x="257103" y="257175"/>
                  <a:pt x="242888" y="242960"/>
                  <a:pt x="242888" y="225425"/>
                </a:cubicBezTo>
                <a:cubicBezTo>
                  <a:pt x="242888" y="207890"/>
                  <a:pt x="257103" y="193675"/>
                  <a:pt x="274638" y="193675"/>
                </a:cubicBezTo>
                <a:close/>
                <a:moveTo>
                  <a:pt x="164307" y="193675"/>
                </a:moveTo>
                <a:cubicBezTo>
                  <a:pt x="181404" y="193675"/>
                  <a:pt x="195264" y="207890"/>
                  <a:pt x="195264" y="225425"/>
                </a:cubicBezTo>
                <a:cubicBezTo>
                  <a:pt x="195264" y="242960"/>
                  <a:pt x="181404" y="257175"/>
                  <a:pt x="164307" y="257175"/>
                </a:cubicBezTo>
                <a:cubicBezTo>
                  <a:pt x="147210" y="257175"/>
                  <a:pt x="133350" y="242960"/>
                  <a:pt x="133350" y="225425"/>
                </a:cubicBezTo>
                <a:cubicBezTo>
                  <a:pt x="133350" y="207890"/>
                  <a:pt x="147210" y="193675"/>
                  <a:pt x="164307" y="193675"/>
                </a:cubicBezTo>
                <a:close/>
                <a:moveTo>
                  <a:pt x="53975" y="193675"/>
                </a:moveTo>
                <a:cubicBezTo>
                  <a:pt x="71510" y="193675"/>
                  <a:pt x="85725" y="207890"/>
                  <a:pt x="85725" y="225425"/>
                </a:cubicBezTo>
                <a:cubicBezTo>
                  <a:pt x="85725" y="242960"/>
                  <a:pt x="71510" y="257175"/>
                  <a:pt x="53975" y="257175"/>
                </a:cubicBezTo>
                <a:cubicBezTo>
                  <a:pt x="36440" y="257175"/>
                  <a:pt x="22225" y="242960"/>
                  <a:pt x="22225" y="225425"/>
                </a:cubicBezTo>
                <a:cubicBezTo>
                  <a:pt x="22225" y="207890"/>
                  <a:pt x="36440" y="193675"/>
                  <a:pt x="53975" y="193675"/>
                </a:cubicBezTo>
                <a:close/>
                <a:moveTo>
                  <a:pt x="155575" y="80963"/>
                </a:moveTo>
                <a:lnTo>
                  <a:pt x="168275" y="80963"/>
                </a:lnTo>
                <a:lnTo>
                  <a:pt x="168275" y="107950"/>
                </a:lnTo>
                <a:lnTo>
                  <a:pt x="195263" y="107950"/>
                </a:lnTo>
                <a:lnTo>
                  <a:pt x="195263" y="119063"/>
                </a:lnTo>
                <a:lnTo>
                  <a:pt x="168275" y="119063"/>
                </a:lnTo>
                <a:lnTo>
                  <a:pt x="168275" y="147638"/>
                </a:lnTo>
                <a:lnTo>
                  <a:pt x="155575" y="147638"/>
                </a:lnTo>
                <a:lnTo>
                  <a:pt x="155575" y="119063"/>
                </a:lnTo>
                <a:lnTo>
                  <a:pt x="130175" y="119063"/>
                </a:lnTo>
                <a:lnTo>
                  <a:pt x="130175" y="107950"/>
                </a:lnTo>
                <a:lnTo>
                  <a:pt x="155575" y="107950"/>
                </a:lnTo>
                <a:close/>
                <a:moveTo>
                  <a:pt x="104775" y="66675"/>
                </a:moveTo>
                <a:lnTo>
                  <a:pt x="119063" y="66675"/>
                </a:lnTo>
                <a:lnTo>
                  <a:pt x="119063" y="147638"/>
                </a:lnTo>
                <a:lnTo>
                  <a:pt x="101600" y="147638"/>
                </a:lnTo>
                <a:lnTo>
                  <a:pt x="101600" y="84137"/>
                </a:lnTo>
                <a:lnTo>
                  <a:pt x="100013" y="84137"/>
                </a:lnTo>
                <a:lnTo>
                  <a:pt x="84137" y="90487"/>
                </a:lnTo>
                <a:lnTo>
                  <a:pt x="84137" y="80962"/>
                </a:lnTo>
                <a:lnTo>
                  <a:pt x="82550" y="76200"/>
                </a:lnTo>
                <a:close/>
                <a:moveTo>
                  <a:pt x="222539" y="63500"/>
                </a:moveTo>
                <a:cubicBezTo>
                  <a:pt x="240723" y="63500"/>
                  <a:pt x="251114" y="75332"/>
                  <a:pt x="251114" y="89793"/>
                </a:cubicBezTo>
                <a:cubicBezTo>
                  <a:pt x="251114" y="102939"/>
                  <a:pt x="240723" y="114771"/>
                  <a:pt x="229033" y="125289"/>
                </a:cubicBezTo>
                <a:cubicBezTo>
                  <a:pt x="229033" y="125289"/>
                  <a:pt x="229033" y="125289"/>
                  <a:pt x="221240" y="131862"/>
                </a:cubicBezTo>
                <a:cubicBezTo>
                  <a:pt x="221240" y="131862"/>
                  <a:pt x="221240" y="131862"/>
                  <a:pt x="252413" y="131862"/>
                </a:cubicBezTo>
                <a:cubicBezTo>
                  <a:pt x="252413" y="131862"/>
                  <a:pt x="252413" y="131862"/>
                  <a:pt x="252413" y="147638"/>
                </a:cubicBezTo>
                <a:cubicBezTo>
                  <a:pt x="252413" y="147638"/>
                  <a:pt x="252413" y="147638"/>
                  <a:pt x="195263" y="147638"/>
                </a:cubicBezTo>
                <a:cubicBezTo>
                  <a:pt x="195263" y="147638"/>
                  <a:pt x="195263" y="147638"/>
                  <a:pt x="195263" y="135806"/>
                </a:cubicBezTo>
                <a:cubicBezTo>
                  <a:pt x="195263" y="135806"/>
                  <a:pt x="195263" y="135806"/>
                  <a:pt x="205654" y="126603"/>
                </a:cubicBezTo>
                <a:cubicBezTo>
                  <a:pt x="222539" y="110827"/>
                  <a:pt x="231631" y="101625"/>
                  <a:pt x="231631" y="91108"/>
                </a:cubicBezTo>
                <a:cubicBezTo>
                  <a:pt x="231631" y="84534"/>
                  <a:pt x="227735" y="79276"/>
                  <a:pt x="218642" y="79276"/>
                </a:cubicBezTo>
                <a:cubicBezTo>
                  <a:pt x="210849" y="79276"/>
                  <a:pt x="205654" y="83220"/>
                  <a:pt x="201757" y="85849"/>
                </a:cubicBezTo>
                <a:cubicBezTo>
                  <a:pt x="201757" y="85849"/>
                  <a:pt x="201757" y="85849"/>
                  <a:pt x="200458" y="85849"/>
                </a:cubicBezTo>
                <a:cubicBezTo>
                  <a:pt x="200458" y="85849"/>
                  <a:pt x="200458" y="85849"/>
                  <a:pt x="195263" y="72702"/>
                </a:cubicBezTo>
                <a:cubicBezTo>
                  <a:pt x="201757" y="67444"/>
                  <a:pt x="210849" y="63500"/>
                  <a:pt x="222539" y="63500"/>
                </a:cubicBezTo>
                <a:close/>
                <a:moveTo>
                  <a:pt x="22740" y="0"/>
                </a:moveTo>
                <a:cubicBezTo>
                  <a:pt x="22740" y="0"/>
                  <a:pt x="22740" y="0"/>
                  <a:pt x="318574" y="0"/>
                </a:cubicBezTo>
                <a:cubicBezTo>
                  <a:pt x="325034" y="0"/>
                  <a:pt x="330201" y="5159"/>
                  <a:pt x="330201" y="11608"/>
                </a:cubicBezTo>
                <a:cubicBezTo>
                  <a:pt x="330201" y="11608"/>
                  <a:pt x="330201" y="11608"/>
                  <a:pt x="330201" y="215405"/>
                </a:cubicBezTo>
                <a:cubicBezTo>
                  <a:pt x="330201" y="220564"/>
                  <a:pt x="327617" y="224434"/>
                  <a:pt x="322450" y="227013"/>
                </a:cubicBezTo>
                <a:cubicBezTo>
                  <a:pt x="322450" y="225723"/>
                  <a:pt x="322450" y="225723"/>
                  <a:pt x="322450" y="225723"/>
                </a:cubicBezTo>
                <a:cubicBezTo>
                  <a:pt x="322450" y="210245"/>
                  <a:pt x="315991" y="197347"/>
                  <a:pt x="306948" y="188317"/>
                </a:cubicBezTo>
                <a:cubicBezTo>
                  <a:pt x="306948" y="188317"/>
                  <a:pt x="306948" y="188317"/>
                  <a:pt x="306948" y="21927"/>
                </a:cubicBezTo>
                <a:cubicBezTo>
                  <a:pt x="306948" y="21927"/>
                  <a:pt x="306948" y="21927"/>
                  <a:pt x="34366" y="21927"/>
                </a:cubicBezTo>
                <a:cubicBezTo>
                  <a:pt x="34366" y="21927"/>
                  <a:pt x="34366" y="21927"/>
                  <a:pt x="34366" y="180578"/>
                </a:cubicBezTo>
                <a:cubicBezTo>
                  <a:pt x="24031" y="185738"/>
                  <a:pt x="16280" y="193477"/>
                  <a:pt x="11113" y="202506"/>
                </a:cubicBezTo>
                <a:cubicBezTo>
                  <a:pt x="11113" y="202506"/>
                  <a:pt x="11113" y="202506"/>
                  <a:pt x="11113" y="11608"/>
                </a:cubicBezTo>
                <a:cubicBezTo>
                  <a:pt x="11113" y="5159"/>
                  <a:pt x="16280" y="0"/>
                  <a:pt x="2274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000"/>
                            </p:stCondLst>
                            <p:childTnLst>
                              <p:par>
                                <p:cTn id="1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5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500"/>
                            </p:stCondLst>
                            <p:childTnLst>
                              <p:par>
                                <p:cTn id="1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500"/>
                            </p:stCondLst>
                            <p:childTnLst>
                              <p:par>
                                <p:cTn id="2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7500"/>
                            </p:stCondLst>
                            <p:childTnLst>
                              <p:par>
                                <p:cTn id="2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8500"/>
                            </p:stCondLst>
                            <p:childTnLst>
                              <p:par>
                                <p:cTn id="2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9000"/>
                            </p:stCondLst>
                            <p:childTnLst>
                              <p:par>
                                <p:cTn id="2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45"/>
          <p:cNvGrpSpPr/>
          <p:nvPr/>
        </p:nvGrpSpPr>
        <p:grpSpPr>
          <a:xfrm>
            <a:off x="4040119" y="1880828"/>
            <a:ext cx="1691569" cy="2409192"/>
            <a:chOff x="1676975" y="1880828"/>
            <a:chExt cx="1691569" cy="2409192"/>
          </a:xfrm>
        </p:grpSpPr>
        <p:sp>
          <p:nvSpPr>
            <p:cNvPr id="59" name="Rectangle: Rounded Corners 46"/>
            <p:cNvSpPr/>
            <p:nvPr/>
          </p:nvSpPr>
          <p:spPr>
            <a:xfrm>
              <a:off x="1676975" y="1880828"/>
              <a:ext cx="1691569" cy="2281733"/>
            </a:xfrm>
            <a:prstGeom prst="roundRect">
              <a:avLst/>
            </a:prstGeom>
            <a:solidFill>
              <a:schemeClr val="accent2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080000" anchor="t" anchorCtr="1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100">
                  <a:solidFill>
                    <a:schemeClr val="bg1"/>
                  </a:solidFill>
                </a:rPr>
                <a:t>此部分内容作为文字排版占位显示 （建议使用主题字体）</a:t>
              </a:r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60" name="Isosceles Triangle 47"/>
            <p:cNvSpPr/>
            <p:nvPr/>
          </p:nvSpPr>
          <p:spPr>
            <a:xfrm rot="10800000">
              <a:off x="2397677" y="4113262"/>
              <a:ext cx="250164" cy="176758"/>
            </a:xfrm>
            <a:prstGeom prst="triangle">
              <a:avLst/>
            </a:prstGeom>
            <a:solidFill>
              <a:schemeClr val="accent2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grpSp>
        <p:nvGrpSpPr>
          <p:cNvPr id="19" name="Group 48"/>
          <p:cNvGrpSpPr/>
          <p:nvPr/>
        </p:nvGrpSpPr>
        <p:grpSpPr>
          <a:xfrm>
            <a:off x="6403263" y="1880828"/>
            <a:ext cx="1691569" cy="2409192"/>
            <a:chOff x="1676975" y="1880828"/>
            <a:chExt cx="1691569" cy="2409192"/>
          </a:xfrm>
        </p:grpSpPr>
        <p:sp>
          <p:nvSpPr>
            <p:cNvPr id="57" name="Rectangle: Rounded Corners 51"/>
            <p:cNvSpPr/>
            <p:nvPr/>
          </p:nvSpPr>
          <p:spPr>
            <a:xfrm>
              <a:off x="1676975" y="1880828"/>
              <a:ext cx="1691569" cy="2281733"/>
            </a:xfrm>
            <a:prstGeom prst="roundRect">
              <a:avLst/>
            </a:prstGeom>
            <a:solidFill>
              <a:schemeClr val="accent3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080000" anchor="t" anchorCtr="1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100" dirty="0">
                  <a:solidFill>
                    <a:schemeClr val="bg1"/>
                  </a:solidFill>
                </a:rPr>
                <a:t>此部分内容作为文字排版占位显示 （建议使用主题字体）</a:t>
              </a:r>
              <a:endParaRPr lang="zh-CN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58" name="Isosceles Triangle 52"/>
            <p:cNvSpPr/>
            <p:nvPr/>
          </p:nvSpPr>
          <p:spPr>
            <a:xfrm rot="10800000">
              <a:off x="2397677" y="4113262"/>
              <a:ext cx="250164" cy="176758"/>
            </a:xfrm>
            <a:prstGeom prst="triangle">
              <a:avLst/>
            </a:prstGeom>
            <a:solidFill>
              <a:schemeClr val="accent3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grpSp>
        <p:nvGrpSpPr>
          <p:cNvPr id="20" name="Group 53"/>
          <p:cNvGrpSpPr/>
          <p:nvPr/>
        </p:nvGrpSpPr>
        <p:grpSpPr>
          <a:xfrm>
            <a:off x="8766407" y="1880828"/>
            <a:ext cx="1691569" cy="2409192"/>
            <a:chOff x="1676975" y="1880828"/>
            <a:chExt cx="1691569" cy="2409192"/>
          </a:xfrm>
        </p:grpSpPr>
        <p:sp>
          <p:nvSpPr>
            <p:cNvPr id="55" name="Rectangle: Rounded Corners 54"/>
            <p:cNvSpPr/>
            <p:nvPr/>
          </p:nvSpPr>
          <p:spPr>
            <a:xfrm>
              <a:off x="1676975" y="1880828"/>
              <a:ext cx="1691569" cy="2281733"/>
            </a:xfrm>
            <a:prstGeom prst="roundRect">
              <a:avLst/>
            </a:prstGeom>
            <a:solidFill>
              <a:schemeClr val="accent4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080000" anchor="t" anchorCtr="1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100">
                  <a:solidFill>
                    <a:schemeClr val="bg1"/>
                  </a:solidFill>
                </a:rPr>
                <a:t>此部分内容作为文字排版占位显示 （建议使用主题字体）</a:t>
              </a:r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56" name="Isosceles Triangle 55"/>
            <p:cNvSpPr/>
            <p:nvPr/>
          </p:nvSpPr>
          <p:spPr>
            <a:xfrm rot="10800000">
              <a:off x="2397677" y="4113262"/>
              <a:ext cx="250164" cy="176758"/>
            </a:xfrm>
            <a:prstGeom prst="triangle">
              <a:avLst/>
            </a:prstGeom>
            <a:solidFill>
              <a:schemeClr val="accent4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cxnSp>
        <p:nvCxnSpPr>
          <p:cNvPr id="21" name="Straight Connector 1"/>
          <p:cNvCxnSpPr/>
          <p:nvPr/>
        </p:nvCxnSpPr>
        <p:spPr>
          <a:xfrm>
            <a:off x="2531604" y="4489830"/>
            <a:ext cx="8110367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3"/>
          <p:cNvSpPr txBox="1"/>
          <p:nvPr/>
        </p:nvSpPr>
        <p:spPr bwMode="auto">
          <a:xfrm>
            <a:off x="9479152" y="4737444"/>
            <a:ext cx="266098" cy="307777"/>
          </a:xfrm>
          <a:prstGeom prst="rect">
            <a:avLst/>
          </a:prstGeom>
        </p:spPr>
        <p:txBody>
          <a:bodyPr wrap="none" lIns="0" tIns="0" rIns="0" bIns="0" anchor="ctr" anchorCtr="1">
            <a:normAutofit/>
          </a:bodyPr>
          <a:lstStyle/>
          <a:p>
            <a:pPr marL="0" indent="0" algn="ctr">
              <a:defRPr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04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3" name="TextBox 85"/>
          <p:cNvSpPr txBox="1"/>
          <p:nvPr/>
        </p:nvSpPr>
        <p:spPr>
          <a:xfrm>
            <a:off x="8998577" y="2581163"/>
            <a:ext cx="1261884" cy="307777"/>
          </a:xfrm>
          <a:prstGeom prst="rect">
            <a:avLst/>
          </a:prstGeom>
        </p:spPr>
        <p:txBody>
          <a:bodyPr wrap="none" anchor="ctr" anchorCtr="1">
            <a:normAutofit/>
          </a:bodyPr>
          <a:lstStyle/>
          <a:p>
            <a:pPr algn="ctr">
              <a:buClr>
                <a:srgbClr val="F9BD45"/>
              </a:buClr>
              <a:buSzPct val="150000"/>
            </a:pPr>
            <a:r>
              <a:rPr lang="zh-CN" altLang="en-US" sz="1400" b="1">
                <a:solidFill>
                  <a:schemeClr val="bg1"/>
                </a:solidFill>
              </a:rPr>
              <a:t>标题文本预设</a:t>
            </a:r>
            <a:endParaRPr lang="zh-CN" altLang="en-US" sz="1400" b="1">
              <a:solidFill>
                <a:schemeClr val="bg1"/>
              </a:solidFill>
            </a:endParaRPr>
          </a:p>
        </p:txBody>
      </p:sp>
      <p:sp>
        <p:nvSpPr>
          <p:cNvPr id="24" name="Oval 89"/>
          <p:cNvSpPr/>
          <p:nvPr/>
        </p:nvSpPr>
        <p:spPr>
          <a:xfrm>
            <a:off x="9530120" y="4407750"/>
            <a:ext cx="164163" cy="16416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25" name="Freeform: Shape 59"/>
          <p:cNvSpPr/>
          <p:nvPr/>
        </p:nvSpPr>
        <p:spPr bwMode="auto">
          <a:xfrm>
            <a:off x="9393005" y="2060848"/>
            <a:ext cx="456084" cy="456084"/>
          </a:xfrm>
          <a:custGeom>
            <a:avLst/>
            <a:gdLst>
              <a:gd name="T0" fmla="*/ 118 w 236"/>
              <a:gd name="T1" fmla="*/ 0 h 236"/>
              <a:gd name="T2" fmla="*/ 0 w 236"/>
              <a:gd name="T3" fmla="*/ 118 h 236"/>
              <a:gd name="T4" fmla="*/ 118 w 236"/>
              <a:gd name="T5" fmla="*/ 236 h 236"/>
              <a:gd name="T6" fmla="*/ 236 w 236"/>
              <a:gd name="T7" fmla="*/ 118 h 236"/>
              <a:gd name="T8" fmla="*/ 118 w 236"/>
              <a:gd name="T9" fmla="*/ 0 h 236"/>
              <a:gd name="T10" fmla="*/ 124 w 236"/>
              <a:gd name="T11" fmla="*/ 56 h 236"/>
              <a:gd name="T12" fmla="*/ 144 w 236"/>
              <a:gd name="T13" fmla="*/ 46 h 236"/>
              <a:gd name="T14" fmla="*/ 137 w 236"/>
              <a:gd name="T15" fmla="*/ 67 h 236"/>
              <a:gd name="T16" fmla="*/ 117 w 236"/>
              <a:gd name="T17" fmla="*/ 77 h 236"/>
              <a:gd name="T18" fmla="*/ 124 w 236"/>
              <a:gd name="T19" fmla="*/ 56 h 236"/>
              <a:gd name="T20" fmla="*/ 162 w 236"/>
              <a:gd name="T21" fmla="*/ 164 h 236"/>
              <a:gd name="T22" fmla="*/ 142 w 236"/>
              <a:gd name="T23" fmla="*/ 181 h 236"/>
              <a:gd name="T24" fmla="*/ 119 w 236"/>
              <a:gd name="T25" fmla="*/ 175 h 236"/>
              <a:gd name="T26" fmla="*/ 97 w 236"/>
              <a:gd name="T27" fmla="*/ 181 h 236"/>
              <a:gd name="T28" fmla="*/ 76 w 236"/>
              <a:gd name="T29" fmla="*/ 164 h 236"/>
              <a:gd name="T30" fmla="*/ 67 w 236"/>
              <a:gd name="T31" fmla="*/ 96 h 236"/>
              <a:gd name="T32" fmla="*/ 95 w 236"/>
              <a:gd name="T33" fmla="*/ 79 h 236"/>
              <a:gd name="T34" fmla="*/ 118 w 236"/>
              <a:gd name="T35" fmla="*/ 85 h 236"/>
              <a:gd name="T36" fmla="*/ 143 w 236"/>
              <a:gd name="T37" fmla="*/ 79 h 236"/>
              <a:gd name="T38" fmla="*/ 168 w 236"/>
              <a:gd name="T39" fmla="*/ 92 h 236"/>
              <a:gd name="T40" fmla="*/ 154 w 236"/>
              <a:gd name="T41" fmla="*/ 118 h 236"/>
              <a:gd name="T42" fmla="*/ 172 w 236"/>
              <a:gd name="T43" fmla="*/ 145 h 236"/>
              <a:gd name="T44" fmla="*/ 162 w 236"/>
              <a:gd name="T45" fmla="*/ 16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24" y="56"/>
                </a:moveTo>
                <a:cubicBezTo>
                  <a:pt x="129" y="50"/>
                  <a:pt x="137" y="46"/>
                  <a:pt x="144" y="46"/>
                </a:cubicBezTo>
                <a:cubicBezTo>
                  <a:pt x="144" y="54"/>
                  <a:pt x="141" y="62"/>
                  <a:pt x="137" y="67"/>
                </a:cubicBezTo>
                <a:cubicBezTo>
                  <a:pt x="132" y="73"/>
                  <a:pt x="124" y="78"/>
                  <a:pt x="117" y="77"/>
                </a:cubicBezTo>
                <a:cubicBezTo>
                  <a:pt x="115" y="69"/>
                  <a:pt x="119" y="61"/>
                  <a:pt x="124" y="56"/>
                </a:cubicBezTo>
                <a:close/>
                <a:moveTo>
                  <a:pt x="162" y="164"/>
                </a:moveTo>
                <a:cubicBezTo>
                  <a:pt x="157" y="172"/>
                  <a:pt x="151" y="180"/>
                  <a:pt x="142" y="181"/>
                </a:cubicBezTo>
                <a:cubicBezTo>
                  <a:pt x="133" y="181"/>
                  <a:pt x="130" y="175"/>
                  <a:pt x="119" y="175"/>
                </a:cubicBezTo>
                <a:cubicBezTo>
                  <a:pt x="109" y="175"/>
                  <a:pt x="106" y="180"/>
                  <a:pt x="97" y="181"/>
                </a:cubicBezTo>
                <a:cubicBezTo>
                  <a:pt x="88" y="181"/>
                  <a:pt x="82" y="172"/>
                  <a:pt x="76" y="164"/>
                </a:cubicBezTo>
                <a:cubicBezTo>
                  <a:pt x="64" y="147"/>
                  <a:pt x="55" y="116"/>
                  <a:pt x="67" y="96"/>
                </a:cubicBezTo>
                <a:cubicBezTo>
                  <a:pt x="73" y="85"/>
                  <a:pt x="84" y="79"/>
                  <a:pt x="95" y="79"/>
                </a:cubicBezTo>
                <a:cubicBezTo>
                  <a:pt x="104" y="79"/>
                  <a:pt x="112" y="85"/>
                  <a:pt x="118" y="85"/>
                </a:cubicBezTo>
                <a:cubicBezTo>
                  <a:pt x="123" y="85"/>
                  <a:pt x="133" y="77"/>
                  <a:pt x="143" y="79"/>
                </a:cubicBezTo>
                <a:cubicBezTo>
                  <a:pt x="148" y="79"/>
                  <a:pt x="160" y="80"/>
                  <a:pt x="168" y="92"/>
                </a:cubicBezTo>
                <a:cubicBezTo>
                  <a:pt x="167" y="92"/>
                  <a:pt x="153" y="100"/>
                  <a:pt x="154" y="118"/>
                </a:cubicBezTo>
                <a:cubicBezTo>
                  <a:pt x="154" y="138"/>
                  <a:pt x="171" y="145"/>
                  <a:pt x="172" y="145"/>
                </a:cubicBezTo>
                <a:cubicBezTo>
                  <a:pt x="171" y="145"/>
                  <a:pt x="169" y="155"/>
                  <a:pt x="162" y="1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26" name="TextBox 90"/>
          <p:cNvSpPr txBox="1"/>
          <p:nvPr/>
        </p:nvSpPr>
        <p:spPr bwMode="auto">
          <a:xfrm>
            <a:off x="8645029" y="5045220"/>
            <a:ext cx="1934344" cy="688035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t>此部分内容作为文字排版占位显示 </a:t>
            </a:r>
            <a:b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t>（建议使用主题字体）</a:t>
            </a:r>
            <a:endParaRPr lang="zh-CN" alt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TextBox 10"/>
          <p:cNvSpPr txBox="1"/>
          <p:nvPr/>
        </p:nvSpPr>
        <p:spPr bwMode="auto">
          <a:xfrm>
            <a:off x="7111996" y="4737444"/>
            <a:ext cx="274113" cy="307777"/>
          </a:xfrm>
          <a:prstGeom prst="rect">
            <a:avLst/>
          </a:prstGeom>
        </p:spPr>
        <p:txBody>
          <a:bodyPr wrap="none" lIns="0" tIns="0" rIns="0" bIns="0" anchor="ctr" anchorCtr="1">
            <a:normAutofit/>
          </a:bodyPr>
          <a:lstStyle/>
          <a:p>
            <a:pPr marL="0" indent="0" algn="ctr">
              <a:defRPr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03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8" name="TextBox 79"/>
          <p:cNvSpPr txBox="1"/>
          <p:nvPr/>
        </p:nvSpPr>
        <p:spPr>
          <a:xfrm>
            <a:off x="6635430" y="2581163"/>
            <a:ext cx="1261884" cy="307777"/>
          </a:xfrm>
          <a:prstGeom prst="rect">
            <a:avLst/>
          </a:prstGeom>
        </p:spPr>
        <p:txBody>
          <a:bodyPr wrap="none" anchor="ctr" anchorCtr="1">
            <a:normAutofit/>
          </a:bodyPr>
          <a:lstStyle/>
          <a:p>
            <a:pPr algn="ctr">
              <a:buClr>
                <a:srgbClr val="F9BD45"/>
              </a:buClr>
              <a:buSzPct val="150000"/>
            </a:pPr>
            <a:r>
              <a:rPr lang="zh-CN" altLang="en-US" sz="1400" b="1">
                <a:solidFill>
                  <a:schemeClr val="bg1"/>
                </a:solidFill>
              </a:rPr>
              <a:t>标题文本预设</a:t>
            </a:r>
            <a:endParaRPr lang="zh-CN" altLang="en-US" sz="1400" b="1">
              <a:solidFill>
                <a:schemeClr val="bg1"/>
              </a:solidFill>
            </a:endParaRPr>
          </a:p>
        </p:txBody>
      </p:sp>
      <p:sp>
        <p:nvSpPr>
          <p:cNvPr id="39" name="Oval 88"/>
          <p:cNvSpPr/>
          <p:nvPr/>
        </p:nvSpPr>
        <p:spPr>
          <a:xfrm>
            <a:off x="7166972" y="4407750"/>
            <a:ext cx="164163" cy="16416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0" name="Freeform: Shape 60"/>
          <p:cNvSpPr/>
          <p:nvPr/>
        </p:nvSpPr>
        <p:spPr bwMode="auto">
          <a:xfrm>
            <a:off x="7029858" y="2060848"/>
            <a:ext cx="456084" cy="456084"/>
          </a:xfrm>
          <a:custGeom>
            <a:avLst/>
            <a:gdLst>
              <a:gd name="T0" fmla="*/ 118 w 236"/>
              <a:gd name="T1" fmla="*/ 0 h 236"/>
              <a:gd name="T2" fmla="*/ 0 w 236"/>
              <a:gd name="T3" fmla="*/ 118 h 236"/>
              <a:gd name="T4" fmla="*/ 118 w 236"/>
              <a:gd name="T5" fmla="*/ 236 h 236"/>
              <a:gd name="T6" fmla="*/ 236 w 236"/>
              <a:gd name="T7" fmla="*/ 118 h 236"/>
              <a:gd name="T8" fmla="*/ 118 w 236"/>
              <a:gd name="T9" fmla="*/ 0 h 236"/>
              <a:gd name="T10" fmla="*/ 106 w 236"/>
              <a:gd name="T11" fmla="*/ 171 h 236"/>
              <a:gd name="T12" fmla="*/ 54 w 236"/>
              <a:gd name="T13" fmla="*/ 163 h 236"/>
              <a:gd name="T14" fmla="*/ 54 w 236"/>
              <a:gd name="T15" fmla="*/ 121 h 236"/>
              <a:gd name="T16" fmla="*/ 106 w 236"/>
              <a:gd name="T17" fmla="*/ 121 h 236"/>
              <a:gd name="T18" fmla="*/ 106 w 236"/>
              <a:gd name="T19" fmla="*/ 171 h 236"/>
              <a:gd name="T20" fmla="*/ 106 w 236"/>
              <a:gd name="T21" fmla="*/ 114 h 236"/>
              <a:gd name="T22" fmla="*/ 54 w 236"/>
              <a:gd name="T23" fmla="*/ 114 h 236"/>
              <a:gd name="T24" fmla="*/ 54 w 236"/>
              <a:gd name="T25" fmla="*/ 72 h 236"/>
              <a:gd name="T26" fmla="*/ 106 w 236"/>
              <a:gd name="T27" fmla="*/ 64 h 236"/>
              <a:gd name="T28" fmla="*/ 106 w 236"/>
              <a:gd name="T29" fmla="*/ 114 h 236"/>
              <a:gd name="T30" fmla="*/ 182 w 236"/>
              <a:gd name="T31" fmla="*/ 182 h 236"/>
              <a:gd name="T32" fmla="*/ 113 w 236"/>
              <a:gd name="T33" fmla="*/ 172 h 236"/>
              <a:gd name="T34" fmla="*/ 113 w 236"/>
              <a:gd name="T35" fmla="*/ 121 h 236"/>
              <a:gd name="T36" fmla="*/ 182 w 236"/>
              <a:gd name="T37" fmla="*/ 121 h 236"/>
              <a:gd name="T38" fmla="*/ 182 w 236"/>
              <a:gd name="T39" fmla="*/ 182 h 236"/>
              <a:gd name="T40" fmla="*/ 182 w 236"/>
              <a:gd name="T41" fmla="*/ 114 h 236"/>
              <a:gd name="T42" fmla="*/ 113 w 236"/>
              <a:gd name="T43" fmla="*/ 114 h 236"/>
              <a:gd name="T44" fmla="*/ 113 w 236"/>
              <a:gd name="T45" fmla="*/ 63 h 236"/>
              <a:gd name="T46" fmla="*/ 182 w 236"/>
              <a:gd name="T47" fmla="*/ 53 h 236"/>
              <a:gd name="T48" fmla="*/ 182 w 236"/>
              <a:gd name="T49" fmla="*/ 11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06" y="171"/>
                </a:moveTo>
                <a:cubicBezTo>
                  <a:pt x="54" y="163"/>
                  <a:pt x="54" y="163"/>
                  <a:pt x="54" y="163"/>
                </a:cubicBezTo>
                <a:cubicBezTo>
                  <a:pt x="54" y="121"/>
                  <a:pt x="54" y="121"/>
                  <a:pt x="54" y="121"/>
                </a:cubicBezTo>
                <a:cubicBezTo>
                  <a:pt x="106" y="121"/>
                  <a:pt x="106" y="121"/>
                  <a:pt x="106" y="121"/>
                </a:cubicBezTo>
                <a:lnTo>
                  <a:pt x="106" y="171"/>
                </a:lnTo>
                <a:close/>
                <a:moveTo>
                  <a:pt x="106" y="114"/>
                </a:moveTo>
                <a:cubicBezTo>
                  <a:pt x="54" y="114"/>
                  <a:pt x="54" y="114"/>
                  <a:pt x="54" y="114"/>
                </a:cubicBezTo>
                <a:cubicBezTo>
                  <a:pt x="54" y="72"/>
                  <a:pt x="54" y="72"/>
                  <a:pt x="54" y="72"/>
                </a:cubicBezTo>
                <a:cubicBezTo>
                  <a:pt x="106" y="64"/>
                  <a:pt x="106" y="64"/>
                  <a:pt x="106" y="64"/>
                </a:cubicBezTo>
                <a:lnTo>
                  <a:pt x="106" y="114"/>
                </a:lnTo>
                <a:close/>
                <a:moveTo>
                  <a:pt x="182" y="182"/>
                </a:moveTo>
                <a:cubicBezTo>
                  <a:pt x="113" y="172"/>
                  <a:pt x="113" y="172"/>
                  <a:pt x="113" y="172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82" y="121"/>
                  <a:pt x="182" y="121"/>
                  <a:pt x="182" y="121"/>
                </a:cubicBezTo>
                <a:lnTo>
                  <a:pt x="182" y="182"/>
                </a:lnTo>
                <a:close/>
                <a:moveTo>
                  <a:pt x="182" y="114"/>
                </a:moveTo>
                <a:cubicBezTo>
                  <a:pt x="113" y="114"/>
                  <a:pt x="113" y="114"/>
                  <a:pt x="113" y="114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82" y="53"/>
                  <a:pt x="182" y="53"/>
                  <a:pt x="182" y="53"/>
                </a:cubicBezTo>
                <a:lnTo>
                  <a:pt x="182" y="1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41" name="TextBox 91"/>
          <p:cNvSpPr txBox="1"/>
          <p:nvPr/>
        </p:nvSpPr>
        <p:spPr bwMode="auto">
          <a:xfrm>
            <a:off x="6281881" y="5045220"/>
            <a:ext cx="1934344" cy="688035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t>此部分内容作为文字排版占位显示 </a:t>
            </a:r>
            <a:b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t>（建议使用主题字体）</a:t>
            </a:r>
            <a:endParaRPr lang="zh-CN" alt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TextBox 7"/>
          <p:cNvSpPr txBox="1"/>
          <p:nvPr/>
        </p:nvSpPr>
        <p:spPr bwMode="auto">
          <a:xfrm>
            <a:off x="4752855" y="4737444"/>
            <a:ext cx="266098" cy="307777"/>
          </a:xfrm>
          <a:prstGeom prst="rect">
            <a:avLst/>
          </a:prstGeom>
        </p:spPr>
        <p:txBody>
          <a:bodyPr wrap="none" lIns="0" tIns="0" rIns="0" bIns="0" anchor="ctr" anchorCtr="1">
            <a:normAutofit/>
          </a:bodyPr>
          <a:lstStyle/>
          <a:p>
            <a:pPr marL="0" indent="0" algn="ctr">
              <a:defRPr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02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3" name="TextBox 73"/>
          <p:cNvSpPr txBox="1"/>
          <p:nvPr/>
        </p:nvSpPr>
        <p:spPr>
          <a:xfrm>
            <a:off x="4322697" y="2581163"/>
            <a:ext cx="1261884" cy="307777"/>
          </a:xfrm>
          <a:prstGeom prst="rect">
            <a:avLst/>
          </a:prstGeom>
        </p:spPr>
        <p:txBody>
          <a:bodyPr wrap="none" anchor="ctr" anchorCtr="1">
            <a:normAutofit/>
          </a:bodyPr>
          <a:lstStyle/>
          <a:p>
            <a:pPr algn="ctr">
              <a:buClr>
                <a:srgbClr val="F9BD45"/>
              </a:buClr>
              <a:buSzPct val="150000"/>
            </a:pPr>
            <a:r>
              <a:rPr lang="zh-CN" altLang="en-US" sz="1400" b="1">
                <a:solidFill>
                  <a:schemeClr val="bg1"/>
                </a:solidFill>
              </a:rPr>
              <a:t>标题文本预设</a:t>
            </a:r>
            <a:endParaRPr lang="zh-CN" altLang="en-US" sz="1400" b="1">
              <a:solidFill>
                <a:schemeClr val="bg1"/>
              </a:solidFill>
            </a:endParaRPr>
          </a:p>
        </p:txBody>
      </p:sp>
      <p:sp>
        <p:nvSpPr>
          <p:cNvPr id="44" name="Oval 87"/>
          <p:cNvSpPr/>
          <p:nvPr/>
        </p:nvSpPr>
        <p:spPr>
          <a:xfrm>
            <a:off x="4803825" y="4407750"/>
            <a:ext cx="164163" cy="1641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5" name="Freeform: Shape 62"/>
          <p:cNvSpPr/>
          <p:nvPr/>
        </p:nvSpPr>
        <p:spPr bwMode="auto">
          <a:xfrm>
            <a:off x="4717125" y="2060848"/>
            <a:ext cx="456084" cy="456084"/>
          </a:xfrm>
          <a:custGeom>
            <a:avLst/>
            <a:gdLst>
              <a:gd name="T0" fmla="*/ 130 w 236"/>
              <a:gd name="T1" fmla="*/ 1 h 236"/>
              <a:gd name="T2" fmla="*/ 118 w 236"/>
              <a:gd name="T3" fmla="*/ 0 h 236"/>
              <a:gd name="T4" fmla="*/ 30 w 236"/>
              <a:gd name="T5" fmla="*/ 40 h 236"/>
              <a:gd name="T6" fmla="*/ 68 w 236"/>
              <a:gd name="T7" fmla="*/ 105 h 236"/>
              <a:gd name="T8" fmla="*/ 130 w 236"/>
              <a:gd name="T9" fmla="*/ 1 h 236"/>
              <a:gd name="T10" fmla="*/ 20 w 236"/>
              <a:gd name="T11" fmla="*/ 52 h 236"/>
              <a:gd name="T12" fmla="*/ 0 w 236"/>
              <a:gd name="T13" fmla="*/ 118 h 236"/>
              <a:gd name="T14" fmla="*/ 5 w 236"/>
              <a:gd name="T15" fmla="*/ 153 h 236"/>
              <a:gd name="T16" fmla="*/ 81 w 236"/>
              <a:gd name="T17" fmla="*/ 153 h 236"/>
              <a:gd name="T18" fmla="*/ 20 w 236"/>
              <a:gd name="T19" fmla="*/ 52 h 236"/>
              <a:gd name="T20" fmla="*/ 225 w 236"/>
              <a:gd name="T21" fmla="*/ 68 h 236"/>
              <a:gd name="T22" fmla="*/ 145 w 236"/>
              <a:gd name="T23" fmla="*/ 3 h 236"/>
              <a:gd name="T24" fmla="*/ 106 w 236"/>
              <a:gd name="T25" fmla="*/ 68 h 236"/>
              <a:gd name="T26" fmla="*/ 225 w 236"/>
              <a:gd name="T27" fmla="*/ 68 h 236"/>
              <a:gd name="T28" fmla="*/ 130 w 236"/>
              <a:gd name="T29" fmla="*/ 167 h 236"/>
              <a:gd name="T30" fmla="*/ 11 w 236"/>
              <a:gd name="T31" fmla="*/ 167 h 236"/>
              <a:gd name="T32" fmla="*/ 96 w 236"/>
              <a:gd name="T33" fmla="*/ 234 h 236"/>
              <a:gd name="T34" fmla="*/ 93 w 236"/>
              <a:gd name="T35" fmla="*/ 232 h 236"/>
              <a:gd name="T36" fmla="*/ 130 w 236"/>
              <a:gd name="T37" fmla="*/ 167 h 236"/>
              <a:gd name="T38" fmla="*/ 230 w 236"/>
              <a:gd name="T39" fmla="*/ 82 h 236"/>
              <a:gd name="T40" fmla="*/ 155 w 236"/>
              <a:gd name="T41" fmla="*/ 82 h 236"/>
              <a:gd name="T42" fmla="*/ 215 w 236"/>
              <a:gd name="T43" fmla="*/ 186 h 236"/>
              <a:gd name="T44" fmla="*/ 236 w 236"/>
              <a:gd name="T45" fmla="*/ 118 h 236"/>
              <a:gd name="T46" fmla="*/ 230 w 236"/>
              <a:gd name="T47" fmla="*/ 82 h 236"/>
              <a:gd name="T48" fmla="*/ 108 w 236"/>
              <a:gd name="T49" fmla="*/ 236 h 236"/>
              <a:gd name="T50" fmla="*/ 118 w 236"/>
              <a:gd name="T51" fmla="*/ 236 h 236"/>
              <a:gd name="T52" fmla="*/ 205 w 236"/>
              <a:gd name="T53" fmla="*/ 198 h 236"/>
              <a:gd name="T54" fmla="*/ 167 w 236"/>
              <a:gd name="T55" fmla="*/ 132 h 236"/>
              <a:gd name="T56" fmla="*/ 108 w 236"/>
              <a:gd name="T57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6" h="236">
                <a:moveTo>
                  <a:pt x="130" y="1"/>
                </a:moveTo>
                <a:cubicBezTo>
                  <a:pt x="126" y="0"/>
                  <a:pt x="122" y="0"/>
                  <a:pt x="118" y="0"/>
                </a:cubicBezTo>
                <a:cubicBezTo>
                  <a:pt x="83" y="0"/>
                  <a:pt x="51" y="16"/>
                  <a:pt x="30" y="40"/>
                </a:cubicBezTo>
                <a:cubicBezTo>
                  <a:pt x="68" y="105"/>
                  <a:pt x="68" y="105"/>
                  <a:pt x="68" y="105"/>
                </a:cubicBezTo>
                <a:lnTo>
                  <a:pt x="130" y="1"/>
                </a:lnTo>
                <a:close/>
                <a:moveTo>
                  <a:pt x="20" y="52"/>
                </a:moveTo>
                <a:cubicBezTo>
                  <a:pt x="7" y="71"/>
                  <a:pt x="0" y="94"/>
                  <a:pt x="0" y="118"/>
                </a:cubicBezTo>
                <a:cubicBezTo>
                  <a:pt x="0" y="130"/>
                  <a:pt x="2" y="142"/>
                  <a:pt x="5" y="153"/>
                </a:cubicBezTo>
                <a:cubicBezTo>
                  <a:pt x="81" y="153"/>
                  <a:pt x="81" y="153"/>
                  <a:pt x="81" y="153"/>
                </a:cubicBezTo>
                <a:lnTo>
                  <a:pt x="20" y="52"/>
                </a:lnTo>
                <a:close/>
                <a:moveTo>
                  <a:pt x="225" y="68"/>
                </a:moveTo>
                <a:cubicBezTo>
                  <a:pt x="210" y="36"/>
                  <a:pt x="180" y="11"/>
                  <a:pt x="145" y="3"/>
                </a:cubicBezTo>
                <a:cubicBezTo>
                  <a:pt x="106" y="68"/>
                  <a:pt x="106" y="68"/>
                  <a:pt x="106" y="68"/>
                </a:cubicBezTo>
                <a:lnTo>
                  <a:pt x="225" y="68"/>
                </a:lnTo>
                <a:close/>
                <a:moveTo>
                  <a:pt x="130" y="167"/>
                </a:moveTo>
                <a:cubicBezTo>
                  <a:pt x="11" y="167"/>
                  <a:pt x="11" y="167"/>
                  <a:pt x="11" y="167"/>
                </a:cubicBezTo>
                <a:cubicBezTo>
                  <a:pt x="26" y="201"/>
                  <a:pt x="58" y="227"/>
                  <a:pt x="96" y="234"/>
                </a:cubicBezTo>
                <a:cubicBezTo>
                  <a:pt x="93" y="232"/>
                  <a:pt x="93" y="232"/>
                  <a:pt x="93" y="232"/>
                </a:cubicBezTo>
                <a:lnTo>
                  <a:pt x="130" y="167"/>
                </a:lnTo>
                <a:close/>
                <a:moveTo>
                  <a:pt x="230" y="82"/>
                </a:moveTo>
                <a:cubicBezTo>
                  <a:pt x="155" y="82"/>
                  <a:pt x="155" y="82"/>
                  <a:pt x="155" y="82"/>
                </a:cubicBezTo>
                <a:cubicBezTo>
                  <a:pt x="215" y="186"/>
                  <a:pt x="215" y="186"/>
                  <a:pt x="215" y="186"/>
                </a:cubicBezTo>
                <a:cubicBezTo>
                  <a:pt x="228" y="167"/>
                  <a:pt x="236" y="143"/>
                  <a:pt x="236" y="118"/>
                </a:cubicBezTo>
                <a:cubicBezTo>
                  <a:pt x="236" y="106"/>
                  <a:pt x="234" y="94"/>
                  <a:pt x="230" y="82"/>
                </a:cubicBezTo>
                <a:close/>
                <a:moveTo>
                  <a:pt x="108" y="236"/>
                </a:moveTo>
                <a:cubicBezTo>
                  <a:pt x="111" y="236"/>
                  <a:pt x="115" y="236"/>
                  <a:pt x="118" y="236"/>
                </a:cubicBezTo>
                <a:cubicBezTo>
                  <a:pt x="152" y="236"/>
                  <a:pt x="183" y="221"/>
                  <a:pt x="205" y="198"/>
                </a:cubicBezTo>
                <a:cubicBezTo>
                  <a:pt x="167" y="132"/>
                  <a:pt x="167" y="132"/>
                  <a:pt x="167" y="132"/>
                </a:cubicBezTo>
                <a:lnTo>
                  <a:pt x="108" y="2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46" name="TextBox 92"/>
          <p:cNvSpPr txBox="1"/>
          <p:nvPr/>
        </p:nvSpPr>
        <p:spPr bwMode="auto">
          <a:xfrm>
            <a:off x="3918732" y="5045220"/>
            <a:ext cx="1934344" cy="688035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t>此部分内容作为文字排版占位显示 </a:t>
            </a:r>
            <a:b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t>（建议使用主题字体）</a:t>
            </a:r>
            <a:endParaRPr lang="zh-CN" alt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TextBox 4"/>
          <p:cNvSpPr txBox="1"/>
          <p:nvPr/>
        </p:nvSpPr>
        <p:spPr bwMode="auto">
          <a:xfrm>
            <a:off x="2404934" y="4737444"/>
            <a:ext cx="235641" cy="307777"/>
          </a:xfrm>
          <a:prstGeom prst="rect">
            <a:avLst/>
          </a:prstGeom>
        </p:spPr>
        <p:txBody>
          <a:bodyPr wrap="none" lIns="0" tIns="0" rIns="0" bIns="0" anchor="ctr" anchorCtr="1">
            <a:normAutofit/>
          </a:bodyPr>
          <a:lstStyle/>
          <a:p>
            <a:pPr marL="0" indent="0" algn="ctr">
              <a:defRPr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01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grpSp>
        <p:nvGrpSpPr>
          <p:cNvPr id="48" name="Group 3"/>
          <p:cNvGrpSpPr/>
          <p:nvPr/>
        </p:nvGrpSpPr>
        <p:grpSpPr>
          <a:xfrm>
            <a:off x="1676975" y="1880828"/>
            <a:ext cx="1691569" cy="2409192"/>
            <a:chOff x="1676975" y="1880828"/>
            <a:chExt cx="1691569" cy="2409192"/>
          </a:xfrm>
        </p:grpSpPr>
        <p:sp>
          <p:nvSpPr>
            <p:cNvPr id="53" name="Rectangle: Rounded Corners 56"/>
            <p:cNvSpPr/>
            <p:nvPr/>
          </p:nvSpPr>
          <p:spPr>
            <a:xfrm>
              <a:off x="1676975" y="1880828"/>
              <a:ext cx="1691569" cy="228173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080000" anchor="t" anchorCtr="1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100">
                  <a:solidFill>
                    <a:schemeClr val="bg1"/>
                  </a:solidFill>
                </a:rPr>
                <a:t>此部分内容作为文字排版占位显示 （建议使用主题字体）</a:t>
              </a:r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54" name="Isosceles Triangle 57"/>
            <p:cNvSpPr/>
            <p:nvPr/>
          </p:nvSpPr>
          <p:spPr>
            <a:xfrm rot="10800000">
              <a:off x="2397677" y="4113262"/>
              <a:ext cx="250164" cy="176758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sp>
        <p:nvSpPr>
          <p:cNvPr id="49" name="Oval 50"/>
          <p:cNvSpPr/>
          <p:nvPr/>
        </p:nvSpPr>
        <p:spPr>
          <a:xfrm>
            <a:off x="2440678" y="4407750"/>
            <a:ext cx="164163" cy="1641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50" name="Freeform: Shape 61"/>
          <p:cNvSpPr/>
          <p:nvPr/>
        </p:nvSpPr>
        <p:spPr bwMode="auto">
          <a:xfrm>
            <a:off x="2303562" y="2060848"/>
            <a:ext cx="456084" cy="456084"/>
          </a:xfrm>
          <a:custGeom>
            <a:avLst/>
            <a:gdLst>
              <a:gd name="T0" fmla="*/ 223 w 228"/>
              <a:gd name="T1" fmla="*/ 95 h 228"/>
              <a:gd name="T2" fmla="*/ 196 w 228"/>
              <a:gd name="T3" fmla="*/ 90 h 228"/>
              <a:gd name="T4" fmla="*/ 189 w 228"/>
              <a:gd name="T5" fmla="*/ 74 h 228"/>
              <a:gd name="T6" fmla="*/ 205 w 228"/>
              <a:gd name="T7" fmla="*/ 50 h 228"/>
              <a:gd name="T8" fmla="*/ 205 w 228"/>
              <a:gd name="T9" fmla="*/ 43 h 228"/>
              <a:gd name="T10" fmla="*/ 185 w 228"/>
              <a:gd name="T11" fmla="*/ 24 h 228"/>
              <a:gd name="T12" fmla="*/ 178 w 228"/>
              <a:gd name="T13" fmla="*/ 23 h 228"/>
              <a:gd name="T14" fmla="*/ 155 w 228"/>
              <a:gd name="T15" fmla="*/ 39 h 228"/>
              <a:gd name="T16" fmla="*/ 138 w 228"/>
              <a:gd name="T17" fmla="*/ 32 h 228"/>
              <a:gd name="T18" fmla="*/ 133 w 228"/>
              <a:gd name="T19" fmla="*/ 5 h 228"/>
              <a:gd name="T20" fmla="*/ 127 w 228"/>
              <a:gd name="T21" fmla="*/ 0 h 228"/>
              <a:gd name="T22" fmla="*/ 100 w 228"/>
              <a:gd name="T23" fmla="*/ 0 h 228"/>
              <a:gd name="T24" fmla="*/ 94 w 228"/>
              <a:gd name="T25" fmla="*/ 5 h 228"/>
              <a:gd name="T26" fmla="*/ 89 w 228"/>
              <a:gd name="T27" fmla="*/ 32 h 228"/>
              <a:gd name="T28" fmla="*/ 73 w 228"/>
              <a:gd name="T29" fmla="*/ 39 h 228"/>
              <a:gd name="T30" fmla="*/ 50 w 228"/>
              <a:gd name="T31" fmla="*/ 23 h 228"/>
              <a:gd name="T32" fmla="*/ 43 w 228"/>
              <a:gd name="T33" fmla="*/ 24 h 228"/>
              <a:gd name="T34" fmla="*/ 23 w 228"/>
              <a:gd name="T35" fmla="*/ 43 h 228"/>
              <a:gd name="T36" fmla="*/ 23 w 228"/>
              <a:gd name="T37" fmla="*/ 51 h 228"/>
              <a:gd name="T38" fmla="*/ 39 w 228"/>
              <a:gd name="T39" fmla="*/ 74 h 228"/>
              <a:gd name="T40" fmla="*/ 32 w 228"/>
              <a:gd name="T41" fmla="*/ 90 h 228"/>
              <a:gd name="T42" fmla="*/ 5 w 228"/>
              <a:gd name="T43" fmla="*/ 95 h 228"/>
              <a:gd name="T44" fmla="*/ 0 w 228"/>
              <a:gd name="T45" fmla="*/ 100 h 228"/>
              <a:gd name="T46" fmla="*/ 0 w 228"/>
              <a:gd name="T47" fmla="*/ 128 h 228"/>
              <a:gd name="T48" fmla="*/ 5 w 228"/>
              <a:gd name="T49" fmla="*/ 134 h 228"/>
              <a:gd name="T50" fmla="*/ 32 w 228"/>
              <a:gd name="T51" fmla="*/ 139 h 228"/>
              <a:gd name="T52" fmla="*/ 39 w 228"/>
              <a:gd name="T53" fmla="*/ 155 h 228"/>
              <a:gd name="T54" fmla="*/ 23 w 228"/>
              <a:gd name="T55" fmla="*/ 178 h 228"/>
              <a:gd name="T56" fmla="*/ 24 w 228"/>
              <a:gd name="T57" fmla="*/ 185 h 228"/>
              <a:gd name="T58" fmla="*/ 43 w 228"/>
              <a:gd name="T59" fmla="*/ 204 h 228"/>
              <a:gd name="T60" fmla="*/ 51 w 228"/>
              <a:gd name="T61" fmla="*/ 205 h 228"/>
              <a:gd name="T62" fmla="*/ 73 w 228"/>
              <a:gd name="T63" fmla="*/ 189 h 228"/>
              <a:gd name="T64" fmla="*/ 89 w 228"/>
              <a:gd name="T65" fmla="*/ 196 h 228"/>
              <a:gd name="T66" fmla="*/ 94 w 228"/>
              <a:gd name="T67" fmla="*/ 223 h 228"/>
              <a:gd name="T68" fmla="*/ 100 w 228"/>
              <a:gd name="T69" fmla="*/ 228 h 228"/>
              <a:gd name="T70" fmla="*/ 127 w 228"/>
              <a:gd name="T71" fmla="*/ 228 h 228"/>
              <a:gd name="T72" fmla="*/ 133 w 228"/>
              <a:gd name="T73" fmla="*/ 223 h 228"/>
              <a:gd name="T74" fmla="*/ 138 w 228"/>
              <a:gd name="T75" fmla="*/ 196 h 228"/>
              <a:gd name="T76" fmla="*/ 154 w 228"/>
              <a:gd name="T77" fmla="*/ 190 h 228"/>
              <a:gd name="T78" fmla="*/ 177 w 228"/>
              <a:gd name="T79" fmla="*/ 205 h 228"/>
              <a:gd name="T80" fmla="*/ 185 w 228"/>
              <a:gd name="T81" fmla="*/ 205 h 228"/>
              <a:gd name="T82" fmla="*/ 204 w 228"/>
              <a:gd name="T83" fmla="*/ 185 h 228"/>
              <a:gd name="T84" fmla="*/ 205 w 228"/>
              <a:gd name="T85" fmla="*/ 178 h 228"/>
              <a:gd name="T86" fmla="*/ 189 w 228"/>
              <a:gd name="T87" fmla="*/ 155 h 228"/>
              <a:gd name="T88" fmla="*/ 196 w 228"/>
              <a:gd name="T89" fmla="*/ 139 h 228"/>
              <a:gd name="T90" fmla="*/ 223 w 228"/>
              <a:gd name="T91" fmla="*/ 134 h 228"/>
              <a:gd name="T92" fmla="*/ 228 w 228"/>
              <a:gd name="T93" fmla="*/ 128 h 228"/>
              <a:gd name="T94" fmla="*/ 228 w 228"/>
              <a:gd name="T95" fmla="*/ 100 h 228"/>
              <a:gd name="T96" fmla="*/ 223 w 228"/>
              <a:gd name="T97" fmla="*/ 95 h 228"/>
              <a:gd name="T98" fmla="*/ 114 w 228"/>
              <a:gd name="T99" fmla="*/ 149 h 228"/>
              <a:gd name="T100" fmla="*/ 79 w 228"/>
              <a:gd name="T101" fmla="*/ 114 h 228"/>
              <a:gd name="T102" fmla="*/ 114 w 228"/>
              <a:gd name="T103" fmla="*/ 79 h 228"/>
              <a:gd name="T104" fmla="*/ 149 w 228"/>
              <a:gd name="T105" fmla="*/ 114 h 228"/>
              <a:gd name="T106" fmla="*/ 114 w 228"/>
              <a:gd name="T107" fmla="*/ 149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8" h="228">
                <a:moveTo>
                  <a:pt x="223" y="95"/>
                </a:moveTo>
                <a:cubicBezTo>
                  <a:pt x="196" y="90"/>
                  <a:pt x="196" y="90"/>
                  <a:pt x="196" y="90"/>
                </a:cubicBezTo>
                <a:cubicBezTo>
                  <a:pt x="194" y="84"/>
                  <a:pt x="192" y="79"/>
                  <a:pt x="189" y="74"/>
                </a:cubicBezTo>
                <a:cubicBezTo>
                  <a:pt x="205" y="50"/>
                  <a:pt x="205" y="50"/>
                  <a:pt x="205" y="50"/>
                </a:cubicBezTo>
                <a:cubicBezTo>
                  <a:pt x="207" y="48"/>
                  <a:pt x="206" y="45"/>
                  <a:pt x="205" y="43"/>
                </a:cubicBezTo>
                <a:cubicBezTo>
                  <a:pt x="185" y="24"/>
                  <a:pt x="185" y="24"/>
                  <a:pt x="185" y="24"/>
                </a:cubicBezTo>
                <a:cubicBezTo>
                  <a:pt x="183" y="22"/>
                  <a:pt x="180" y="21"/>
                  <a:pt x="178" y="23"/>
                </a:cubicBezTo>
                <a:cubicBezTo>
                  <a:pt x="155" y="39"/>
                  <a:pt x="155" y="39"/>
                  <a:pt x="155" y="39"/>
                </a:cubicBezTo>
                <a:cubicBezTo>
                  <a:pt x="149" y="36"/>
                  <a:pt x="144" y="34"/>
                  <a:pt x="138" y="32"/>
                </a:cubicBezTo>
                <a:cubicBezTo>
                  <a:pt x="133" y="5"/>
                  <a:pt x="133" y="5"/>
                  <a:pt x="133" y="5"/>
                </a:cubicBezTo>
                <a:cubicBezTo>
                  <a:pt x="133" y="2"/>
                  <a:pt x="130" y="0"/>
                  <a:pt x="127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97" y="0"/>
                  <a:pt x="95" y="2"/>
                  <a:pt x="94" y="5"/>
                </a:cubicBezTo>
                <a:cubicBezTo>
                  <a:pt x="89" y="32"/>
                  <a:pt x="89" y="32"/>
                  <a:pt x="89" y="32"/>
                </a:cubicBezTo>
                <a:cubicBezTo>
                  <a:pt x="83" y="34"/>
                  <a:pt x="78" y="36"/>
                  <a:pt x="73" y="39"/>
                </a:cubicBezTo>
                <a:cubicBezTo>
                  <a:pt x="50" y="23"/>
                  <a:pt x="50" y="23"/>
                  <a:pt x="50" y="23"/>
                </a:cubicBezTo>
                <a:cubicBezTo>
                  <a:pt x="48" y="22"/>
                  <a:pt x="45" y="22"/>
                  <a:pt x="43" y="24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5"/>
                  <a:pt x="21" y="49"/>
                  <a:pt x="23" y="51"/>
                </a:cubicBezTo>
                <a:cubicBezTo>
                  <a:pt x="39" y="74"/>
                  <a:pt x="39" y="74"/>
                  <a:pt x="39" y="74"/>
                </a:cubicBezTo>
                <a:cubicBezTo>
                  <a:pt x="36" y="79"/>
                  <a:pt x="34" y="84"/>
                  <a:pt x="32" y="90"/>
                </a:cubicBezTo>
                <a:cubicBezTo>
                  <a:pt x="5" y="95"/>
                  <a:pt x="5" y="95"/>
                  <a:pt x="5" y="95"/>
                </a:cubicBezTo>
                <a:cubicBezTo>
                  <a:pt x="2" y="95"/>
                  <a:pt x="0" y="98"/>
                  <a:pt x="0" y="100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31"/>
                  <a:pt x="2" y="133"/>
                  <a:pt x="5" y="134"/>
                </a:cubicBezTo>
                <a:cubicBezTo>
                  <a:pt x="32" y="139"/>
                  <a:pt x="32" y="139"/>
                  <a:pt x="32" y="139"/>
                </a:cubicBezTo>
                <a:cubicBezTo>
                  <a:pt x="34" y="144"/>
                  <a:pt x="36" y="150"/>
                  <a:pt x="39" y="155"/>
                </a:cubicBezTo>
                <a:cubicBezTo>
                  <a:pt x="23" y="178"/>
                  <a:pt x="23" y="178"/>
                  <a:pt x="23" y="178"/>
                </a:cubicBezTo>
                <a:cubicBezTo>
                  <a:pt x="22" y="180"/>
                  <a:pt x="22" y="183"/>
                  <a:pt x="24" y="185"/>
                </a:cubicBezTo>
                <a:cubicBezTo>
                  <a:pt x="43" y="204"/>
                  <a:pt x="43" y="204"/>
                  <a:pt x="43" y="204"/>
                </a:cubicBezTo>
                <a:cubicBezTo>
                  <a:pt x="45" y="206"/>
                  <a:pt x="48" y="207"/>
                  <a:pt x="51" y="205"/>
                </a:cubicBezTo>
                <a:cubicBezTo>
                  <a:pt x="73" y="189"/>
                  <a:pt x="73" y="189"/>
                  <a:pt x="73" y="189"/>
                </a:cubicBezTo>
                <a:cubicBezTo>
                  <a:pt x="78" y="192"/>
                  <a:pt x="84" y="194"/>
                  <a:pt x="89" y="196"/>
                </a:cubicBezTo>
                <a:cubicBezTo>
                  <a:pt x="94" y="223"/>
                  <a:pt x="94" y="223"/>
                  <a:pt x="94" y="223"/>
                </a:cubicBezTo>
                <a:cubicBezTo>
                  <a:pt x="95" y="226"/>
                  <a:pt x="97" y="228"/>
                  <a:pt x="100" y="228"/>
                </a:cubicBezTo>
                <a:cubicBezTo>
                  <a:pt x="127" y="228"/>
                  <a:pt x="127" y="228"/>
                  <a:pt x="127" y="228"/>
                </a:cubicBezTo>
                <a:cubicBezTo>
                  <a:pt x="130" y="228"/>
                  <a:pt x="133" y="226"/>
                  <a:pt x="133" y="223"/>
                </a:cubicBezTo>
                <a:cubicBezTo>
                  <a:pt x="138" y="196"/>
                  <a:pt x="138" y="196"/>
                  <a:pt x="138" y="196"/>
                </a:cubicBezTo>
                <a:cubicBezTo>
                  <a:pt x="144" y="194"/>
                  <a:pt x="149" y="192"/>
                  <a:pt x="154" y="190"/>
                </a:cubicBezTo>
                <a:cubicBezTo>
                  <a:pt x="177" y="205"/>
                  <a:pt x="177" y="205"/>
                  <a:pt x="177" y="205"/>
                </a:cubicBezTo>
                <a:cubicBezTo>
                  <a:pt x="180" y="207"/>
                  <a:pt x="183" y="207"/>
                  <a:pt x="185" y="205"/>
                </a:cubicBezTo>
                <a:cubicBezTo>
                  <a:pt x="204" y="185"/>
                  <a:pt x="204" y="185"/>
                  <a:pt x="204" y="185"/>
                </a:cubicBezTo>
                <a:cubicBezTo>
                  <a:pt x="206" y="183"/>
                  <a:pt x="206" y="180"/>
                  <a:pt x="205" y="178"/>
                </a:cubicBezTo>
                <a:cubicBezTo>
                  <a:pt x="189" y="155"/>
                  <a:pt x="189" y="155"/>
                  <a:pt x="189" y="155"/>
                </a:cubicBezTo>
                <a:cubicBezTo>
                  <a:pt x="192" y="150"/>
                  <a:pt x="194" y="144"/>
                  <a:pt x="196" y="139"/>
                </a:cubicBezTo>
                <a:cubicBezTo>
                  <a:pt x="223" y="134"/>
                  <a:pt x="223" y="134"/>
                  <a:pt x="223" y="134"/>
                </a:cubicBezTo>
                <a:cubicBezTo>
                  <a:pt x="226" y="133"/>
                  <a:pt x="228" y="131"/>
                  <a:pt x="228" y="128"/>
                </a:cubicBezTo>
                <a:cubicBezTo>
                  <a:pt x="228" y="100"/>
                  <a:pt x="228" y="100"/>
                  <a:pt x="228" y="100"/>
                </a:cubicBezTo>
                <a:cubicBezTo>
                  <a:pt x="228" y="98"/>
                  <a:pt x="226" y="95"/>
                  <a:pt x="223" y="95"/>
                </a:cubicBezTo>
                <a:close/>
                <a:moveTo>
                  <a:pt x="114" y="149"/>
                </a:moveTo>
                <a:cubicBezTo>
                  <a:pt x="95" y="149"/>
                  <a:pt x="79" y="133"/>
                  <a:pt x="79" y="114"/>
                </a:cubicBezTo>
                <a:cubicBezTo>
                  <a:pt x="79" y="95"/>
                  <a:pt x="95" y="79"/>
                  <a:pt x="114" y="79"/>
                </a:cubicBezTo>
                <a:cubicBezTo>
                  <a:pt x="133" y="79"/>
                  <a:pt x="149" y="95"/>
                  <a:pt x="149" y="114"/>
                </a:cubicBezTo>
                <a:cubicBezTo>
                  <a:pt x="149" y="133"/>
                  <a:pt x="133" y="149"/>
                  <a:pt x="114" y="1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51" name="TextBox 67"/>
          <p:cNvSpPr txBox="1"/>
          <p:nvPr/>
        </p:nvSpPr>
        <p:spPr>
          <a:xfrm>
            <a:off x="1909134" y="2581163"/>
            <a:ext cx="1261884" cy="307777"/>
          </a:xfrm>
          <a:prstGeom prst="rect">
            <a:avLst/>
          </a:prstGeom>
        </p:spPr>
        <p:txBody>
          <a:bodyPr wrap="none" anchor="ctr" anchorCtr="1">
            <a:normAutofit/>
          </a:bodyPr>
          <a:lstStyle/>
          <a:p>
            <a:pPr algn="ctr">
              <a:buClr>
                <a:srgbClr val="F9BD45"/>
              </a:buClr>
              <a:buSzPct val="150000"/>
            </a:pPr>
            <a:r>
              <a:rPr lang="zh-CN" altLang="en-US" sz="1400" b="1">
                <a:solidFill>
                  <a:schemeClr val="bg1"/>
                </a:solidFill>
              </a:rPr>
              <a:t>标题文本预设</a:t>
            </a:r>
            <a:endParaRPr lang="zh-CN" altLang="en-US" sz="1400" b="1">
              <a:solidFill>
                <a:schemeClr val="bg1"/>
              </a:solidFill>
            </a:endParaRPr>
          </a:p>
        </p:txBody>
      </p:sp>
      <p:sp>
        <p:nvSpPr>
          <p:cNvPr id="52" name="TextBox 93"/>
          <p:cNvSpPr txBox="1"/>
          <p:nvPr/>
        </p:nvSpPr>
        <p:spPr bwMode="auto">
          <a:xfrm>
            <a:off x="1555583" y="5045220"/>
            <a:ext cx="1934344" cy="688035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t>此部分内容作为文字排版占位显示 </a:t>
            </a:r>
            <a:b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t>（建议使用主题字体）</a:t>
            </a:r>
            <a:endParaRPr lang="zh-CN" alt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14:shred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5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5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0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9500"/>
                            </p:stCondLst>
                            <p:childTnLst>
                              <p:par>
                                <p:cTn id="1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2" grpId="0"/>
      <p:bldP spid="23" grpId="0"/>
      <p:bldP spid="24" grpId="0" animBg="1"/>
      <p:bldP spid="25" grpId="0" animBg="1"/>
      <p:bldP spid="26" grpId="0"/>
      <p:bldP spid="27" grpId="0"/>
      <p:bldP spid="28" grpId="0"/>
      <p:bldP spid="39" grpId="0" animBg="1"/>
      <p:bldP spid="40" grpId="0" animBg="1"/>
      <p:bldP spid="41" grpId="0"/>
      <p:bldP spid="42" grpId="0"/>
      <p:bldP spid="43" grpId="0"/>
      <p:bldP spid="44" grpId="0" animBg="1"/>
      <p:bldP spid="45" grpId="0" animBg="1"/>
      <p:bldP spid="46" grpId="0"/>
      <p:bldP spid="47" grpId="0"/>
      <p:bldP spid="49" grpId="0" animBg="1"/>
      <p:bldP spid="50" grpId="0" animBg="1"/>
      <p:bldP spid="51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PA_组合 8"/>
          <p:cNvGrpSpPr/>
          <p:nvPr/>
        </p:nvGrpSpPr>
        <p:grpSpPr>
          <a:xfrm>
            <a:off x="1216049" y="2090136"/>
            <a:ext cx="4339119" cy="3782646"/>
            <a:chOff x="2098355" y="789986"/>
            <a:chExt cx="4201275" cy="3662479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558" y="932757"/>
              <a:ext cx="3838868" cy="2273233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</p:spPr>
        </p:pic>
        <p:grpSp>
          <p:nvGrpSpPr>
            <p:cNvPr id="11" name="组合 10"/>
            <p:cNvGrpSpPr/>
            <p:nvPr/>
          </p:nvGrpSpPr>
          <p:grpSpPr>
            <a:xfrm>
              <a:off x="2098355" y="789986"/>
              <a:ext cx="4201275" cy="3662479"/>
              <a:chOff x="3552668" y="726551"/>
              <a:chExt cx="5148000" cy="4487791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3726648" y="4871204"/>
                <a:ext cx="4800040" cy="343138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60000"/>
                      <a:lumMod val="85000"/>
                      <a:lumOff val="15000"/>
                    </a:schemeClr>
                  </a:gs>
                  <a:gs pos="100000">
                    <a:srgbClr val="0D0D0D">
                      <a:alpha val="0"/>
                      <a:lumMod val="85000"/>
                      <a:lumOff val="15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" name="任意多边形 12"/>
              <p:cNvSpPr/>
              <p:nvPr/>
            </p:nvSpPr>
            <p:spPr>
              <a:xfrm>
                <a:off x="3552668" y="726551"/>
                <a:ext cx="5148000" cy="3132000"/>
              </a:xfrm>
              <a:custGeom>
                <a:avLst/>
                <a:gdLst>
                  <a:gd name="connsiteX0" fmla="*/ 216000 w 5148000"/>
                  <a:gd name="connsiteY0" fmla="*/ 216000 h 3132000"/>
                  <a:gd name="connsiteX1" fmla="*/ 216000 w 5148000"/>
                  <a:gd name="connsiteY1" fmla="*/ 2916000 h 3132000"/>
                  <a:gd name="connsiteX2" fmla="*/ 4932000 w 5148000"/>
                  <a:gd name="connsiteY2" fmla="*/ 2916000 h 3132000"/>
                  <a:gd name="connsiteX3" fmla="*/ 4932000 w 5148000"/>
                  <a:gd name="connsiteY3" fmla="*/ 216000 h 3132000"/>
                  <a:gd name="connsiteX4" fmla="*/ 181341 w 5148000"/>
                  <a:gd name="connsiteY4" fmla="*/ 0 h 3132000"/>
                  <a:gd name="connsiteX5" fmla="*/ 4966659 w 5148000"/>
                  <a:gd name="connsiteY5" fmla="*/ 0 h 3132000"/>
                  <a:gd name="connsiteX6" fmla="*/ 5148000 w 5148000"/>
                  <a:gd name="connsiteY6" fmla="*/ 181341 h 3132000"/>
                  <a:gd name="connsiteX7" fmla="*/ 5148000 w 5148000"/>
                  <a:gd name="connsiteY7" fmla="*/ 3132000 h 3132000"/>
                  <a:gd name="connsiteX8" fmla="*/ 0 w 5148000"/>
                  <a:gd name="connsiteY8" fmla="*/ 3132000 h 3132000"/>
                  <a:gd name="connsiteX9" fmla="*/ 0 w 5148000"/>
                  <a:gd name="connsiteY9" fmla="*/ 181341 h 3132000"/>
                  <a:gd name="connsiteX10" fmla="*/ 181341 w 5148000"/>
                  <a:gd name="connsiteY10" fmla="*/ 0 h 31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48000" h="3132000">
                    <a:moveTo>
                      <a:pt x="216000" y="216000"/>
                    </a:moveTo>
                    <a:lnTo>
                      <a:pt x="216000" y="2916000"/>
                    </a:lnTo>
                    <a:lnTo>
                      <a:pt x="4932000" y="2916000"/>
                    </a:lnTo>
                    <a:lnTo>
                      <a:pt x="4932000" y="216000"/>
                    </a:lnTo>
                    <a:close/>
                    <a:moveTo>
                      <a:pt x="181341" y="0"/>
                    </a:moveTo>
                    <a:lnTo>
                      <a:pt x="4966659" y="0"/>
                    </a:lnTo>
                    <a:cubicBezTo>
                      <a:pt x="5066811" y="0"/>
                      <a:pt x="5148000" y="81189"/>
                      <a:pt x="5148000" y="181341"/>
                    </a:cubicBezTo>
                    <a:lnTo>
                      <a:pt x="5148000" y="3132000"/>
                    </a:lnTo>
                    <a:lnTo>
                      <a:pt x="0" y="3132000"/>
                    </a:lnTo>
                    <a:lnTo>
                      <a:pt x="0" y="181341"/>
                    </a:lnTo>
                    <a:cubicBezTo>
                      <a:pt x="0" y="81189"/>
                      <a:pt x="81189" y="0"/>
                      <a:pt x="18134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任意多边形 13"/>
              <p:cNvSpPr/>
              <p:nvPr/>
            </p:nvSpPr>
            <p:spPr>
              <a:xfrm>
                <a:off x="3552668" y="3858551"/>
                <a:ext cx="5148000" cy="509665"/>
              </a:xfrm>
              <a:custGeom>
                <a:avLst/>
                <a:gdLst>
                  <a:gd name="connsiteX0" fmla="*/ 0 w 5148000"/>
                  <a:gd name="connsiteY0" fmla="*/ 0 h 509665"/>
                  <a:gd name="connsiteX1" fmla="*/ 5148000 w 5148000"/>
                  <a:gd name="connsiteY1" fmla="*/ 0 h 509665"/>
                  <a:gd name="connsiteX2" fmla="*/ 5148000 w 5148000"/>
                  <a:gd name="connsiteY2" fmla="*/ 328324 h 509665"/>
                  <a:gd name="connsiteX3" fmla="*/ 4966659 w 5148000"/>
                  <a:gd name="connsiteY3" fmla="*/ 509665 h 509665"/>
                  <a:gd name="connsiteX4" fmla="*/ 181341 w 5148000"/>
                  <a:gd name="connsiteY4" fmla="*/ 509665 h 509665"/>
                  <a:gd name="connsiteX5" fmla="*/ 0 w 5148000"/>
                  <a:gd name="connsiteY5" fmla="*/ 328324 h 50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48000" h="509665">
                    <a:moveTo>
                      <a:pt x="0" y="0"/>
                    </a:moveTo>
                    <a:lnTo>
                      <a:pt x="5148000" y="0"/>
                    </a:lnTo>
                    <a:lnTo>
                      <a:pt x="5148000" y="328324"/>
                    </a:lnTo>
                    <a:cubicBezTo>
                      <a:pt x="5148000" y="428476"/>
                      <a:pt x="5066811" y="509665"/>
                      <a:pt x="4966659" y="509665"/>
                    </a:cubicBezTo>
                    <a:lnTo>
                      <a:pt x="181341" y="509665"/>
                    </a:lnTo>
                    <a:cubicBezTo>
                      <a:pt x="81189" y="509665"/>
                      <a:pt x="0" y="428476"/>
                      <a:pt x="0" y="328324"/>
                    </a:cubicBezTo>
                    <a:close/>
                  </a:path>
                </a:pathLst>
              </a:custGeom>
              <a:gradFill>
                <a:gsLst>
                  <a:gs pos="0">
                    <a:srgbClr val="929398"/>
                  </a:gs>
                  <a:gs pos="100000">
                    <a:srgbClr val="D0D2D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" name="任意多边形 14"/>
              <p:cNvSpPr/>
              <p:nvPr/>
            </p:nvSpPr>
            <p:spPr>
              <a:xfrm>
                <a:off x="5126730" y="4368216"/>
                <a:ext cx="1999876" cy="674557"/>
              </a:xfrm>
              <a:custGeom>
                <a:avLst/>
                <a:gdLst>
                  <a:gd name="connsiteX0" fmla="*/ 485189 w 2612038"/>
                  <a:gd name="connsiteY0" fmla="*/ 0 h 1054155"/>
                  <a:gd name="connsiteX1" fmla="*/ 2126847 w 2612038"/>
                  <a:gd name="connsiteY1" fmla="*/ 0 h 1054155"/>
                  <a:gd name="connsiteX2" fmla="*/ 2346146 w 2612038"/>
                  <a:gd name="connsiteY2" fmla="*/ 776937 h 1054155"/>
                  <a:gd name="connsiteX3" fmla="*/ 2612036 w 2612038"/>
                  <a:gd name="connsiteY3" fmla="*/ 974364 h 1054155"/>
                  <a:gd name="connsiteX4" fmla="*/ 2564864 w 2612038"/>
                  <a:gd name="connsiteY4" fmla="*/ 974364 h 1054155"/>
                  <a:gd name="connsiteX5" fmla="*/ 2585504 w 2612038"/>
                  <a:gd name="connsiteY5" fmla="*/ 977608 h 1054155"/>
                  <a:gd name="connsiteX6" fmla="*/ 2612038 w 2612038"/>
                  <a:gd name="connsiteY6" fmla="*/ 990447 h 1054155"/>
                  <a:gd name="connsiteX7" fmla="*/ 1306019 w 2612038"/>
                  <a:gd name="connsiteY7" fmla="*/ 1054155 h 1054155"/>
                  <a:gd name="connsiteX8" fmla="*/ 0 w 2612038"/>
                  <a:gd name="connsiteY8" fmla="*/ 990447 h 1054155"/>
                  <a:gd name="connsiteX9" fmla="*/ 26534 w 2612038"/>
                  <a:gd name="connsiteY9" fmla="*/ 977608 h 1054155"/>
                  <a:gd name="connsiteX10" fmla="*/ 47175 w 2612038"/>
                  <a:gd name="connsiteY10" fmla="*/ 974364 h 1054155"/>
                  <a:gd name="connsiteX11" fmla="*/ 0 w 2612038"/>
                  <a:gd name="connsiteY11" fmla="*/ 974364 h 1054155"/>
                  <a:gd name="connsiteX12" fmla="*/ 265890 w 2612038"/>
                  <a:gd name="connsiteY12" fmla="*/ 776937 h 1054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12038" h="1054155">
                    <a:moveTo>
                      <a:pt x="485189" y="0"/>
                    </a:moveTo>
                    <a:lnTo>
                      <a:pt x="2126847" y="0"/>
                    </a:lnTo>
                    <a:lnTo>
                      <a:pt x="2346146" y="776937"/>
                    </a:lnTo>
                    <a:lnTo>
                      <a:pt x="2612036" y="974364"/>
                    </a:lnTo>
                    <a:lnTo>
                      <a:pt x="2564864" y="974364"/>
                    </a:lnTo>
                    <a:lnTo>
                      <a:pt x="2585504" y="977608"/>
                    </a:lnTo>
                    <a:cubicBezTo>
                      <a:pt x="2602902" y="981755"/>
                      <a:pt x="2612038" y="986049"/>
                      <a:pt x="2612038" y="990447"/>
                    </a:cubicBezTo>
                    <a:cubicBezTo>
                      <a:pt x="2612038" y="1025632"/>
                      <a:pt x="2027313" y="1054155"/>
                      <a:pt x="1306019" y="1054155"/>
                    </a:cubicBezTo>
                    <a:cubicBezTo>
                      <a:pt x="584725" y="1054155"/>
                      <a:pt x="0" y="1025632"/>
                      <a:pt x="0" y="990447"/>
                    </a:cubicBezTo>
                    <a:cubicBezTo>
                      <a:pt x="0" y="986049"/>
                      <a:pt x="9136" y="981755"/>
                      <a:pt x="26534" y="977608"/>
                    </a:cubicBezTo>
                    <a:lnTo>
                      <a:pt x="47175" y="974364"/>
                    </a:lnTo>
                    <a:lnTo>
                      <a:pt x="0" y="974364"/>
                    </a:lnTo>
                    <a:lnTo>
                      <a:pt x="265890" y="776937"/>
                    </a:lnTo>
                    <a:close/>
                  </a:path>
                </a:pathLst>
              </a:custGeom>
              <a:gradFill>
                <a:gsLst>
                  <a:gs pos="31000">
                    <a:srgbClr val="F2F2F2"/>
                  </a:gs>
                  <a:gs pos="13000">
                    <a:srgbClr val="929398"/>
                  </a:gs>
                  <a:gs pos="67000">
                    <a:srgbClr val="CCCCCE"/>
                  </a:gs>
                  <a:gs pos="100000">
                    <a:srgbClr val="929398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5126730" y="5006773"/>
                <a:ext cx="1999876" cy="36000"/>
              </a:xfrm>
              <a:prstGeom prst="rect">
                <a:avLst/>
              </a:prstGeom>
              <a:gradFill>
                <a:gsLst>
                  <a:gs pos="0">
                    <a:srgbClr val="262626"/>
                  </a:gs>
                  <a:gs pos="50000">
                    <a:srgbClr val="404040"/>
                  </a:gs>
                  <a:gs pos="100000">
                    <a:srgbClr val="262626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" name="任意多边形 16"/>
              <p:cNvSpPr/>
              <p:nvPr/>
            </p:nvSpPr>
            <p:spPr>
              <a:xfrm>
                <a:off x="6424414" y="726551"/>
                <a:ext cx="2276254" cy="3132000"/>
              </a:xfrm>
              <a:custGeom>
                <a:avLst/>
                <a:gdLst>
                  <a:gd name="connsiteX0" fmla="*/ 0 w 2276254"/>
                  <a:gd name="connsiteY0" fmla="*/ 0 h 3132000"/>
                  <a:gd name="connsiteX1" fmla="*/ 777237 w 2276254"/>
                  <a:gd name="connsiteY1" fmla="*/ 0 h 3132000"/>
                  <a:gd name="connsiteX2" fmla="*/ 1768840 w 2276254"/>
                  <a:gd name="connsiteY2" fmla="*/ 0 h 3132000"/>
                  <a:gd name="connsiteX3" fmla="*/ 2054039 w 2276254"/>
                  <a:gd name="connsiteY3" fmla="*/ 0 h 3132000"/>
                  <a:gd name="connsiteX4" fmla="*/ 2276254 w 2276254"/>
                  <a:gd name="connsiteY4" fmla="*/ 222215 h 3132000"/>
                  <a:gd name="connsiteX5" fmla="*/ 2276254 w 2276254"/>
                  <a:gd name="connsiteY5" fmla="*/ 2909785 h 3132000"/>
                  <a:gd name="connsiteX6" fmla="*/ 2054039 w 2276254"/>
                  <a:gd name="connsiteY6" fmla="*/ 3132000 h 3132000"/>
                  <a:gd name="connsiteX7" fmla="*/ 1326630 w 2276254"/>
                  <a:gd name="connsiteY7" fmla="*/ 3132000 h 3132000"/>
                  <a:gd name="connsiteX8" fmla="*/ 777237 w 2276254"/>
                  <a:gd name="connsiteY8" fmla="*/ 3132000 h 3132000"/>
                  <a:gd name="connsiteX9" fmla="*/ 442210 w 2276254"/>
                  <a:gd name="connsiteY9" fmla="*/ 3132000 h 31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76254" h="3132000">
                    <a:moveTo>
                      <a:pt x="0" y="0"/>
                    </a:moveTo>
                    <a:lnTo>
                      <a:pt x="777237" y="0"/>
                    </a:lnTo>
                    <a:lnTo>
                      <a:pt x="1768840" y="0"/>
                    </a:lnTo>
                    <a:lnTo>
                      <a:pt x="2054039" y="0"/>
                    </a:lnTo>
                    <a:cubicBezTo>
                      <a:pt x="2176765" y="0"/>
                      <a:pt x="2276254" y="99489"/>
                      <a:pt x="2276254" y="222215"/>
                    </a:cubicBezTo>
                    <a:lnTo>
                      <a:pt x="2276254" y="2909785"/>
                    </a:lnTo>
                    <a:cubicBezTo>
                      <a:pt x="2276254" y="3032511"/>
                      <a:pt x="2176765" y="3132000"/>
                      <a:pt x="2054039" y="3132000"/>
                    </a:cubicBezTo>
                    <a:lnTo>
                      <a:pt x="1326630" y="3132000"/>
                    </a:lnTo>
                    <a:lnTo>
                      <a:pt x="777237" y="3132000"/>
                    </a:lnTo>
                    <a:lnTo>
                      <a:pt x="442210" y="313200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60000"/>
                    </a:srgbClr>
                  </a:gs>
                  <a:gs pos="67000">
                    <a:srgbClr val="FFFFFF">
                      <a:alpha val="0"/>
                    </a:srgbClr>
                  </a:gs>
                </a:gsLst>
                <a:lin ang="4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03655" y="3959266"/>
                <a:ext cx="246025" cy="299843"/>
              </a:xfrm>
              <a:prstGeom prst="rect">
                <a:avLst/>
              </a:prstGeom>
            </p:spPr>
          </p:pic>
        </p:grpSp>
      </p:grpSp>
      <p:sp>
        <p:nvSpPr>
          <p:cNvPr id="19" name="PA_文本框 76"/>
          <p:cNvSpPr txBox="1"/>
          <p:nvPr/>
        </p:nvSpPr>
        <p:spPr>
          <a:xfrm>
            <a:off x="6648953" y="1985967"/>
            <a:ext cx="147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添加标题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PA_文本框 19"/>
          <p:cNvSpPr txBox="1"/>
          <p:nvPr/>
        </p:nvSpPr>
        <p:spPr>
          <a:xfrm>
            <a:off x="6648953" y="2677150"/>
            <a:ext cx="4631780" cy="317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timgsa.baidu.com/timg?image&amp;quality=80&amp;size=b9999_10000&amp;sec=1495689218644&amp;di=c11f3bd7d4ee10e1357e433ce971e86c&amp;imgtype=0&amp;src=http%3A%2F%2Fd6.yihaodianimg.com%2FN04%2FM08%2FB6%2F8C%2FCgQDr1NuFyOAC0h5AAI4o5w-5_c44900.jpg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4142981"/>
            <a:ext cx="714375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A_矩形 6"/>
          <p:cNvSpPr/>
          <p:nvPr/>
        </p:nvSpPr>
        <p:spPr>
          <a:xfrm>
            <a:off x="5318944" y="1935641"/>
            <a:ext cx="1708681" cy="109359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8" name="PA_文本框 7"/>
          <p:cNvSpPr txBox="1"/>
          <p:nvPr/>
        </p:nvSpPr>
        <p:spPr>
          <a:xfrm>
            <a:off x="5723874" y="1977791"/>
            <a:ext cx="898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dirty="0">
                <a:solidFill>
                  <a:srgbClr val="002060"/>
                </a:solidFill>
                <a:cs typeface="+mn-ea"/>
                <a:sym typeface="+mn-lt"/>
              </a:rPr>
              <a:t>贰</a:t>
            </a:r>
            <a:endParaRPr lang="zh-CN" altLang="en-US" sz="60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9" name="PA_文本框 8"/>
          <p:cNvSpPr txBox="1"/>
          <p:nvPr/>
        </p:nvSpPr>
        <p:spPr>
          <a:xfrm>
            <a:off x="4483666" y="3140322"/>
            <a:ext cx="337923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zh-CN" altLang="en-US" sz="3200">
                <a:solidFill>
                  <a:srgbClr val="002060"/>
                </a:solidFill>
                <a:cs typeface="+mn-ea"/>
                <a:sym typeface="+mn-lt"/>
              </a:rPr>
              <a:t>添加演示标题</a:t>
            </a:r>
            <a:endParaRPr lang="zh-CN" altLang="en-US" sz="3200">
              <a:solidFill>
                <a:srgbClr val="002060"/>
              </a:solidFill>
              <a:cs typeface="+mn-ea"/>
              <a:sym typeface="+mn-lt"/>
            </a:endParaRPr>
          </a:p>
        </p:txBody>
      </p:sp>
      <p:cxnSp>
        <p:nvCxnSpPr>
          <p:cNvPr id="10" name="PA_直接连接符 16"/>
          <p:cNvCxnSpPr/>
          <p:nvPr/>
        </p:nvCxnSpPr>
        <p:spPr>
          <a:xfrm>
            <a:off x="5948580" y="3822840"/>
            <a:ext cx="449410" cy="0"/>
          </a:xfrm>
          <a:prstGeom prst="line">
            <a:avLst/>
          </a:prstGeom>
          <a:ln>
            <a:solidFill>
              <a:srgbClr val="006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A_矩形 10"/>
          <p:cNvSpPr/>
          <p:nvPr/>
        </p:nvSpPr>
        <p:spPr>
          <a:xfrm>
            <a:off x="3118614" y="3920584"/>
            <a:ext cx="610934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rgbClr val="002060"/>
                </a:solidFill>
                <a:cs typeface="+mn-ea"/>
                <a:sym typeface="+mn-lt"/>
              </a:rPr>
              <a:t>This PPT template for the rice husk designer pencil demo works, focusing on the production of high-end design templates</a:t>
            </a:r>
            <a:endParaRPr lang="zh-CN" altLang="en-US" sz="12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pic>
        <p:nvPicPr>
          <p:cNvPr id="14" name="Picture 2" descr="http://e.hiphotos.baidu.com/zhidao/wh%3D600%2C800/sign=d71d8e4d5aafa40f3c93c6db9b542f77/bd3eb13533fa828b02f3a49cfd1f4134960a5af8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440" y="746667"/>
            <a:ext cx="4072448" cy="29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www.freeppt7.com-Best powerpoint templates free download-slideshow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798B4"/>
      </a:accent1>
      <a:accent2>
        <a:srgbClr val="B8BAB4"/>
      </a:accent2>
      <a:accent3>
        <a:srgbClr val="BBC0D6"/>
      </a:accent3>
      <a:accent4>
        <a:srgbClr val="F6D7C4"/>
      </a:accent4>
      <a:accent5>
        <a:srgbClr val="B3CCE4"/>
      </a:accent5>
      <a:accent6>
        <a:srgbClr val="EE93B2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华文宋体"/>
        <a:cs typeface=""/>
      </a:majorFont>
      <a:minorFont>
        <a:latin typeface="Arial"/>
        <a:ea typeface="华文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4951</Words>
  <Application>WPS 演示</Application>
  <PresentationFormat>宽屏</PresentationFormat>
  <Paragraphs>594</Paragraphs>
  <Slides>26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0" baseType="lpstr">
      <vt:lpstr>Arial</vt:lpstr>
      <vt:lpstr>宋体</vt:lpstr>
      <vt:lpstr>Wingdings</vt:lpstr>
      <vt:lpstr>黑体</vt:lpstr>
      <vt:lpstr>Impact</vt:lpstr>
      <vt:lpstr>微软雅黑</vt:lpstr>
      <vt:lpstr>Arial Unicode MS</vt:lpstr>
      <vt:lpstr>华文宋体</vt:lpstr>
      <vt:lpstr>等线</vt:lpstr>
      <vt:lpstr>Segoe UI</vt:lpstr>
      <vt:lpstr>Meiryo</vt:lpstr>
      <vt:lpstr>Calibri</vt:lpstr>
      <vt:lpstr>Yu Gothic UI</vt:lpstr>
      <vt:lpstr>www.freeppt7.com-Best powerpoint templates free download-slideshow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小清新PPT</dc:title>
  <dc:creator/>
  <cp:keywords>RP</cp:keywords>
  <dc:description>RP</dc:description>
  <dc:subject>RP</dc:subject>
  <cp:category>RP</cp:category>
  <cp:lastModifiedBy>一起学吧</cp:lastModifiedBy>
  <cp:revision>235</cp:revision>
  <dcterms:created xsi:type="dcterms:W3CDTF">2017-04-11T07:08:00Z</dcterms:created>
  <dcterms:modified xsi:type="dcterms:W3CDTF">2019-01-16T23:59:09Z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